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E85448-8833-4456-9083-027573845C8A}" v="11" dt="2025-05-06T16:28:10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54DBB-8AAE-4A4B-B0A9-6B2852A844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2DE92E6-FC01-4F62-A103-A5673A66E2C7}">
      <dgm:prSet/>
      <dgm:spPr/>
      <dgm:t>
        <a:bodyPr/>
        <a:lstStyle/>
        <a:p>
          <a:r>
            <a:rPr lang="en-US"/>
            <a:t>Both Implementations have a O(n) time complexity.</a:t>
          </a:r>
        </a:p>
      </dgm:t>
    </dgm:pt>
    <dgm:pt modelId="{93CBE200-54DE-4A0B-ABF5-5E9C208BC841}" type="parTrans" cxnId="{016449E4-60CF-488D-AE0F-2FC125B20E0B}">
      <dgm:prSet/>
      <dgm:spPr/>
      <dgm:t>
        <a:bodyPr/>
        <a:lstStyle/>
        <a:p>
          <a:endParaRPr lang="en-US"/>
        </a:p>
      </dgm:t>
    </dgm:pt>
    <dgm:pt modelId="{A630E85C-FB38-41AD-BB20-21A7EB899462}" type="sibTrans" cxnId="{016449E4-60CF-488D-AE0F-2FC125B20E0B}">
      <dgm:prSet/>
      <dgm:spPr/>
      <dgm:t>
        <a:bodyPr/>
        <a:lstStyle/>
        <a:p>
          <a:endParaRPr lang="en-US"/>
        </a:p>
      </dgm:t>
    </dgm:pt>
    <dgm:pt modelId="{07024B3F-5100-47E6-AFDE-09408274C543}">
      <dgm:prSet/>
      <dgm:spPr/>
      <dgm:t>
        <a:bodyPr/>
        <a:lstStyle/>
        <a:p>
          <a:r>
            <a:rPr lang="en-US"/>
            <a:t>Each Node is used once during both implementations</a:t>
          </a:r>
        </a:p>
      </dgm:t>
    </dgm:pt>
    <dgm:pt modelId="{B1A2417B-C13C-4DA7-AB1B-4D93F2FE3C15}" type="parTrans" cxnId="{FED6FCBC-FFCA-4276-8655-BC2F4155EACC}">
      <dgm:prSet/>
      <dgm:spPr/>
      <dgm:t>
        <a:bodyPr/>
        <a:lstStyle/>
        <a:p>
          <a:endParaRPr lang="en-US"/>
        </a:p>
      </dgm:t>
    </dgm:pt>
    <dgm:pt modelId="{E9C00CA4-5C07-4D66-AB30-DA956BA428B5}" type="sibTrans" cxnId="{FED6FCBC-FFCA-4276-8655-BC2F4155EACC}">
      <dgm:prSet/>
      <dgm:spPr/>
      <dgm:t>
        <a:bodyPr/>
        <a:lstStyle/>
        <a:p>
          <a:endParaRPr lang="en-US"/>
        </a:p>
      </dgm:t>
    </dgm:pt>
    <dgm:pt modelId="{7002CE1F-BD61-4A5B-9DAF-64790FFE2019}">
      <dgm:prSet/>
      <dgm:spPr/>
      <dgm:t>
        <a:bodyPr/>
        <a:lstStyle/>
        <a:p>
          <a:r>
            <a:rPr lang="en-US"/>
            <a:t>Inside the loop also the pointers has a constant time O(c)</a:t>
          </a:r>
        </a:p>
      </dgm:t>
    </dgm:pt>
    <dgm:pt modelId="{C6C52705-678E-46DA-B717-1AD18DD17134}" type="parTrans" cxnId="{8987043B-5608-430C-A1C4-5D9082D4E3C1}">
      <dgm:prSet/>
      <dgm:spPr/>
      <dgm:t>
        <a:bodyPr/>
        <a:lstStyle/>
        <a:p>
          <a:endParaRPr lang="en-US"/>
        </a:p>
      </dgm:t>
    </dgm:pt>
    <dgm:pt modelId="{D920CAA6-4CF3-4FBB-8802-23A8AFC5D4EB}" type="sibTrans" cxnId="{8987043B-5608-430C-A1C4-5D9082D4E3C1}">
      <dgm:prSet/>
      <dgm:spPr/>
      <dgm:t>
        <a:bodyPr/>
        <a:lstStyle/>
        <a:p>
          <a:endParaRPr lang="en-US"/>
        </a:p>
      </dgm:t>
    </dgm:pt>
    <dgm:pt modelId="{692405B8-3847-4B3C-9BB2-FFC9F439201C}">
      <dgm:prSet/>
      <dgm:spPr/>
      <dgm:t>
        <a:bodyPr/>
        <a:lstStyle/>
        <a:p>
          <a:r>
            <a:rPr lang="en-US"/>
            <a:t>Speaking on the O(c), both have a O(c) space complexity.</a:t>
          </a:r>
        </a:p>
      </dgm:t>
    </dgm:pt>
    <dgm:pt modelId="{54931950-7673-4262-885F-F14D9186FB2F}" type="parTrans" cxnId="{A6BA3E80-C026-41AC-A867-35E0338B45DE}">
      <dgm:prSet/>
      <dgm:spPr/>
      <dgm:t>
        <a:bodyPr/>
        <a:lstStyle/>
        <a:p>
          <a:endParaRPr lang="en-US"/>
        </a:p>
      </dgm:t>
    </dgm:pt>
    <dgm:pt modelId="{76AC1C9C-9EEA-477E-BA71-9823EBF8C24C}" type="sibTrans" cxnId="{A6BA3E80-C026-41AC-A867-35E0338B45DE}">
      <dgm:prSet/>
      <dgm:spPr/>
      <dgm:t>
        <a:bodyPr/>
        <a:lstStyle/>
        <a:p>
          <a:endParaRPr lang="en-US"/>
        </a:p>
      </dgm:t>
    </dgm:pt>
    <dgm:pt modelId="{7053E703-B065-4C5D-A3C5-F1983D0E2FD2}">
      <dgm:prSet/>
      <dgm:spPr/>
      <dgm:t>
        <a:bodyPr/>
        <a:lstStyle/>
        <a:p>
          <a:r>
            <a:rPr lang="en-US"/>
            <a:t>No extra data was used</a:t>
          </a:r>
        </a:p>
      </dgm:t>
    </dgm:pt>
    <dgm:pt modelId="{0170B99B-CC5A-474E-A7A4-BB380BE0441B}" type="parTrans" cxnId="{1170402B-0D98-431E-9822-1068367E8F5F}">
      <dgm:prSet/>
      <dgm:spPr/>
      <dgm:t>
        <a:bodyPr/>
        <a:lstStyle/>
        <a:p>
          <a:endParaRPr lang="en-US"/>
        </a:p>
      </dgm:t>
    </dgm:pt>
    <dgm:pt modelId="{F9314721-F4B7-4FE3-86B8-26B2A4540A5C}" type="sibTrans" cxnId="{1170402B-0D98-431E-9822-1068367E8F5F}">
      <dgm:prSet/>
      <dgm:spPr/>
      <dgm:t>
        <a:bodyPr/>
        <a:lstStyle/>
        <a:p>
          <a:endParaRPr lang="en-US"/>
        </a:p>
      </dgm:t>
    </dgm:pt>
    <dgm:pt modelId="{4DEFB514-4A05-4893-AF43-15214D75F8DA}">
      <dgm:prSet/>
      <dgm:spPr/>
      <dgm:t>
        <a:bodyPr/>
        <a:lstStyle/>
        <a:p>
          <a:r>
            <a:rPr lang="en-US"/>
            <a:t>Never was duplicated always was reordered in place</a:t>
          </a:r>
        </a:p>
      </dgm:t>
    </dgm:pt>
    <dgm:pt modelId="{ADCF8552-3B8C-4748-AE35-07D408EA182F}" type="parTrans" cxnId="{1FB34F08-C453-4672-A2BA-724DED5D4451}">
      <dgm:prSet/>
      <dgm:spPr/>
      <dgm:t>
        <a:bodyPr/>
        <a:lstStyle/>
        <a:p>
          <a:endParaRPr lang="en-US"/>
        </a:p>
      </dgm:t>
    </dgm:pt>
    <dgm:pt modelId="{630AEF13-B417-4DA3-A1BA-4A8E6FB1A8A8}" type="sibTrans" cxnId="{1FB34F08-C453-4672-A2BA-724DED5D4451}">
      <dgm:prSet/>
      <dgm:spPr/>
      <dgm:t>
        <a:bodyPr/>
        <a:lstStyle/>
        <a:p>
          <a:endParaRPr lang="en-US"/>
        </a:p>
      </dgm:t>
    </dgm:pt>
    <dgm:pt modelId="{9FA20AA6-1B9A-4562-9229-58AE076775F6}" type="pres">
      <dgm:prSet presAssocID="{CEE54DBB-8AAE-4A4B-B0A9-6B2852A844CA}" presName="root" presStyleCnt="0">
        <dgm:presLayoutVars>
          <dgm:dir/>
          <dgm:resizeHandles val="exact"/>
        </dgm:presLayoutVars>
      </dgm:prSet>
      <dgm:spPr/>
    </dgm:pt>
    <dgm:pt modelId="{F32465CD-3673-4B5A-AC1E-3301277FE341}" type="pres">
      <dgm:prSet presAssocID="{C2DE92E6-FC01-4F62-A103-A5673A66E2C7}" presName="compNode" presStyleCnt="0"/>
      <dgm:spPr/>
    </dgm:pt>
    <dgm:pt modelId="{D21FB6F9-E8F4-4389-A3AD-E1F0340E1CF5}" type="pres">
      <dgm:prSet presAssocID="{C2DE92E6-FC01-4F62-A103-A5673A66E2C7}" presName="bgRect" presStyleLbl="bgShp" presStyleIdx="0" presStyleCnt="2"/>
      <dgm:spPr/>
    </dgm:pt>
    <dgm:pt modelId="{8B60AFE6-2FF7-44CB-8765-8851C39F97F0}" type="pres">
      <dgm:prSet presAssocID="{C2DE92E6-FC01-4F62-A103-A5673A66E2C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FC3C456-39C8-43E5-AFCF-EBBE9EDA3087}" type="pres">
      <dgm:prSet presAssocID="{C2DE92E6-FC01-4F62-A103-A5673A66E2C7}" presName="spaceRect" presStyleCnt="0"/>
      <dgm:spPr/>
    </dgm:pt>
    <dgm:pt modelId="{6D4E51FC-DB76-47D3-8B11-863A78927E1D}" type="pres">
      <dgm:prSet presAssocID="{C2DE92E6-FC01-4F62-A103-A5673A66E2C7}" presName="parTx" presStyleLbl="revTx" presStyleIdx="0" presStyleCnt="4">
        <dgm:presLayoutVars>
          <dgm:chMax val="0"/>
          <dgm:chPref val="0"/>
        </dgm:presLayoutVars>
      </dgm:prSet>
      <dgm:spPr/>
    </dgm:pt>
    <dgm:pt modelId="{131B40D1-E5C8-4862-8663-C1E6771285C4}" type="pres">
      <dgm:prSet presAssocID="{C2DE92E6-FC01-4F62-A103-A5673A66E2C7}" presName="desTx" presStyleLbl="revTx" presStyleIdx="1" presStyleCnt="4">
        <dgm:presLayoutVars/>
      </dgm:prSet>
      <dgm:spPr/>
    </dgm:pt>
    <dgm:pt modelId="{4BA9FDDD-015A-451C-8D4F-32D0C51BA120}" type="pres">
      <dgm:prSet presAssocID="{A630E85C-FB38-41AD-BB20-21A7EB899462}" presName="sibTrans" presStyleCnt="0"/>
      <dgm:spPr/>
    </dgm:pt>
    <dgm:pt modelId="{87377B11-DCA8-4640-A57A-60A3709A6259}" type="pres">
      <dgm:prSet presAssocID="{692405B8-3847-4B3C-9BB2-FFC9F439201C}" presName="compNode" presStyleCnt="0"/>
      <dgm:spPr/>
    </dgm:pt>
    <dgm:pt modelId="{F8D11816-F4DB-4AB5-BB33-146BEA33C68C}" type="pres">
      <dgm:prSet presAssocID="{692405B8-3847-4B3C-9BB2-FFC9F439201C}" presName="bgRect" presStyleLbl="bgShp" presStyleIdx="1" presStyleCnt="2"/>
      <dgm:spPr/>
    </dgm:pt>
    <dgm:pt modelId="{F9885677-2250-44A1-A46F-369BDC5F77CA}" type="pres">
      <dgm:prSet presAssocID="{692405B8-3847-4B3C-9BB2-FFC9F439201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6545DA17-E71D-4EF4-8841-77C8418CEFA9}" type="pres">
      <dgm:prSet presAssocID="{692405B8-3847-4B3C-9BB2-FFC9F439201C}" presName="spaceRect" presStyleCnt="0"/>
      <dgm:spPr/>
    </dgm:pt>
    <dgm:pt modelId="{340CE358-E119-4935-9979-0DCA3D909A3F}" type="pres">
      <dgm:prSet presAssocID="{692405B8-3847-4B3C-9BB2-FFC9F439201C}" presName="parTx" presStyleLbl="revTx" presStyleIdx="2" presStyleCnt="4">
        <dgm:presLayoutVars>
          <dgm:chMax val="0"/>
          <dgm:chPref val="0"/>
        </dgm:presLayoutVars>
      </dgm:prSet>
      <dgm:spPr/>
    </dgm:pt>
    <dgm:pt modelId="{A71747DA-6D13-42A0-9833-2E558ED51F3C}" type="pres">
      <dgm:prSet presAssocID="{692405B8-3847-4B3C-9BB2-FFC9F439201C}" presName="desTx" presStyleLbl="revTx" presStyleIdx="3" presStyleCnt="4">
        <dgm:presLayoutVars/>
      </dgm:prSet>
      <dgm:spPr/>
    </dgm:pt>
  </dgm:ptLst>
  <dgm:cxnLst>
    <dgm:cxn modelId="{1FB34F08-C453-4672-A2BA-724DED5D4451}" srcId="{692405B8-3847-4B3C-9BB2-FFC9F439201C}" destId="{4DEFB514-4A05-4893-AF43-15214D75F8DA}" srcOrd="1" destOrd="0" parTransId="{ADCF8552-3B8C-4748-AE35-07D408EA182F}" sibTransId="{630AEF13-B417-4DA3-A1BA-4A8E6FB1A8A8}"/>
    <dgm:cxn modelId="{FC93881A-4A05-485C-98FD-7F24EDAD573E}" type="presOf" srcId="{CEE54DBB-8AAE-4A4B-B0A9-6B2852A844CA}" destId="{9FA20AA6-1B9A-4562-9229-58AE076775F6}" srcOrd="0" destOrd="0" presId="urn:microsoft.com/office/officeart/2018/2/layout/IconVerticalSolidList"/>
    <dgm:cxn modelId="{1170402B-0D98-431E-9822-1068367E8F5F}" srcId="{692405B8-3847-4B3C-9BB2-FFC9F439201C}" destId="{7053E703-B065-4C5D-A3C5-F1983D0E2FD2}" srcOrd="0" destOrd="0" parTransId="{0170B99B-CC5A-474E-A7A4-BB380BE0441B}" sibTransId="{F9314721-F4B7-4FE3-86B8-26B2A4540A5C}"/>
    <dgm:cxn modelId="{8987043B-5608-430C-A1C4-5D9082D4E3C1}" srcId="{C2DE92E6-FC01-4F62-A103-A5673A66E2C7}" destId="{7002CE1F-BD61-4A5B-9DAF-64790FFE2019}" srcOrd="1" destOrd="0" parTransId="{C6C52705-678E-46DA-B717-1AD18DD17134}" sibTransId="{D920CAA6-4CF3-4FBB-8802-23A8AFC5D4EB}"/>
    <dgm:cxn modelId="{A7EC9963-60C5-4FCB-8224-6F6B6ACE8889}" type="presOf" srcId="{C2DE92E6-FC01-4F62-A103-A5673A66E2C7}" destId="{6D4E51FC-DB76-47D3-8B11-863A78927E1D}" srcOrd="0" destOrd="0" presId="urn:microsoft.com/office/officeart/2018/2/layout/IconVerticalSolidList"/>
    <dgm:cxn modelId="{61C6267C-0DD0-4E99-A3E7-70CE80AE60C4}" type="presOf" srcId="{7002CE1F-BD61-4A5B-9DAF-64790FFE2019}" destId="{131B40D1-E5C8-4862-8663-C1E6771285C4}" srcOrd="0" destOrd="1" presId="urn:microsoft.com/office/officeart/2018/2/layout/IconVerticalSolidList"/>
    <dgm:cxn modelId="{A6BA3E80-C026-41AC-A867-35E0338B45DE}" srcId="{CEE54DBB-8AAE-4A4B-B0A9-6B2852A844CA}" destId="{692405B8-3847-4B3C-9BB2-FFC9F439201C}" srcOrd="1" destOrd="0" parTransId="{54931950-7673-4262-885F-F14D9186FB2F}" sibTransId="{76AC1C9C-9EEA-477E-BA71-9823EBF8C24C}"/>
    <dgm:cxn modelId="{E8747891-D94C-4089-8B10-F20301A3E728}" type="presOf" srcId="{692405B8-3847-4B3C-9BB2-FFC9F439201C}" destId="{340CE358-E119-4935-9979-0DCA3D909A3F}" srcOrd="0" destOrd="0" presId="urn:microsoft.com/office/officeart/2018/2/layout/IconVerticalSolidList"/>
    <dgm:cxn modelId="{23FBAEA7-2304-4ACA-A508-27DA55208B32}" type="presOf" srcId="{7053E703-B065-4C5D-A3C5-F1983D0E2FD2}" destId="{A71747DA-6D13-42A0-9833-2E558ED51F3C}" srcOrd="0" destOrd="0" presId="urn:microsoft.com/office/officeart/2018/2/layout/IconVerticalSolidList"/>
    <dgm:cxn modelId="{FED6FCBC-FFCA-4276-8655-BC2F4155EACC}" srcId="{C2DE92E6-FC01-4F62-A103-A5673A66E2C7}" destId="{07024B3F-5100-47E6-AFDE-09408274C543}" srcOrd="0" destOrd="0" parTransId="{B1A2417B-C13C-4DA7-AB1B-4D93F2FE3C15}" sibTransId="{E9C00CA4-5C07-4D66-AB30-DA956BA428B5}"/>
    <dgm:cxn modelId="{016449E4-60CF-488D-AE0F-2FC125B20E0B}" srcId="{CEE54DBB-8AAE-4A4B-B0A9-6B2852A844CA}" destId="{C2DE92E6-FC01-4F62-A103-A5673A66E2C7}" srcOrd="0" destOrd="0" parTransId="{93CBE200-54DE-4A0B-ABF5-5E9C208BC841}" sibTransId="{A630E85C-FB38-41AD-BB20-21A7EB899462}"/>
    <dgm:cxn modelId="{E312C0F0-74FE-49E1-80BC-C9A616C6CBC9}" type="presOf" srcId="{07024B3F-5100-47E6-AFDE-09408274C543}" destId="{131B40D1-E5C8-4862-8663-C1E6771285C4}" srcOrd="0" destOrd="0" presId="urn:microsoft.com/office/officeart/2018/2/layout/IconVerticalSolidList"/>
    <dgm:cxn modelId="{315283F3-6C3E-42E4-A46B-E90AD9F42887}" type="presOf" srcId="{4DEFB514-4A05-4893-AF43-15214D75F8DA}" destId="{A71747DA-6D13-42A0-9833-2E558ED51F3C}" srcOrd="0" destOrd="1" presId="urn:microsoft.com/office/officeart/2018/2/layout/IconVerticalSolidList"/>
    <dgm:cxn modelId="{715481F6-85CF-4AD0-B62E-2B8205B2CCA9}" type="presParOf" srcId="{9FA20AA6-1B9A-4562-9229-58AE076775F6}" destId="{F32465CD-3673-4B5A-AC1E-3301277FE341}" srcOrd="0" destOrd="0" presId="urn:microsoft.com/office/officeart/2018/2/layout/IconVerticalSolidList"/>
    <dgm:cxn modelId="{BEE15BC3-8F7C-4918-9282-5BCFC975D550}" type="presParOf" srcId="{F32465CD-3673-4B5A-AC1E-3301277FE341}" destId="{D21FB6F9-E8F4-4389-A3AD-E1F0340E1CF5}" srcOrd="0" destOrd="0" presId="urn:microsoft.com/office/officeart/2018/2/layout/IconVerticalSolidList"/>
    <dgm:cxn modelId="{2BA3AF8F-3B7C-46F0-BF4F-1447149B1536}" type="presParOf" srcId="{F32465CD-3673-4B5A-AC1E-3301277FE341}" destId="{8B60AFE6-2FF7-44CB-8765-8851C39F97F0}" srcOrd="1" destOrd="0" presId="urn:microsoft.com/office/officeart/2018/2/layout/IconVerticalSolidList"/>
    <dgm:cxn modelId="{3A73F2A2-A20D-4D94-AF59-9CBE1CC0CAF3}" type="presParOf" srcId="{F32465CD-3673-4B5A-AC1E-3301277FE341}" destId="{CFC3C456-39C8-43E5-AFCF-EBBE9EDA3087}" srcOrd="2" destOrd="0" presId="urn:microsoft.com/office/officeart/2018/2/layout/IconVerticalSolidList"/>
    <dgm:cxn modelId="{BD9885EE-AB74-4A4C-BF79-11A025FE4C70}" type="presParOf" srcId="{F32465CD-3673-4B5A-AC1E-3301277FE341}" destId="{6D4E51FC-DB76-47D3-8B11-863A78927E1D}" srcOrd="3" destOrd="0" presId="urn:microsoft.com/office/officeart/2018/2/layout/IconVerticalSolidList"/>
    <dgm:cxn modelId="{E839B0EA-49C2-4C74-9328-06E1209753BE}" type="presParOf" srcId="{F32465CD-3673-4B5A-AC1E-3301277FE341}" destId="{131B40D1-E5C8-4862-8663-C1E6771285C4}" srcOrd="4" destOrd="0" presId="urn:microsoft.com/office/officeart/2018/2/layout/IconVerticalSolidList"/>
    <dgm:cxn modelId="{4093024A-79B6-43BF-8ECB-B93F8A2DD408}" type="presParOf" srcId="{9FA20AA6-1B9A-4562-9229-58AE076775F6}" destId="{4BA9FDDD-015A-451C-8D4F-32D0C51BA120}" srcOrd="1" destOrd="0" presId="urn:microsoft.com/office/officeart/2018/2/layout/IconVerticalSolidList"/>
    <dgm:cxn modelId="{BBC9C2C5-9035-4938-A65D-74ABF1B0BDD3}" type="presParOf" srcId="{9FA20AA6-1B9A-4562-9229-58AE076775F6}" destId="{87377B11-DCA8-4640-A57A-60A3709A6259}" srcOrd="2" destOrd="0" presId="urn:microsoft.com/office/officeart/2018/2/layout/IconVerticalSolidList"/>
    <dgm:cxn modelId="{F2791EA5-CF7C-488A-9BFF-20FC84DBC3CC}" type="presParOf" srcId="{87377B11-DCA8-4640-A57A-60A3709A6259}" destId="{F8D11816-F4DB-4AB5-BB33-146BEA33C68C}" srcOrd="0" destOrd="0" presId="urn:microsoft.com/office/officeart/2018/2/layout/IconVerticalSolidList"/>
    <dgm:cxn modelId="{C57ACD76-3DD7-4410-885E-5A8C271A7B4A}" type="presParOf" srcId="{87377B11-DCA8-4640-A57A-60A3709A6259}" destId="{F9885677-2250-44A1-A46F-369BDC5F77CA}" srcOrd="1" destOrd="0" presId="urn:microsoft.com/office/officeart/2018/2/layout/IconVerticalSolidList"/>
    <dgm:cxn modelId="{B559B23D-EE24-4E31-84C8-41DAFBF5C243}" type="presParOf" srcId="{87377B11-DCA8-4640-A57A-60A3709A6259}" destId="{6545DA17-E71D-4EF4-8841-77C8418CEFA9}" srcOrd="2" destOrd="0" presId="urn:microsoft.com/office/officeart/2018/2/layout/IconVerticalSolidList"/>
    <dgm:cxn modelId="{BC2666C5-2B9E-4BEC-9CCD-6C5DDA552533}" type="presParOf" srcId="{87377B11-DCA8-4640-A57A-60A3709A6259}" destId="{340CE358-E119-4935-9979-0DCA3D909A3F}" srcOrd="3" destOrd="0" presId="urn:microsoft.com/office/officeart/2018/2/layout/IconVerticalSolidList"/>
    <dgm:cxn modelId="{CE35E75A-6028-4E66-9873-2643EEE35367}" type="presParOf" srcId="{87377B11-DCA8-4640-A57A-60A3709A6259}" destId="{A71747DA-6D13-42A0-9833-2E558ED51F3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FB6F9-E8F4-4389-A3AD-E1F0340E1CF5}">
      <dsp:nvSpPr>
        <dsp:cNvPr id="0" name=""/>
        <dsp:cNvSpPr/>
      </dsp:nvSpPr>
      <dsp:spPr>
        <a:xfrm>
          <a:off x="0" y="682740"/>
          <a:ext cx="8785735" cy="12604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0AFE6-2FF7-44CB-8765-8851C39F97F0}">
      <dsp:nvSpPr>
        <dsp:cNvPr id="0" name=""/>
        <dsp:cNvSpPr/>
      </dsp:nvSpPr>
      <dsp:spPr>
        <a:xfrm>
          <a:off x="381284" y="966339"/>
          <a:ext cx="693243" cy="6932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E51FC-DB76-47D3-8B11-863A78927E1D}">
      <dsp:nvSpPr>
        <dsp:cNvPr id="0" name=""/>
        <dsp:cNvSpPr/>
      </dsp:nvSpPr>
      <dsp:spPr>
        <a:xfrm>
          <a:off x="1455812" y="682740"/>
          <a:ext cx="3953580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Both Implementations have a O(n) time complexity.</a:t>
          </a:r>
        </a:p>
      </dsp:txBody>
      <dsp:txXfrm>
        <a:off x="1455812" y="682740"/>
        <a:ext cx="3953580" cy="1260443"/>
      </dsp:txXfrm>
    </dsp:sp>
    <dsp:sp modelId="{131B40D1-E5C8-4862-8663-C1E6771285C4}">
      <dsp:nvSpPr>
        <dsp:cNvPr id="0" name=""/>
        <dsp:cNvSpPr/>
      </dsp:nvSpPr>
      <dsp:spPr>
        <a:xfrm>
          <a:off x="5409392" y="682740"/>
          <a:ext cx="3376342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Each Node is used once during both implementations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Inside the loop also the pointers has a constant time O(c)</a:t>
          </a:r>
        </a:p>
      </dsp:txBody>
      <dsp:txXfrm>
        <a:off x="5409392" y="682740"/>
        <a:ext cx="3376342" cy="1260443"/>
      </dsp:txXfrm>
    </dsp:sp>
    <dsp:sp modelId="{F8D11816-F4DB-4AB5-BB33-146BEA33C68C}">
      <dsp:nvSpPr>
        <dsp:cNvPr id="0" name=""/>
        <dsp:cNvSpPr/>
      </dsp:nvSpPr>
      <dsp:spPr>
        <a:xfrm>
          <a:off x="0" y="2258294"/>
          <a:ext cx="8785735" cy="12604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85677-2250-44A1-A46F-369BDC5F77CA}">
      <dsp:nvSpPr>
        <dsp:cNvPr id="0" name=""/>
        <dsp:cNvSpPr/>
      </dsp:nvSpPr>
      <dsp:spPr>
        <a:xfrm>
          <a:off x="381284" y="2541894"/>
          <a:ext cx="693243" cy="6932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CE358-E119-4935-9979-0DCA3D909A3F}">
      <dsp:nvSpPr>
        <dsp:cNvPr id="0" name=""/>
        <dsp:cNvSpPr/>
      </dsp:nvSpPr>
      <dsp:spPr>
        <a:xfrm>
          <a:off x="1455812" y="2258294"/>
          <a:ext cx="3953580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Speaking on the O(c), both have a O(c) space complexity.</a:t>
          </a:r>
        </a:p>
      </dsp:txBody>
      <dsp:txXfrm>
        <a:off x="1455812" y="2258294"/>
        <a:ext cx="3953580" cy="1260443"/>
      </dsp:txXfrm>
    </dsp:sp>
    <dsp:sp modelId="{A71747DA-6D13-42A0-9833-2E558ED51F3C}">
      <dsp:nvSpPr>
        <dsp:cNvPr id="0" name=""/>
        <dsp:cNvSpPr/>
      </dsp:nvSpPr>
      <dsp:spPr>
        <a:xfrm>
          <a:off x="5409392" y="2258294"/>
          <a:ext cx="3376342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 extra data was used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Never was duplicated always was reordered in place</a:t>
          </a:r>
        </a:p>
      </dsp:txBody>
      <dsp:txXfrm>
        <a:off x="5409392" y="2258294"/>
        <a:ext cx="3376342" cy="1260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A81288F-7D20-448A-89B6-272277ED26C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A89CE20-075C-400C-AE1B-C41636730E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698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288F-7D20-448A-89B6-272277ED26C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CE20-075C-400C-AE1B-C41636730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1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288F-7D20-448A-89B6-272277ED26C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CE20-075C-400C-AE1B-C41636730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0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288F-7D20-448A-89B6-272277ED26C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CE20-075C-400C-AE1B-C41636730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3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288F-7D20-448A-89B6-272277ED26C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CE20-075C-400C-AE1B-C41636730EF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462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288F-7D20-448A-89B6-272277ED26C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CE20-075C-400C-AE1B-C41636730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9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288F-7D20-448A-89B6-272277ED26C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CE20-075C-400C-AE1B-C41636730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0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288F-7D20-448A-89B6-272277ED26C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CE20-075C-400C-AE1B-C41636730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5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288F-7D20-448A-89B6-272277ED26C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CE20-075C-400C-AE1B-C41636730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4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288F-7D20-448A-89B6-272277ED26C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CE20-075C-400C-AE1B-C41636730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2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1288F-7D20-448A-89B6-272277ED26C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CE20-075C-400C-AE1B-C41636730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A81288F-7D20-448A-89B6-272277ED26C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A89CE20-075C-400C-AE1B-C41636730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9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31748-coder-transpar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4F97EC1-3569-4A79-9DB8-CC79407DF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5" name="Picture 4" descr="A person sitting at a desk with a computer&#10;&#10;AI-generated content may be incorrect.">
            <a:extLst>
              <a:ext uri="{FF2B5EF4-FFF2-40B4-BE49-F238E27FC236}">
                <a16:creationId xmlns:a16="http://schemas.microsoft.com/office/drawing/2014/main" id="{ECF1AE7B-7E74-95FC-756A-97DBD8563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197" r="-1" b="9823"/>
          <a:stretch/>
        </p:blipFill>
        <p:spPr>
          <a:xfrm>
            <a:off x="899160" y="1"/>
            <a:ext cx="1039368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E08444-43C3-4332-B02D-F2DBC8C1D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8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14215-13E5-02B4-794D-ACB5EC00A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23331"/>
            <a:ext cx="9418320" cy="3875965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Reordering Linked Lists: Odd-Even Grouping &amp; Every-Other Grouping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99F9-F971-2203-EBCB-C6CBD9941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595582"/>
            <a:ext cx="9418320" cy="896658"/>
          </a:xfrm>
        </p:spPr>
        <p:txBody>
          <a:bodyPr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</a:rPr>
              <a:t>Java Implementation + Time &amp; Space Analysis</a:t>
            </a:r>
          </a:p>
          <a:p>
            <a:pPr algn="r"/>
            <a:r>
              <a:rPr lang="en-US" sz="2000">
                <a:solidFill>
                  <a:srgbClr val="FFFFFF"/>
                </a:solidFill>
              </a:rPr>
              <a:t>By: Lucas Pelaez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848F31-B9E9-4B45-86EB-66A7D70D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129873" y="5397500"/>
            <a:ext cx="2550319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889B43-0E40-C900-6B6F-3FBE0B4B0C09}"/>
              </a:ext>
            </a:extLst>
          </p:cNvPr>
          <p:cNvSpPr txBox="1"/>
          <p:nvPr/>
        </p:nvSpPr>
        <p:spPr>
          <a:xfrm>
            <a:off x="8583444" y="6657946"/>
            <a:ext cx="270939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freepngimg.com/png/31748-coder-transpar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671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300B-FFAB-BBAB-0C27-9549E5EF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Overview of Both Java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F0E5-3F09-AE20-DEEC-0185F7C3D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94" y="2140903"/>
            <a:ext cx="9692640" cy="4351337"/>
          </a:xfrm>
        </p:spPr>
        <p:txBody>
          <a:bodyPr/>
          <a:lstStyle/>
          <a:p>
            <a:r>
              <a:rPr lang="en-US" dirty="0"/>
              <a:t>Implementation 1: Reorders list by odd-indexed nodes followed by even-indexed nodes.</a:t>
            </a:r>
          </a:p>
          <a:p>
            <a:r>
              <a:rPr lang="en-US" dirty="0"/>
              <a:t>Program 2: Reorders list by grouping every other node. </a:t>
            </a:r>
          </a:p>
          <a:p>
            <a:r>
              <a:rPr lang="en-US" dirty="0"/>
              <a:t>Both use pointer manipulation on singly linked lists.</a:t>
            </a:r>
          </a:p>
          <a:p>
            <a:r>
              <a:rPr lang="en-US" dirty="0"/>
              <a:t>Constant space, linear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18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computer code with text&#10;&#10;AI-generated content may be incorrect.">
            <a:extLst>
              <a:ext uri="{FF2B5EF4-FFF2-40B4-BE49-F238E27FC236}">
                <a16:creationId xmlns:a16="http://schemas.microsoft.com/office/drawing/2014/main" id="{FBE4F89E-4147-C8CE-600C-07B4302463E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032" r="2595" b="-48397"/>
          <a:stretch/>
        </p:blipFill>
        <p:spPr>
          <a:xfrm>
            <a:off x="0" y="0"/>
            <a:ext cx="11329060" cy="512892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297F3B-BD41-50FB-6403-F405433D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28923"/>
            <a:ext cx="9982200" cy="597011"/>
          </a:xfrm>
        </p:spPr>
        <p:txBody>
          <a:bodyPr/>
          <a:lstStyle/>
          <a:p>
            <a:r>
              <a:rPr lang="en-US" dirty="0"/>
              <a:t>Implementation 1 - (Odd Followed by Even)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0B978-7FA5-8FDC-E99D-5DD270706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0" y="5725935"/>
            <a:ext cx="9982200" cy="9796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ODD</a:t>
            </a:r>
            <a:r>
              <a:rPr lang="en-US" dirty="0"/>
              <a:t> starts at the first node (index 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EVEN </a:t>
            </a:r>
            <a:r>
              <a:rPr lang="en-US" dirty="0"/>
              <a:t> starts at the second node (index 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EVENHEAD </a:t>
            </a:r>
            <a:r>
              <a:rPr lang="en-US" dirty="0"/>
              <a:t>stores the even heads that will be connected later.</a:t>
            </a:r>
          </a:p>
        </p:txBody>
      </p:sp>
    </p:spTree>
    <p:extLst>
      <p:ext uri="{BB962C8B-B14F-4D97-AF65-F5344CB8AC3E}">
        <p14:creationId xmlns:p14="http://schemas.microsoft.com/office/powerpoint/2010/main" val="326578253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399D-8679-04FD-C2B9-9638939D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1 - (Odd Followed by Even)</a:t>
            </a:r>
          </a:p>
        </p:txBody>
      </p:sp>
      <p:pic>
        <p:nvPicPr>
          <p:cNvPr id="6" name="Content Placeholder 5" descr="A computer code with text&#10;&#10;AI-generated content may be incorrect.">
            <a:extLst>
              <a:ext uri="{FF2B5EF4-FFF2-40B4-BE49-F238E27FC236}">
                <a16:creationId xmlns:a16="http://schemas.microsoft.com/office/drawing/2014/main" id="{761580F4-6338-45FB-A9BD-F5A8EFD4E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893" y="2242239"/>
            <a:ext cx="6554856" cy="294968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0E245-A2F4-CFA9-5BEC-9719B006B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2242238"/>
            <a:ext cx="3552622" cy="367167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the while loop, it is going to skip over alternating nodes to build two separate sublists.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sublist being odd and the	    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other being even.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loop keeps going until there isn’t data left to process and pair.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the loop is processed, it takes 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the odd list and pushes it to the front of the evenHead.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1850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EF18-8A4F-8115-7852-099D6532A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2 - (Group Every Other Node)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43A4C-E9F5-F9A1-1F69-A0AA27789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2220686"/>
            <a:ext cx="8416518" cy="2018805"/>
          </a:xfrm>
        </p:spPr>
        <p:txBody>
          <a:bodyPr/>
          <a:lstStyle/>
          <a:p>
            <a:r>
              <a:rPr lang="en-US" dirty="0" err="1"/>
              <a:t>groupA</a:t>
            </a:r>
            <a:r>
              <a:rPr lang="en-US" dirty="0"/>
              <a:t> will hood the odd number POSITIONS not the odd NUMBERS</a:t>
            </a:r>
          </a:p>
          <a:p>
            <a:r>
              <a:rPr lang="en-US" dirty="0" err="1"/>
              <a:t>groupB</a:t>
            </a:r>
            <a:r>
              <a:rPr lang="en-US" dirty="0"/>
              <a:t> will hold the even number POSITIONS not the even NUMBERS</a:t>
            </a:r>
          </a:p>
          <a:p>
            <a:r>
              <a:rPr lang="en-US" dirty="0"/>
              <a:t>As a and b are used to make these two separate links</a:t>
            </a:r>
          </a:p>
        </p:txBody>
      </p:sp>
      <p:pic>
        <p:nvPicPr>
          <p:cNvPr id="6" name="Content Placeholder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122B8B71-4C10-E7C8-D55B-6F43F60B92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78" y="4376969"/>
            <a:ext cx="6602114" cy="1811200"/>
          </a:xfrm>
        </p:spPr>
      </p:pic>
    </p:spTree>
    <p:extLst>
      <p:ext uri="{BB962C8B-B14F-4D97-AF65-F5344CB8AC3E}">
        <p14:creationId xmlns:p14="http://schemas.microsoft.com/office/powerpoint/2010/main" val="101403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58AF-6341-0B11-7D96-A907662F6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2 - (Group Every Other Node)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665D4-AAB7-6370-FDD9-E3E5B7A7A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2209402"/>
            <a:ext cx="4480560" cy="4149456"/>
          </a:xfrm>
        </p:spPr>
        <p:txBody>
          <a:bodyPr/>
          <a:lstStyle/>
          <a:p>
            <a:r>
              <a:rPr lang="en-US" dirty="0"/>
              <a:t>Change back and forth between a and b which separates the two groups</a:t>
            </a:r>
          </a:p>
          <a:p>
            <a:pPr marL="2271400" lvl="8" indent="0">
              <a:buNone/>
            </a:pPr>
            <a:r>
              <a:rPr lang="en-US" dirty="0">
                <a:sym typeface="Wingdings" panose="05000000000000000000" pitchFamily="2" charset="2"/>
              </a:rPr>
              <a:t>		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last node of a group then links to the beginning of the b group which then combines both group</a:t>
            </a:r>
          </a:p>
          <a:p>
            <a:pPr marL="2271400" lvl="8" indent="0">
              <a:buNone/>
            </a:pPr>
            <a:r>
              <a:rPr lang="en-US" dirty="0"/>
              <a:t>				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D270CA35-DC30-CF3F-BA2F-95EF9C2F5A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432" y="2209402"/>
            <a:ext cx="5541225" cy="3060867"/>
          </a:xfrm>
        </p:spPr>
      </p:pic>
    </p:spTree>
    <p:extLst>
      <p:ext uri="{BB962C8B-B14F-4D97-AF65-F5344CB8AC3E}">
        <p14:creationId xmlns:p14="http://schemas.microsoft.com/office/powerpoint/2010/main" val="3118433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91ED-B8EC-3542-B728-E7F9015A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66" y="5142016"/>
            <a:ext cx="9982200" cy="597012"/>
          </a:xfrm>
        </p:spPr>
        <p:txBody>
          <a:bodyPr/>
          <a:lstStyle/>
          <a:p>
            <a:r>
              <a:rPr lang="en-US" dirty="0" err="1"/>
              <a:t>printList</a:t>
            </a:r>
            <a:endParaRPr lang="en-US" dirty="0"/>
          </a:p>
        </p:txBody>
      </p:sp>
      <p:pic>
        <p:nvPicPr>
          <p:cNvPr id="6" name="Picture Placeholder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D98DE1CB-EE09-B22D-BF45-4BE0205BDC4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977" r="6" b="-53256"/>
          <a:stretch/>
        </p:blipFill>
        <p:spPr>
          <a:xfrm>
            <a:off x="0" y="0"/>
            <a:ext cx="11293434" cy="514201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70168-ACC6-8068-995D-5CDC8676C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0" y="5739029"/>
            <a:ext cx="9982200" cy="966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Goes through each node in the list until it reaches the end (null)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node has a next value it add -&gt; next to it to continue the loop but if it’s the end, then it stops.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0545EA8-CD7E-8324-58EC-B8E327DE2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190005"/>
            <a:ext cx="178130" cy="374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45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77832A3-8CF3-4E64-9E6A-631FA0842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6E45F-3F8D-B8F3-3858-6B521ABD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170" y="3020852"/>
            <a:ext cx="5680033" cy="157631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/>
              <a:t>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013AF3-2631-4006-A27D-77B5B7C2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44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number and text on a white background&#10;&#10;AI-generated content may be incorrect.">
            <a:extLst>
              <a:ext uri="{FF2B5EF4-FFF2-40B4-BE49-F238E27FC236}">
                <a16:creationId xmlns:a16="http://schemas.microsoft.com/office/drawing/2014/main" id="{A10883EE-77B6-BEFA-3168-CA219FE24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67" y="1718018"/>
            <a:ext cx="3349506" cy="922823"/>
          </a:xfrm>
          <a:prstGeom prst="rect">
            <a:avLst/>
          </a:prstGeom>
        </p:spPr>
      </p:pic>
      <p:pic>
        <p:nvPicPr>
          <p:cNvPr id="12" name="Picture 11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4CEF2D7D-2197-8927-5D1F-C31297120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7" y="3690756"/>
            <a:ext cx="4464365" cy="2821816"/>
          </a:xfrm>
          <a:prstGeom prst="rect">
            <a:avLst/>
          </a:prstGeom>
        </p:spPr>
      </p:pic>
      <p:pic>
        <p:nvPicPr>
          <p:cNvPr id="8" name="Content Placeholder 7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613480C1-C525-18BC-28E8-66EF711541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170" y="5528089"/>
            <a:ext cx="3349506" cy="984483"/>
          </a:xfrm>
          <a:prstGeom prst="rect">
            <a:avLst/>
          </a:prstGeom>
        </p:spPr>
      </p:pic>
      <p:pic>
        <p:nvPicPr>
          <p:cNvPr id="6" name="Content Placeholder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7AB0BED-0F72-70E7-CD5B-809F29F128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3670"/>
            <a:ext cx="4210760" cy="19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3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4CDF3B5-01B9-276B-568F-03D58233CC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Temporal and Spatial Complexity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65CB1534-1B78-1ACE-D92A-B2AA94079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138158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281747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62</TotalTime>
  <Words>396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Schoolbook</vt:lpstr>
      <vt:lpstr>Wingdings</vt:lpstr>
      <vt:lpstr>Wingdings 2</vt:lpstr>
      <vt:lpstr>View</vt:lpstr>
      <vt:lpstr>Reordering Linked Lists: Odd-Even Grouping &amp; Every-Other Grouping</vt:lpstr>
      <vt:lpstr>Overview of Both Java Implementations</vt:lpstr>
      <vt:lpstr>Implementation 1 - (Odd Followed by Even)</vt:lpstr>
      <vt:lpstr>Implementation 1 - (Odd Followed by Even)</vt:lpstr>
      <vt:lpstr>Implementation 2 - (Group Every Other Node)</vt:lpstr>
      <vt:lpstr>Implementation 2 - (Group Every Other Node)</vt:lpstr>
      <vt:lpstr>printList</vt:lpstr>
      <vt:lpstr>Results</vt:lpstr>
      <vt:lpstr>Temporal and Spatial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Pelaez</dc:creator>
  <cp:lastModifiedBy>Lucas Pelaez</cp:lastModifiedBy>
  <cp:revision>2</cp:revision>
  <dcterms:created xsi:type="dcterms:W3CDTF">2025-05-06T15:40:28Z</dcterms:created>
  <dcterms:modified xsi:type="dcterms:W3CDTF">2025-05-06T16:43:02Z</dcterms:modified>
</cp:coreProperties>
</file>