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6" r:id="rId9"/>
    <p:sldId id="267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/>
    <p:restoredTop sz="81911"/>
  </p:normalViewPr>
  <p:slideViewPr>
    <p:cSldViewPr snapToGrid="0" snapToObjects="1">
      <p:cViewPr>
        <p:scale>
          <a:sx n="89" d="100"/>
          <a:sy n="89" d="100"/>
        </p:scale>
        <p:origin x="3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BBED5-9468-F34B-A6DE-7AA9EFC24E6A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61C2-6B96-DC49-8037-CB49B5317E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DISTRIBUTED DB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technlogy</a:t>
            </a:r>
            <a:r>
              <a:rPr lang="en-GB" baseline="0" dirty="0" smtClean="0"/>
              <a:t> is challenging the status quo in a radical way, by using math and </a:t>
            </a:r>
            <a:r>
              <a:rPr lang="en-GB" baseline="0" dirty="0" err="1" smtClean="0"/>
              <a:t>cryptogrnaphy</a:t>
            </a:r>
            <a:r>
              <a:rPr lang="en-GB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Blochchain</a:t>
            </a:r>
            <a:r>
              <a:rPr lang="en-GB" baseline="0" dirty="0" smtClean="0"/>
              <a:t> provides an open decentralised database of every transaction </a:t>
            </a:r>
            <a:r>
              <a:rPr lang="en-GB" baseline="0" dirty="0" err="1" smtClean="0"/>
              <a:t>involing</a:t>
            </a:r>
            <a:r>
              <a:rPr lang="en-GB" baseline="0" dirty="0" smtClean="0"/>
              <a:t> value (Money, goods, property word or even votes)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 Creating a record whose authenticity can be verified by the entire community -&gt; Thirty part trust organisations may no longer be necessary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PUBLIC LEDGER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Every transaction will be recorded on a public and distributed ledger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SOURCE OF TRUST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Blockchain</a:t>
            </a:r>
            <a:r>
              <a:rPr lang="en-GB" baseline="0" dirty="0" smtClean="0"/>
              <a:t> will become a global decentralised source of trust 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that is centralized makes it easy to attack because it offers a single point of failure.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Firewall of a website).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built with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Bloch chain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technlogy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require  users to trust the developers with personal information or funds.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Currently, most people use a trusted middleman such as a bank to make a transaction. But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consumers and suppliers to connect directly, removing the need for a third party.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1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</a:t>
            </a:r>
            <a:r>
              <a:rPr lang="en-GB" baseline="0" dirty="0" smtClean="0"/>
              <a:t>nk of it as wills and contract that execute themselves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1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Alice</a:t>
            </a:r>
            <a:r>
              <a:rPr lang="en-GB" baseline="0" dirty="0" smtClean="0"/>
              <a:t> wants to buy a product from bob’s store and she wants </a:t>
            </a:r>
            <a:r>
              <a:rPr lang="en-GB" baseline="0" dirty="0" err="1" smtClean="0"/>
              <a:t>cryptovalues</a:t>
            </a:r>
            <a:r>
              <a:rPr lang="en-GB" baseline="0" dirty="0" smtClean="0"/>
              <a:t> (e.g. bitcoins)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0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transaction can be represented online as a ‘block’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8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(resp. the transaction) is</a:t>
            </a:r>
            <a:r>
              <a:rPr lang="en-GB" baseline="0" dirty="0" smtClean="0"/>
              <a:t> broadcast across the entire network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6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Which validates it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US" dirty="0" smtClean="0"/>
              <a:t>D6812B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block is then added to the chain which records the entire NON-reversible</a:t>
            </a:r>
            <a:r>
              <a:rPr lang="en-GB" baseline="0" dirty="0" smtClean="0"/>
              <a:t> (indelible) history of transactions in a public ledger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smtClean="0"/>
              <a:t>D6812B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money</a:t>
            </a:r>
            <a:r>
              <a:rPr lang="en-GB" baseline="0" dirty="0" smtClean="0"/>
              <a:t> moves from Alice to Bob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uses of </a:t>
            </a:r>
            <a:r>
              <a:rPr lang="en-GB" dirty="0" err="1" smtClean="0"/>
              <a:t>blockchain</a:t>
            </a:r>
            <a:r>
              <a:rPr lang="en-GB" baseline="0" dirty="0" smtClean="0"/>
              <a:t> technology are endless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61C2-6B96-DC49-8037-CB49B5317E2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4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0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0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6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4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7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SECURITY</a:t>
            </a:r>
            <a:br>
              <a:rPr lang="it-IT" dirty="0" smtClean="0"/>
            </a:br>
            <a:r>
              <a:rPr lang="it-IT" dirty="0" smtClean="0"/>
              <a:t>CHALLENGES IN</a:t>
            </a:r>
            <a:br>
              <a:rPr lang="it-IT" dirty="0" smtClean="0"/>
            </a:br>
            <a:r>
              <a:rPr lang="it-IT" dirty="0" smtClean="0"/>
              <a:t>SMART CONTRACTS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Lucas </a:t>
            </a:r>
            <a:r>
              <a:rPr lang="it-IT" dirty="0" err="1" smtClean="0"/>
              <a:t>pelloni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Ile </a:t>
            </a:r>
            <a:r>
              <a:rPr lang="it-IT" dirty="0" err="1" smtClean="0"/>
              <a:t>cepilov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28975">
            <a:off x="408088" y="329514"/>
            <a:ext cx="2900756" cy="1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108" y="154308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05" y="802265"/>
            <a:ext cx="4466230" cy="44662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7915" y="1861044"/>
            <a:ext cx="1469618" cy="146961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9123" y="4670865"/>
            <a:ext cx="1466805" cy="146680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95852" y="4868226"/>
            <a:ext cx="1688952" cy="152616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63767" y="4253697"/>
            <a:ext cx="1721037" cy="155515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50656" y="3633843"/>
            <a:ext cx="1721037" cy="155515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37545" y="3048306"/>
            <a:ext cx="1721037" cy="155515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2015571" y="2403112"/>
            <a:ext cx="1721037" cy="155515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805" y="1259704"/>
            <a:ext cx="2646567" cy="222642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556" y="1437253"/>
            <a:ext cx="1101013" cy="1101013"/>
          </a:xfrm>
          <a:prstGeom prst="rect">
            <a:avLst/>
          </a:prstGeom>
        </p:spPr>
      </p:pic>
      <p:cxnSp>
        <p:nvCxnSpPr>
          <p:cNvPr id="21" name="Connettore 2 20"/>
          <p:cNvCxnSpPr>
            <a:stCxn id="18" idx="3"/>
          </p:cNvCxnSpPr>
          <p:nvPr/>
        </p:nvCxnSpPr>
        <p:spPr>
          <a:xfrm>
            <a:off x="4199372" y="2372916"/>
            <a:ext cx="2987241" cy="1260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2.3	</a:t>
            </a:r>
            <a:r>
              <a:rPr lang="en-GB" sz="4000" dirty="0" smtClean="0"/>
              <a:t>Benefits of </a:t>
            </a:r>
            <a:r>
              <a:rPr lang="en-GB" sz="4000" dirty="0" err="1" smtClean="0"/>
              <a:t>blockchain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2.4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applications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Smart Contracts &amp; </a:t>
            </a:r>
            <a:r>
              <a:rPr lang="en-GB" dirty="0" err="1" smtClean="0"/>
              <a:t>Blockchain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400" dirty="0" smtClean="0"/>
              <a:t>Content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	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technology 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71947" y="1850167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What is a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?</a:t>
            </a:r>
          </a:p>
          <a:p>
            <a:r>
              <a:rPr lang="en-GB" sz="4000" dirty="0" smtClean="0">
                <a:latin typeface="+mj-lt"/>
              </a:rPr>
              <a:t>How does it work?</a:t>
            </a:r>
          </a:p>
          <a:p>
            <a:r>
              <a:rPr lang="en-GB" sz="4000" dirty="0" smtClean="0">
                <a:latin typeface="+mj-lt"/>
              </a:rPr>
              <a:t>Benefits of </a:t>
            </a:r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Technology</a:t>
            </a:r>
          </a:p>
          <a:p>
            <a:r>
              <a:rPr lang="en-GB" sz="4000" dirty="0" err="1" smtClean="0">
                <a:latin typeface="+mj-lt"/>
              </a:rPr>
              <a:t>Blockchain</a:t>
            </a:r>
            <a:r>
              <a:rPr lang="en-GB" sz="4000" dirty="0" smtClean="0">
                <a:latin typeface="+mj-lt"/>
              </a:rPr>
              <a:t> applications</a:t>
            </a:r>
          </a:p>
          <a:p>
            <a:endParaRPr lang="en-GB" sz="4000" dirty="0" smtClean="0">
              <a:latin typeface="+mj-lt"/>
            </a:endParaRPr>
          </a:p>
          <a:p>
            <a:endParaRPr lang="en-GB" sz="4000" dirty="0" smtClean="0">
              <a:latin typeface="+mj-lt"/>
            </a:endParaRP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2.1	</a:t>
            </a:r>
            <a:r>
              <a:rPr lang="en-GB" sz="4000" dirty="0" smtClean="0"/>
              <a:t>What is a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30382" y="866201"/>
            <a:ext cx="10131425" cy="455756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Distributed Database</a:t>
            </a:r>
          </a:p>
          <a:p>
            <a:r>
              <a:rPr lang="en-GB" sz="4000" dirty="0" smtClean="0">
                <a:latin typeface="+mj-lt"/>
              </a:rPr>
              <a:t>Public digital ledger</a:t>
            </a:r>
          </a:p>
          <a:p>
            <a:r>
              <a:rPr lang="en-GB" sz="4000" dirty="0" smtClean="0">
                <a:latin typeface="+mj-lt"/>
              </a:rPr>
              <a:t>Source of Trust</a:t>
            </a:r>
          </a:p>
          <a:p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4906" y="2114495"/>
            <a:ext cx="1469618" cy="1469618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>
            <a:off x="4850296" y="3859870"/>
            <a:ext cx="2282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76" y="2373970"/>
            <a:ext cx="2174528" cy="217815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016" y="2154297"/>
            <a:ext cx="2397825" cy="23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3" y="1399894"/>
            <a:ext cx="3648649" cy="36486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3043238"/>
            <a:ext cx="472478" cy="472478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>
            <a:off x="4704870" y="3381550"/>
            <a:ext cx="2753205" cy="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351" y="4756114"/>
            <a:ext cx="1379257" cy="1381556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466" y="2003062"/>
            <a:ext cx="3299043" cy="277531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5037" y="2153816"/>
            <a:ext cx="1361900" cy="13619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351" y="3043238"/>
            <a:ext cx="472478" cy="472478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873" y="2404053"/>
            <a:ext cx="472478" cy="472478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621" y="2433437"/>
            <a:ext cx="472478" cy="472478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677" y="2350882"/>
            <a:ext cx="472478" cy="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512" y="2612301"/>
            <a:ext cx="2244800" cy="18884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341" y="2632179"/>
            <a:ext cx="1093351" cy="109335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4787" y="3626405"/>
            <a:ext cx="882853" cy="88285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104" y="672556"/>
            <a:ext cx="882853" cy="88285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359" y="1113983"/>
            <a:ext cx="882853" cy="88285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522" y="3764060"/>
            <a:ext cx="882853" cy="8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5527" y="332509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097669">
            <a:off x="7299805" y="2049569"/>
            <a:ext cx="916820" cy="9168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67436">
            <a:off x="3608273" y="2113628"/>
            <a:ext cx="916820" cy="91682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10914">
            <a:off x="3762763" y="4017992"/>
            <a:ext cx="916820" cy="9168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5587">
            <a:off x="7298730" y="4023398"/>
            <a:ext cx="916820" cy="91682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0047" y="1254192"/>
            <a:ext cx="1946476" cy="19464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98" y="4363136"/>
            <a:ext cx="1819982" cy="181998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250" y="1294866"/>
            <a:ext cx="1693487" cy="211685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727" y="4066259"/>
            <a:ext cx="1693487" cy="211685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441" y="1180592"/>
            <a:ext cx="902731" cy="902731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371" y="3937062"/>
            <a:ext cx="902731" cy="902731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952375"/>
            <a:ext cx="902731" cy="902731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157" y="3731721"/>
            <a:ext cx="902731" cy="902731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0590" y="2422727"/>
            <a:ext cx="2646567" cy="2226424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255" y="2601430"/>
            <a:ext cx="1101013" cy="11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9814" y="117403"/>
            <a:ext cx="10131425" cy="1067385"/>
          </a:xfrm>
        </p:spPr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2.2	</a:t>
            </a:r>
            <a:r>
              <a:rPr lang="en-GB" sz="4000" dirty="0" smtClean="0"/>
              <a:t>How does </a:t>
            </a:r>
            <a:r>
              <a:rPr lang="en-GB" sz="4000" dirty="0" err="1" smtClean="0"/>
              <a:t>blockchain</a:t>
            </a:r>
            <a:r>
              <a:rPr lang="en-GB" sz="4000" dirty="0" smtClean="0"/>
              <a:t> work?</a:t>
            </a:r>
            <a:endParaRPr lang="en-GB" sz="4000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508965" y="4845155"/>
            <a:ext cx="1688952" cy="152616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76880" y="4230626"/>
            <a:ext cx="1721037" cy="1555154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63769" y="3610772"/>
            <a:ext cx="1721037" cy="155515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50658" y="3025235"/>
            <a:ext cx="1721037" cy="155515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43" t="26822" r="17322"/>
          <a:stretch/>
        </p:blipFill>
        <p:spPr>
          <a:xfrm>
            <a:off x="6428684" y="2380041"/>
            <a:ext cx="1721037" cy="1555154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918" y="1236633"/>
            <a:ext cx="2646567" cy="2226424"/>
          </a:xfrm>
          <a:prstGeom prst="rect">
            <a:avLst/>
          </a:prstGeom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669" y="1414182"/>
            <a:ext cx="1101013" cy="1101013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793" y="3625136"/>
            <a:ext cx="2646567" cy="222642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44" y="3802685"/>
            <a:ext cx="1101013" cy="1101013"/>
          </a:xfrm>
          <a:prstGeom prst="rect">
            <a:avLst/>
          </a:prstGeom>
        </p:spPr>
      </p:pic>
      <p:sp>
        <p:nvSpPr>
          <p:cNvPr id="10" name="Freccia curva 9"/>
          <p:cNvSpPr/>
          <p:nvPr/>
        </p:nvSpPr>
        <p:spPr>
          <a:xfrm>
            <a:off x="2820391" y="1911604"/>
            <a:ext cx="2717986" cy="1083172"/>
          </a:xfrm>
          <a:prstGeom prst="bentArrow">
            <a:avLst/>
          </a:prstGeom>
          <a:ln w="31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123</TotalTime>
  <Words>321</Words>
  <Application>Microsoft Macintosh PowerPoint</Application>
  <PresentationFormat>Widescreen</PresentationFormat>
  <Paragraphs>68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Celestiale</vt:lpstr>
      <vt:lpstr>SECURITY CHALLENGES IN SMART CONTRACTS</vt:lpstr>
      <vt:lpstr>Content</vt:lpstr>
      <vt:lpstr>2. Blockchain technology </vt:lpstr>
      <vt:lpstr>2.1 What is a blockchain?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2.2 How does blockchain work?</vt:lpstr>
      <vt:lpstr>2.3 Benefits of blockchain</vt:lpstr>
      <vt:lpstr>2.4 Blockchain applications</vt:lpstr>
      <vt:lpstr>Smart Contracts &amp; Blockchain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CHALLENGES IN SMART CONTRACTS</dc:title>
  <dc:creator>Lucas Pelloni</dc:creator>
  <cp:lastModifiedBy>Lucas Pelloni</cp:lastModifiedBy>
  <cp:revision>21</cp:revision>
  <dcterms:created xsi:type="dcterms:W3CDTF">2017-03-12T09:30:45Z</dcterms:created>
  <dcterms:modified xsi:type="dcterms:W3CDTF">2017-03-12T11:34:21Z</dcterms:modified>
</cp:coreProperties>
</file>