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3"/>
    <p:restoredTop sz="94648"/>
  </p:normalViewPr>
  <p:slideViewPr>
    <p:cSldViewPr snapToGrid="0" snapToObjects="1">
      <p:cViewPr varScale="1">
        <p:scale>
          <a:sx n="124" d="100"/>
          <a:sy n="124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73A6-F5DE-594A-B1C3-69A4718A683D}" type="datetimeFigureOut">
              <a:rPr lang="it-IT" smtClean="0"/>
              <a:t>20/03/17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4C71-68C9-6741-8714-FCE249CF020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313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73A6-F5DE-594A-B1C3-69A4718A683D}" type="datetimeFigureOut">
              <a:rPr lang="it-IT" smtClean="0"/>
              <a:t>20/03/17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4C71-68C9-6741-8714-FCE249CF020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218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73A6-F5DE-594A-B1C3-69A4718A683D}" type="datetimeFigureOut">
              <a:rPr lang="it-IT" smtClean="0"/>
              <a:t>20/03/17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4C71-68C9-6741-8714-FCE249CF020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160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73A6-F5DE-594A-B1C3-69A4718A683D}" type="datetimeFigureOut">
              <a:rPr lang="it-IT" smtClean="0"/>
              <a:t>20/03/17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4C71-68C9-6741-8714-FCE249CF020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31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73A6-F5DE-594A-B1C3-69A4718A683D}" type="datetimeFigureOut">
              <a:rPr lang="it-IT" smtClean="0"/>
              <a:t>20/03/17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4C71-68C9-6741-8714-FCE249CF020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61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73A6-F5DE-594A-B1C3-69A4718A683D}" type="datetimeFigureOut">
              <a:rPr lang="it-IT" smtClean="0"/>
              <a:t>20/03/17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4C71-68C9-6741-8714-FCE249CF020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8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73A6-F5DE-594A-B1C3-69A4718A683D}" type="datetimeFigureOut">
              <a:rPr lang="it-IT" smtClean="0"/>
              <a:t>20/03/17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4C71-68C9-6741-8714-FCE249CF020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23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73A6-F5DE-594A-B1C3-69A4718A683D}" type="datetimeFigureOut">
              <a:rPr lang="it-IT" smtClean="0"/>
              <a:t>20/03/17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4C71-68C9-6741-8714-FCE249CF020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93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73A6-F5DE-594A-B1C3-69A4718A683D}" type="datetimeFigureOut">
              <a:rPr lang="it-IT" smtClean="0"/>
              <a:t>20/03/17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4C71-68C9-6741-8714-FCE249CF020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73A6-F5DE-594A-B1C3-69A4718A683D}" type="datetimeFigureOut">
              <a:rPr lang="it-IT" smtClean="0"/>
              <a:t>20/03/17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4C71-68C9-6741-8714-FCE249CF020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520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73A6-F5DE-594A-B1C3-69A4718A683D}" type="datetimeFigureOut">
              <a:rPr lang="it-IT" smtClean="0"/>
              <a:t>20/03/17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4C71-68C9-6741-8714-FCE249CF020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6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273A6-F5DE-594A-B1C3-69A4718A683D}" type="datetimeFigureOut">
              <a:rPr lang="it-IT" smtClean="0"/>
              <a:t>20/03/17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04C71-68C9-6741-8714-FCE249CF0207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6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980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di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Lucas Pelloni</dc:creator>
  <cp:lastModifiedBy>Lucas Pelloni</cp:lastModifiedBy>
  <cp:revision>1</cp:revision>
  <dcterms:created xsi:type="dcterms:W3CDTF">2017-03-20T11:53:45Z</dcterms:created>
  <dcterms:modified xsi:type="dcterms:W3CDTF">2017-03-20T11:53:54Z</dcterms:modified>
</cp:coreProperties>
</file>