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03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-399400" y="1233237"/>
            <a:ext cx="799640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i="0" u="none" strike="noStrike" cap="none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Título projeto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endParaRPr sz="4800" b="1" i="0" u="none" strike="noStrike" cap="none" dirty="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pt-BR" sz="36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Bruno Camacho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Gabriel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pt-BR" sz="36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Lucas Camacho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Vinicius</a:t>
            </a:r>
            <a:br>
              <a:rPr lang="pt-BR" sz="3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t-BR" sz="3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b="1" i="0" u="none" strike="noStrike" cap="none" dirty="0">
              <a:solidFill>
                <a:srgbClr val="00BF6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Título 1	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363D87"/>
                </a:solidFill>
                <a:latin typeface="Calibri"/>
                <a:cs typeface="Calibri"/>
                <a:sym typeface="Calibri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Título 2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849818" y="8908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i="0" u="none" strike="noStrike" cap="non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Tema do Office</vt:lpstr>
      <vt:lpstr>Apresentação do PowerPoint</vt:lpstr>
      <vt:lpstr>Título 1 </vt:lpstr>
      <vt:lpstr>Título 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 Pereira</cp:lastModifiedBy>
  <cp:revision>5</cp:revision>
  <dcterms:modified xsi:type="dcterms:W3CDTF">2020-11-29T16:20:30Z</dcterms:modified>
</cp:coreProperties>
</file>