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tULbmxIH8FPwda47GYsFv+UiR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3F3F43"/>
              </a:gs>
              <a:gs pos="60000">
                <a:srgbClr val="6D6D75"/>
              </a:gs>
              <a:gs pos="100000">
                <a:srgbClr val="A8A8AE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8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E3DCCF">
                  <a:alpha val="9803"/>
                </a:srgbClr>
              </a:gs>
              <a:gs pos="70000">
                <a:srgbClr val="E3DCCF">
                  <a:alpha val="7843"/>
                </a:srgbClr>
              </a:gs>
              <a:gs pos="100000">
                <a:srgbClr val="E3DCCF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10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3F3F43"/>
              </a:gs>
              <a:gs pos="60000">
                <a:srgbClr val="6D6D75"/>
              </a:gs>
              <a:gs pos="100000">
                <a:srgbClr val="A8A8AE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3" name="Google Shape;33;p10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BEBEC0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0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6B6B8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0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3600"/>
              <a:buFont typeface="Century Gothic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2900"/>
              <a:buFont typeface="Century Gothic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3000"/>
              <a:buFont typeface="Century Gothic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333336"/>
          </a:solidFill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E3DCCF">
                  <a:alpha val="9803"/>
                </a:srgbClr>
              </a:gs>
              <a:gs pos="70000">
                <a:srgbClr val="E3DCCF">
                  <a:alpha val="7843"/>
                </a:srgbClr>
              </a:gs>
              <a:gs pos="100000">
                <a:srgbClr val="E3DCCF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7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6B6B8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BEBEC0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9393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A2A2A5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2A2A5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395536" y="1268760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400"/>
              <a:buFont typeface="Century Gothic"/>
              <a:buNone/>
            </a:pPr>
            <a:r>
              <a:rPr lang="pt-BR"/>
              <a:t>BIG DATA SCIENCE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683568" y="306896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ANÁLISE DE DADOS PUBLICADOS EM TEMPO REAL SOBRE COVID</a:t>
            </a:r>
            <a:endParaRPr/>
          </a:p>
        </p:txBody>
      </p:sp>
      <p:pic>
        <p:nvPicPr>
          <p:cNvPr descr="UFRJ Logo – Universidade Federal do Rio de Janeiro - PNG e Vetor - Download  de Logo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4869160"/>
            <a:ext cx="4392488" cy="17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/>
              <a:t>Análise de dados coletados a partir de um fonte de dados (Twitter API). No trabalho realizado utilizamos integração http com dados reais e em “real time”.</a:t>
            </a:r>
            <a:endParaRPr/>
          </a:p>
          <a:p>
            <a:pPr indent="-302767" lvl="0" marL="448056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02767" lvl="0" marL="448056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b="1" lang="pt-BR" sz="1600"/>
              <a:t>Alunos: </a:t>
            </a:r>
            <a:r>
              <a:rPr lang="pt-BR" sz="1600"/>
              <a:t>Diego Sarmanho</a:t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Jonas Gomes</a:t>
            </a:r>
            <a:endParaRPr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Lucas Perrut</a:t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Renan Gonçalves</a:t>
            </a:r>
            <a:endParaRPr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Thiago Cosendey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11242"/>
            <a:ext cx="2204626" cy="110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815" y="3411251"/>
            <a:ext cx="1955296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8100" y="3333760"/>
            <a:ext cx="1009650" cy="12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>
            <a:stCxn id="106" idx="3"/>
            <a:endCxn id="107" idx="1"/>
          </p:cNvCxnSpPr>
          <p:nvPr/>
        </p:nvCxnSpPr>
        <p:spPr>
          <a:xfrm>
            <a:off x="3042826" y="3962401"/>
            <a:ext cx="1125000" cy="0"/>
          </a:xfrm>
          <a:prstGeom prst="straightConnector1">
            <a:avLst/>
          </a:prstGeom>
          <a:noFill/>
          <a:ln cap="flat" cmpd="sng" w="76200">
            <a:solidFill>
              <a:srgbClr val="A2A2A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3"/>
          <p:cNvCxnSpPr>
            <a:stCxn id="107" idx="3"/>
            <a:endCxn id="108" idx="1"/>
          </p:cNvCxnSpPr>
          <p:nvPr/>
        </p:nvCxnSpPr>
        <p:spPr>
          <a:xfrm>
            <a:off x="6123111" y="3962401"/>
            <a:ext cx="1125000" cy="0"/>
          </a:xfrm>
          <a:prstGeom prst="straightConnector1">
            <a:avLst/>
          </a:prstGeom>
          <a:noFill/>
          <a:ln cap="flat" cmpd="sng" w="76200">
            <a:solidFill>
              <a:srgbClr val="A2A2A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Fonte de dados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/>
              <a:t>Dados obtidos através da integração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57" y="3212976"/>
            <a:ext cx="8727286" cy="272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Simulação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Repositório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/>
              <a:t>Disponível em: </a:t>
            </a:r>
            <a:endParaRPr/>
          </a:p>
          <a:p>
            <a:pPr indent="0" lvl="0" marL="64008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64008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https://github.com/lucasperrut/BigData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v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2021-12-05T22:23:44Z</dcterms:created>
  <dc:creator>Thiago Cosendey</dc:creator>
</cp:coreProperties>
</file>