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vwsCp5eJiYp6xqTePsJ2teW03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09cd6b3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09cd6b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09cd6b3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09cd6b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 rot="-5400000">
            <a:off x="7554353" y="5254283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3F3F43"/>
              </a:gs>
              <a:gs pos="60000">
                <a:srgbClr val="6D6D75"/>
              </a:gs>
              <a:gs pos="100000">
                <a:srgbClr val="A8A8AE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8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36576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91456" y="64800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57200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 flipH="1" rot="10800000">
            <a:off x="7034" y="7034"/>
            <a:ext cx="9129932" cy="6836899"/>
          </a:xfrm>
          <a:prstGeom prst="rtTriangle">
            <a:avLst/>
          </a:prstGeom>
          <a:gradFill>
            <a:gsLst>
              <a:gs pos="0">
                <a:srgbClr val="E3DCCF">
                  <a:alpha val="9803"/>
                </a:srgbClr>
              </a:gs>
              <a:gs pos="70000">
                <a:srgbClr val="E3DCCF">
                  <a:alpha val="7843"/>
                </a:srgbClr>
              </a:gs>
              <a:gs pos="100000">
                <a:srgbClr val="E3DCCF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10"/>
          <p:cNvSpPr/>
          <p:nvPr/>
        </p:nvSpPr>
        <p:spPr>
          <a:xfrm flipH="1" rot="-5400000">
            <a:off x="7554353" y="309490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3F3F43"/>
              </a:gs>
              <a:gs pos="60000">
                <a:srgbClr val="6D6D75"/>
              </a:gs>
              <a:gs pos="100000">
                <a:srgbClr val="A8A8AE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51056" y="809624"/>
            <a:ext cx="502920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3" name="Google Shape;33;p10"/>
          <p:cNvCxnSpPr/>
          <p:nvPr/>
        </p:nvCxnSpPr>
        <p:spPr>
          <a:xfrm rot="10800000">
            <a:off x="6468794" y="9381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BEBEC0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0"/>
          <p:cNvCxnSpPr/>
          <p:nvPr/>
        </p:nvCxnSpPr>
        <p:spPr>
          <a:xfrm flipH="1" rot="10800000"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6B6B8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0"/>
          <p:cNvSpPr txBox="1"/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3600"/>
              <a:buFont typeface="Century Gothic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showMasterSp="0" type="twoTxTwoObj">
  <p:cSld name="TWO_OBJECTS_WITH_TEXT">
    <p:bg>
      <p:bgPr>
        <a:gradFill>
          <a:gsLst>
            <a:gs pos="0">
              <a:srgbClr val="303036"/>
            </a:gs>
            <a:gs pos="60000">
              <a:srgbClr val="404049"/>
            </a:gs>
            <a:gs pos="100000">
              <a:srgbClr val="79797D"/>
            </a:gs>
          </a:gsLst>
          <a:lin ang="54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bg>
      <p:bgPr>
        <a:gradFill>
          <a:gsLst>
            <a:gs pos="0">
              <a:srgbClr val="303036"/>
            </a:gs>
            <a:gs pos="60000">
              <a:srgbClr val="404049"/>
            </a:gs>
            <a:gs pos="100000">
              <a:srgbClr val="79797D"/>
            </a:gs>
          </a:gsLst>
          <a:lin ang="54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18288" algn="r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2900"/>
              <a:buFont typeface="Century Gothic"/>
              <a:buNone/>
              <a:defRPr b="0" sz="2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3000"/>
              <a:buFont typeface="Century Gothic"/>
              <a:buNone/>
              <a:defRPr b="0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333336"/>
          </a:solidFill>
          <a:ln>
            <a:noFill/>
          </a:ln>
        </p:spPr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03036"/>
            </a:gs>
            <a:gs pos="60000">
              <a:srgbClr val="404049"/>
            </a:gs>
            <a:gs pos="100000">
              <a:srgbClr val="79797D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>
            <a:gsLst>
              <a:gs pos="0">
                <a:srgbClr val="E3DCCF">
                  <a:alpha val="9803"/>
                </a:srgbClr>
              </a:gs>
              <a:gs pos="70000">
                <a:srgbClr val="E3DCCF">
                  <a:alpha val="7843"/>
                </a:srgbClr>
              </a:gs>
              <a:gs pos="100000">
                <a:srgbClr val="E3DCCF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7;p7"/>
          <p:cNvCxnSpPr/>
          <p:nvPr/>
        </p:nvCxnSpPr>
        <p:spPr>
          <a:xfrm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6B6B8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7"/>
          <p:cNvCxnSpPr/>
          <p:nvPr/>
        </p:nvCxnSpPr>
        <p:spPr>
          <a:xfrm flipH="1">
            <a:off x="6468794" y="4948410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BEBEC0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7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rgbClr val="9393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A2A2A5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2A2A5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A2A2A5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A2A2A5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A2A2A5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park.apache.org/docs/latest/api/python/" TargetMode="External"/><Relationship Id="rId4" Type="http://schemas.openxmlformats.org/officeDocument/2006/relationships/hyperlink" Target="https://www.tweepy.org/" TargetMode="External"/><Relationship Id="rId5" Type="http://schemas.openxmlformats.org/officeDocument/2006/relationships/hyperlink" Target="https://flask.palletsprojects.com/en/2.0.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395536" y="1268760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400"/>
              <a:buFont typeface="Century Gothic"/>
              <a:buNone/>
            </a:pPr>
            <a:r>
              <a:rPr lang="pt-BR"/>
              <a:t>BIG DATA SCIENCE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683568" y="306896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ANÁLISE DE DADOS PUBLICADOS EM TEMPO REAL SOBRE COVID</a:t>
            </a:r>
            <a:endParaRPr/>
          </a:p>
        </p:txBody>
      </p:sp>
      <p:pic>
        <p:nvPicPr>
          <p:cNvPr descr="UFRJ Logo – Universidade Federal do Rio de Janeiro - PNG e Vetor - Download  de Logo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4869160"/>
            <a:ext cx="4392488" cy="176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pt-BR"/>
              <a:t>Análise de dados coletados a partir de um fonte de dados (Twitter API). No trabalho realizado utilizamos integração http com dados reais e em “real time”.</a:t>
            </a:r>
            <a:endParaRPr/>
          </a:p>
          <a:p>
            <a:pPr indent="-302767" lvl="0" marL="448056" rtl="0" algn="l"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02767" lvl="0" marL="448056" rtl="0" algn="l"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b="1" lang="pt-BR" sz="1600"/>
              <a:t>Alunos: </a:t>
            </a:r>
            <a:r>
              <a:rPr lang="pt-BR" sz="1600"/>
              <a:t>Diego Sarmanho</a:t>
            </a:r>
            <a:endParaRPr sz="1600"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lang="pt-BR" sz="1600"/>
              <a:t>Jonas Gomes</a:t>
            </a:r>
            <a:endParaRPr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lang="pt-BR" sz="1600"/>
              <a:t>Lucas Perrut</a:t>
            </a:r>
            <a:endParaRPr sz="1600"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lang="pt-BR" sz="1600"/>
              <a:t>Renan Gonçalves</a:t>
            </a:r>
            <a:endParaRPr/>
          </a:p>
          <a:p>
            <a:pPr indent="-384047" lvl="0" marL="448056" rtl="0" algn="l">
              <a:spcBef>
                <a:spcPts val="320"/>
              </a:spcBef>
              <a:spcAft>
                <a:spcPts val="0"/>
              </a:spcAft>
              <a:buSzPts val="1280"/>
              <a:buChar char="⦿"/>
            </a:pPr>
            <a:r>
              <a:rPr lang="pt-BR" sz="1600"/>
              <a:t>Thiago Cosendey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411242"/>
            <a:ext cx="2204626" cy="110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815" y="3411251"/>
            <a:ext cx="1955296" cy="11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8100" y="3333760"/>
            <a:ext cx="1009650" cy="125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3"/>
          <p:cNvCxnSpPr>
            <a:stCxn id="106" idx="3"/>
            <a:endCxn id="107" idx="1"/>
          </p:cNvCxnSpPr>
          <p:nvPr/>
        </p:nvCxnSpPr>
        <p:spPr>
          <a:xfrm>
            <a:off x="3042826" y="3962401"/>
            <a:ext cx="1125000" cy="0"/>
          </a:xfrm>
          <a:prstGeom prst="straightConnector1">
            <a:avLst/>
          </a:prstGeom>
          <a:noFill/>
          <a:ln cap="flat" cmpd="sng" w="76200">
            <a:solidFill>
              <a:srgbClr val="A2A2A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3"/>
          <p:cNvCxnSpPr>
            <a:stCxn id="107" idx="3"/>
            <a:endCxn id="108" idx="1"/>
          </p:cNvCxnSpPr>
          <p:nvPr/>
        </p:nvCxnSpPr>
        <p:spPr>
          <a:xfrm>
            <a:off x="6123111" y="3962401"/>
            <a:ext cx="1125000" cy="0"/>
          </a:xfrm>
          <a:prstGeom prst="straightConnector1">
            <a:avLst/>
          </a:prstGeom>
          <a:noFill/>
          <a:ln cap="flat" cmpd="sng" w="76200">
            <a:solidFill>
              <a:srgbClr val="A2A2A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709cd6b3f_0_9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Metodos Spark</a:t>
            </a:r>
            <a:endParaRPr/>
          </a:p>
        </p:txBody>
      </p:sp>
      <p:pic>
        <p:nvPicPr>
          <p:cNvPr id="116" name="Google Shape;116;g10709cd6b3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38" y="2267225"/>
            <a:ext cx="8638325" cy="3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</a:pPr>
            <a:r>
              <a:rPr lang="pt-BR"/>
              <a:t>Simulação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8926"/>
            <a:ext cx="8839201" cy="426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939397"/>
              </a:buClr>
              <a:buSzPts val="4200"/>
              <a:buFont typeface="Century Gothic"/>
              <a:buNone/>
            </a:pPr>
            <a:r>
              <a:rPr lang="pt-BR"/>
              <a:t>Repositório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pt-BR"/>
              <a:t>Disponível em: </a:t>
            </a:r>
            <a:endParaRPr/>
          </a:p>
          <a:p>
            <a:pPr indent="0" lvl="0" marL="64008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64008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https://bitbucket.org/jonasgmachado/painelcovid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09cd6b3f_0_16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34" name="Google Shape;134;g10709cd6b3f_0_16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https://spark.apache.org/docs/latest/api/python/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https://www.tweepy.org/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https://flask.palletsprojects.com/en/2.0.x/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v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2021-12-05T22:23:44Z</dcterms:created>
  <dc:creator>Thiago Cosendey</dc:creator>
</cp:coreProperties>
</file>