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EDF1F9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0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0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94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0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DF78-99DC-4B75-BEC7-D5BC0421CE6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9194-D87D-44B5-B27F-C659357EA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49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17370" y="1543050"/>
            <a:ext cx="8183880" cy="220599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APLICAÇÃO MOBILE PARA AUXILIAR A COMUNICAÇÃO 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ALTERNATIVA 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PEDAGÓGICO 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PESSOAS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TRANSTORNO DO ESPECTRO AUTISTA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79175" y="142239"/>
            <a:ext cx="852170" cy="58483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1455" y="142239"/>
            <a:ext cx="2190750" cy="3949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103370" y="4085467"/>
            <a:ext cx="2672526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Nome Completo aluno 2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Nome Completo aluno 2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Nome Completo aluno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77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Rodizio Bento</dc:creator>
  <cp:lastModifiedBy>Alexandre Rodizio Bento</cp:lastModifiedBy>
  <cp:revision>2</cp:revision>
  <dcterms:created xsi:type="dcterms:W3CDTF">2019-09-13T13:39:05Z</dcterms:created>
  <dcterms:modified xsi:type="dcterms:W3CDTF">2019-09-13T13:45:43Z</dcterms:modified>
</cp:coreProperties>
</file>