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2BqquaSHqqZjKpsQtTc4Da7wU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auziovarella.uol.com.br/doencas-e-sintomas/transtorno-do-espectro-autista-tea/" TargetMode="External"/><Relationship Id="rId4" Type="http://schemas.openxmlformats.org/officeDocument/2006/relationships/hyperlink" Target="http://bvsms.saude.gov.br/bvs/publicacoes/diretrizes_atencao_reabilitacao_pessoa_autismo.pdf" TargetMode="External"/><Relationship Id="rId5" Type="http://schemas.openxmlformats.org/officeDocument/2006/relationships/hyperlink" Target="https://www.em.com.br/app/noticia/economia/2019/04/26/internas_economia,1049125/brasil-tem-230-mi-de-smartphones-em-uso.shtml" TargetMode="External"/><Relationship Id="rId6" Type="http://schemas.openxmlformats.org/officeDocument/2006/relationships/hyperlink" Target="https://www.ibge.gov.br/apps/populacao/projecao/" TargetMode="External"/><Relationship Id="rId7" Type="http://schemas.openxmlformats.org/officeDocument/2006/relationships/hyperlink" Target="http://editorarealize.com.br/revistas/cintedi/trabalhos/Modalidade_1datahora_07_10_2014_16_44_33_idinscrito_387_654ecb08429600021f5e35b9dc5266d9.pdf" TargetMode="External"/><Relationship Id="rId8" Type="http://schemas.openxmlformats.org/officeDocument/2006/relationships/hyperlink" Target="https://www.grupoconduzir.com.br/2018/08/como-o-uso-da-tecnologia-pode-ajudar-desenvolver-criancas-com-autism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pt-BR"/>
              <a:t>AMIGO AZUL</a:t>
            </a:r>
            <a:br>
              <a:rPr lang="pt-BR"/>
            </a:br>
            <a:r>
              <a:rPr lang="pt-BR" sz="1800"/>
              <a:t>APLICAÇÃO MOBILE PARA AUXILIAR A COMUNICAÇÃO ALTERNATIVA E DESENVOLVIMENTO PEDAGÓGICO DE PESSOAS COM TRANSTORNO DO ESPECTRO AUTISTA (TEA).t</a:t>
            </a: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84212" y="4186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pt-BR">
                <a:solidFill>
                  <a:schemeClr val="lt1"/>
                </a:solidFill>
              </a:rPr>
              <a:t>Lucas Pinheiro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pt-BR">
                <a:solidFill>
                  <a:schemeClr val="lt1"/>
                </a:solidFill>
              </a:rPr>
              <a:t>Thaise Vaz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0" y="-2"/>
            <a:ext cx="8129873" cy="6858002"/>
          </a:xfrm>
          <a:prstGeom prst="snip2DiagRect">
            <a:avLst>
              <a:gd fmla="val 0" name="adj1"/>
              <a:gd fmla="val 0" name="adj2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200" name="Google Shape;200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p10"/>
          <p:cNvSpPr txBox="1"/>
          <p:nvPr>
            <p:ph type="title"/>
          </p:nvPr>
        </p:nvSpPr>
        <p:spPr>
          <a:xfrm>
            <a:off x="7572083" y="941424"/>
            <a:ext cx="4060474" cy="32486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</a:rPr>
              <a:t>REFERÊNCIAS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684212" y="941424"/>
            <a:ext cx="6261337" cy="475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https://drauziovarella.uol.com.br/doencas-e-sintomas/transtorno-do-espectro-autista-tea/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http://bvsms.saude.gov.br/bvs/publicacoes/diretrizes_atencao_reabilitacao_pessoa_autismo.pdf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hlinkClick r:id="rId5"/>
              </a:rPr>
              <a:t>https://www.em.com.br/app/noticia/economia/2019/04/26/internas_economia,1049125/brasil-tem-230-mi-de-smartphones-em-uso.shtml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hlinkClick r:id="rId6"/>
              </a:rPr>
              <a:t>https://www.ibge.gov.br/apps/populacao/projecao/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/>
              <a:t>AUTISMO: A TECNOLOGIA COMO FERRAMENTA ASSISTIVA AO PROCESSO DE ENSINO E APRENDIZAGEM DE UMA CRIANÇA DENTRO DO ESPECTRO - </a:t>
            </a:r>
            <a:r>
              <a:rPr lang="pt-BR" sz="1400" u="sng">
                <a:solidFill>
                  <a:schemeClr val="hlink"/>
                </a:solidFill>
                <a:hlinkClick r:id="rId7"/>
              </a:rPr>
              <a:t>http://editorarealize.com.br/revistas/cintedi/trabalhos/Modalidade_1datahora_07_10_2014_16_44_33_idinscrito_387_654ecb08429600021f5e35b9dc5266d9.pdf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/>
              <a:t>COMO O USO DA TECNOLOGIA PODE AJUDAR A DESENVOLVER CRIANÇAS COM AUTISMO - </a:t>
            </a:r>
            <a:r>
              <a:rPr lang="pt-BR" sz="1400" u="sng">
                <a:solidFill>
                  <a:schemeClr val="hlink"/>
                </a:solidFill>
                <a:hlinkClick r:id="rId8"/>
              </a:rPr>
              <a:t>https://www.grupoconduzir.com.br/2018/08/como-o-uso-da-tecnologia-pode-ajudar-desenvolver-criancas-com-autismo/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br>
              <a:rPr lang="pt-BR" sz="1400"/>
            </a:br>
            <a:endParaRPr sz="1400"/>
          </a:p>
          <a:p>
            <a:pPr indent="-21463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14630" lvl="0" marL="28575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"/>
          <p:cNvSpPr txBox="1"/>
          <p:nvPr>
            <p:ph type="title"/>
          </p:nvPr>
        </p:nvSpPr>
        <p:spPr>
          <a:xfrm>
            <a:off x="684212" y="685799"/>
            <a:ext cx="3747111" cy="489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/>
              <a:t>TEA – TRANSTORNO DO ESPECTRO AUTISTA</a:t>
            </a: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4650783" y="1532373"/>
            <a:ext cx="0" cy="3198892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4979962" y="685799"/>
            <a:ext cx="6288260" cy="489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lt1"/>
                </a:solidFill>
              </a:rPr>
              <a:t>O Transtorno do Espectro Autista (TEA) engloba diferentes condições marcadas por perturbações do desenvolvimento neurológico com três características fundamentais, que podem manifestar-se em conjunto ou isoladamente. São elas: </a:t>
            </a:r>
            <a:r>
              <a:rPr b="1" i="1" lang="pt-BR">
                <a:solidFill>
                  <a:schemeClr val="lt1"/>
                </a:solidFill>
              </a:rPr>
              <a:t>dificuldade de comunicação </a:t>
            </a:r>
            <a:r>
              <a:rPr lang="pt-BR">
                <a:solidFill>
                  <a:schemeClr val="lt1"/>
                </a:solidFill>
              </a:rPr>
              <a:t>por deficiência no domínio da linguagem, </a:t>
            </a:r>
            <a:r>
              <a:rPr b="1" i="1" lang="pt-BR">
                <a:solidFill>
                  <a:schemeClr val="lt1"/>
                </a:solidFill>
              </a:rPr>
              <a:t>dificuldade de socialização </a:t>
            </a:r>
            <a:r>
              <a:rPr lang="pt-BR">
                <a:solidFill>
                  <a:schemeClr val="lt1"/>
                </a:solidFill>
              </a:rPr>
              <a:t>e </a:t>
            </a:r>
            <a:r>
              <a:rPr b="1" i="1" lang="pt-BR">
                <a:solidFill>
                  <a:schemeClr val="lt1"/>
                </a:solidFill>
              </a:rPr>
              <a:t>padrão de comportamento restritivo e repetitivo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b="1" lang="pt-BR">
                <a:solidFill>
                  <a:schemeClr val="lt1"/>
                </a:solidFill>
              </a:rPr>
              <a:t>(Varella, Maria Helena).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838200" y="703941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64"/>
              <a:buNone/>
            </a:pPr>
            <a:r>
              <a:rPr lang="pt-BR" sz="3330">
                <a:solidFill>
                  <a:schemeClr val="lt1"/>
                </a:solidFill>
              </a:rPr>
              <a:t>O AMIGO AZUL trata-se de uma aplicação mobile que propõe a finalidade de auxiliar a comunicação, o desenvolvimento pedagógico, a concentração e outros distúrbios de aprendizagem das pessoas que foram diagnosticadas com TEA (Transtorno do Espectro Autista), Síndrome de Asperger, Síndrome de Down e outros tipos de síndromes que dificultam a comunicação e a interação social.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838200" y="875211"/>
            <a:ext cx="10515600" cy="5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pt-BR" sz="3600">
                <a:solidFill>
                  <a:schemeClr val="lt1"/>
                </a:solidFill>
              </a:rPr>
              <a:t>Sabe-se que cerca de 25% dos autistas tem a condição de não verbais e que a comunicação alternativa estimula a fala. Desta forma, o objetivo do presente projeto é realizar uma forma de comunicação alternativa, utilizando a aplicação mobile  para auxiliar a comunicação de autistas não verbais por meio de imagens e auxiliar no desenvolvimento pedagógico e a concentração, dando assim autonomia para as atividades do cotidiano.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64" name="Google Shape;164;p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9" name="Google Shape;16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28229" y="620722"/>
            <a:ext cx="10935543" cy="5286838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853" y="786117"/>
            <a:ext cx="7342293" cy="4956048"/>
          </a:xfrm>
          <a:custGeom>
            <a:rect b="b" l="l" r="r" t="t"/>
            <a:pathLst>
              <a:path extrusionOk="0" h="4956048" w="10607040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757238"/>
            <a:ext cx="11830049" cy="5940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357188" y="160406"/>
            <a:ext cx="5915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Entidade Relacionamento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1" y="142875"/>
            <a:ext cx="11844338" cy="658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228600"/>
            <a:ext cx="11601450" cy="641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3" y="257175"/>
            <a:ext cx="117443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2019-08-05T00:19:51Z</dcterms:created>
  <dc:creator>Thaise Vaz</dc:creator>
</cp:coreProperties>
</file>