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309F-5282-AB37-EAFD-042D2D0B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AD5B2-3AB4-9554-1A6A-D3F68730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2CFD-E221-AE9B-27F4-95705E92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EBCB-787E-380E-52D8-C91DA3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A84-E3CB-2918-37F7-5524B453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5F87-3F9C-1807-9C61-760FE6D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41CB-8BDB-C535-2812-E1FE257E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6BAA-46F3-1E68-82C6-DF9F7F8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B117-BE9A-6290-4F53-D9BD9ADA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3FF7-54ED-6155-9DF3-97A82303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2CFFF-2140-FC85-9B0D-DA5D25170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9180C-69FB-9C50-C1F5-9CC3777D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87CA-DCFF-D82B-6665-3E050079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3F5C-DD05-3DC9-8533-22CCA609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C013-327D-FE35-809B-C447D58C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4676-AD69-099E-FAD9-BEED30BB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C5D3-15EE-0F00-1DAB-87243560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59BF-91AB-1AA5-4619-97629E13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B160-4E8C-478A-EC58-8DAAB147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8229-63EC-FF60-3F7D-E28B299E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380-A347-69B5-1741-A15F21CE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F03E-612D-DE2A-D3EE-D3FFC3F9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B225-92A2-A7F7-9257-C3687569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7CED-5F67-705A-F19F-20FE9428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CCBA-69F9-70A2-1775-3D4775D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E775-4A6C-D4BF-57F3-FECD3BD1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CE84-41C4-C59A-4BE4-1BAFE5663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9A242-B158-197C-B84F-AF5231E05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5506-0CE8-25FD-396A-52819491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2084D-8566-0368-B61E-E020CFEB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B54A-00CC-EF0B-3002-C1094FB2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C76A-0F5D-17A7-39CD-CD06258A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1C91-CB31-3229-E666-FEEAAB278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C978F-34B2-3A28-110D-5CBBCA4B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E7E15-035A-AC51-45C7-D0EC46243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1A7E7-CAFE-33C8-F108-882238912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BA1D5-D177-8F26-2328-09D6C004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63F9D-A916-FB27-58D6-A2D128EA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AB793-F8ED-43BF-19A3-F6D62B8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670-5A9B-85D7-1A4E-249CAD12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2CDCC-4F33-18B6-9357-D5D4408C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08024-0EA8-8403-E017-ED8C17DD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24E01-7D43-0FB4-3DD8-FDC17252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06FDA-F4AE-0262-D9EA-0E07738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3618F-C721-3416-6E7E-3D341B44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ABAB-60E0-20E8-D3E1-77D6C1D8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BB46-B755-383B-1D4A-412D246A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58AA-BC50-12F3-9F29-4A471492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4F612-229F-094D-483D-E60197BE1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ADB5-2C03-BB97-3162-A20197E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29A0D-AFF0-9933-067C-FA438118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831D9-38BD-FC62-1FC8-5239D315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9B39-99E0-6A38-D71D-7435E2B6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DECF4-2E59-1627-B806-DE6873D72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22BA3-7B67-7B6F-35A9-A329B420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BE9F3-EEA6-528D-9A14-A210A9B1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65B5-28F1-F3E1-8426-BE72D706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BDE6E-22A2-ADE4-5F6F-C7AF41C7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722A7-71EA-0BA7-66A0-807E8929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F83B-5EE5-F326-EFB0-7B6F5E63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3A8F-F7B6-6C82-3411-EFE593375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CEEE-F510-4F37-AEBF-F43CA997A3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08F8-232A-1EEB-F819-020BBB73D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344E-DC61-4DA5-23EE-1F9A4FEC6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A2AE-08FF-4DDD-AEFF-A1BF1B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BB27-9441-DFF2-CBA9-1F0352518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8F188-4026-D15D-149C-5FA684C7A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Lucas Plath</dc:creator>
  <cp:lastModifiedBy>Lucas Plath</cp:lastModifiedBy>
  <cp:revision>1</cp:revision>
  <dcterms:created xsi:type="dcterms:W3CDTF">2023-01-11T21:57:05Z</dcterms:created>
  <dcterms:modified xsi:type="dcterms:W3CDTF">2023-01-11T21:59:12Z</dcterms:modified>
</cp:coreProperties>
</file>