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B79A5-6E12-CF4C-A64A-7067405885B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8B7-C391-094A-AF05-1CE407F72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673548"/>
            <a:ext cx="672762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Inspetor de Qualidade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inspetores de qualidade desempenham um papel crucial na garantia de que os produtos atendam aos padrões estabelecidos. Vamos ver mais sobre as funções, ferramentas e desafios na inspeção de qualidade.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161598"/>
            <a:ext cx="21127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Lucas Poddis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94617"/>
            <a:ext cx="9696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Funções de um Inspetor de Qualidade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63121"/>
            <a:ext cx="25849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amostras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Examinar os produtos aleatoriamente selecionados na produção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63121"/>
            <a:ext cx="36010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Medição das especificações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Aferir dimensões, pesos, formatos, cores, etc.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40325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Relatórios de não conformidade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Registrar desvios de qualidade e notificar os departamentos relacionados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834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Testes de qualificação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Avaliar se os produtos atendem as especificações regulatórias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231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Importância da Inspeção de Qualidade na Produção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562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370790"/>
            <a:ext cx="30926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a conformidade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401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Minimiza produtos defeituosos e retrabalhos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05621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370909"/>
            <a:ext cx="2357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Proteção da marca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402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Aumenta a confiança e satisfaz as expectativas do cliente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05621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370909"/>
            <a:ext cx="22892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Melhoria contínua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94026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oportunidades de melhoria nos processos e produtos</a:t>
            </a:r>
            <a:endParaRPr lang="en-US" sz="175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EAADC3D-BC42-4094-8E11-1C6991A56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874" y="3056096"/>
            <a:ext cx="3296007" cy="20370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50F7EDC-4BDA-4C30-823B-3626645B5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6847" y="3060157"/>
            <a:ext cx="3316298" cy="202891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D76E24B-84D1-4AA4-9799-07D412867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6111" y="3051915"/>
            <a:ext cx="3295888" cy="2037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53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Tipos de Defeito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42234" y="447591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 de uma operação incorreta ou mal executada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331" y="447591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228" y="2404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Falha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97346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Desempenho insatisfatório em condições normais de uso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07667" y="447591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Anomalia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Qualquer desvio de uma condição normal esperada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77808" y="580311"/>
            <a:ext cx="7561183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kern="0" spc="-1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Métodos Utilizados na Inspeção de Qualidade</a:t>
            </a:r>
            <a:endParaRPr lang="en-US" sz="4155" dirty="0"/>
          </a:p>
        </p:txBody>
      </p:sp>
      <p:sp>
        <p:nvSpPr>
          <p:cNvPr id="5" name="Shape 3"/>
          <p:cNvSpPr/>
          <p:nvPr/>
        </p:nvSpPr>
        <p:spPr>
          <a:xfrm>
            <a:off x="6277808" y="2381012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43663" y="2420541"/>
            <a:ext cx="14299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3" dirty="0"/>
          </a:p>
        </p:txBody>
      </p:sp>
      <p:sp>
        <p:nvSpPr>
          <p:cNvPr id="7" name="Text 5"/>
          <p:cNvSpPr/>
          <p:nvPr/>
        </p:nvSpPr>
        <p:spPr>
          <a:xfrm>
            <a:off x="6963608" y="2453521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Amostragem</a:t>
            </a:r>
            <a:endParaRPr lang="en-US" sz="2077" dirty="0"/>
          </a:p>
        </p:txBody>
      </p:sp>
      <p:sp>
        <p:nvSpPr>
          <p:cNvPr id="8" name="Text 6"/>
          <p:cNvSpPr/>
          <p:nvPr/>
        </p:nvSpPr>
        <p:spPr>
          <a:xfrm>
            <a:off x="6963608" y="2994303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Seleciona produtos aleatórios para inspeção</a:t>
            </a:r>
            <a:endParaRPr lang="en-US" sz="1662" dirty="0"/>
          </a:p>
        </p:txBody>
      </p:sp>
      <p:sp>
        <p:nvSpPr>
          <p:cNvPr id="9" name="Shape 7"/>
          <p:cNvSpPr/>
          <p:nvPr/>
        </p:nvSpPr>
        <p:spPr>
          <a:xfrm>
            <a:off x="6277808" y="3707844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20803" y="3747373"/>
            <a:ext cx="18871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3" dirty="0"/>
          </a:p>
        </p:txBody>
      </p:sp>
      <p:sp>
        <p:nvSpPr>
          <p:cNvPr id="11" name="Text 9"/>
          <p:cNvSpPr/>
          <p:nvPr/>
        </p:nvSpPr>
        <p:spPr>
          <a:xfrm>
            <a:off x="6963608" y="3780353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100%</a:t>
            </a:r>
            <a:endParaRPr lang="en-US" sz="2077" dirty="0"/>
          </a:p>
        </p:txBody>
      </p:sp>
      <p:sp>
        <p:nvSpPr>
          <p:cNvPr id="12" name="Text 10"/>
          <p:cNvSpPr/>
          <p:nvPr/>
        </p:nvSpPr>
        <p:spPr>
          <a:xfrm>
            <a:off x="6963608" y="4321135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item é verificado individualmente</a:t>
            </a:r>
            <a:endParaRPr lang="en-US" sz="1662" dirty="0"/>
          </a:p>
        </p:txBody>
      </p:sp>
      <p:sp>
        <p:nvSpPr>
          <p:cNvPr id="13" name="Shape 11"/>
          <p:cNvSpPr/>
          <p:nvPr/>
        </p:nvSpPr>
        <p:spPr>
          <a:xfrm>
            <a:off x="6277808" y="5034677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16993" y="5074206"/>
            <a:ext cx="19633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3" dirty="0"/>
          </a:p>
        </p:txBody>
      </p:sp>
      <p:sp>
        <p:nvSpPr>
          <p:cNvPr id="15" name="Text 13"/>
          <p:cNvSpPr/>
          <p:nvPr/>
        </p:nvSpPr>
        <p:spPr>
          <a:xfrm>
            <a:off x="6963608" y="5107186"/>
            <a:ext cx="272915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atributos</a:t>
            </a:r>
            <a:endParaRPr lang="en-US" sz="2077" dirty="0"/>
          </a:p>
        </p:txBody>
      </p:sp>
      <p:sp>
        <p:nvSpPr>
          <p:cNvPr id="16" name="Text 14"/>
          <p:cNvSpPr/>
          <p:nvPr/>
        </p:nvSpPr>
        <p:spPr>
          <a:xfrm>
            <a:off x="6963608" y="5647968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Julgar se um item é aceitável ou não aceitável</a:t>
            </a:r>
            <a:endParaRPr lang="en-US" sz="1662" dirty="0"/>
          </a:p>
        </p:txBody>
      </p:sp>
      <p:sp>
        <p:nvSpPr>
          <p:cNvPr id="17" name="Shape 15"/>
          <p:cNvSpPr/>
          <p:nvPr/>
        </p:nvSpPr>
        <p:spPr>
          <a:xfrm>
            <a:off x="6277808" y="6361509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413182" y="6401038"/>
            <a:ext cx="20395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93" dirty="0"/>
          </a:p>
        </p:txBody>
      </p:sp>
      <p:sp>
        <p:nvSpPr>
          <p:cNvPr id="19" name="Text 17"/>
          <p:cNvSpPr/>
          <p:nvPr/>
        </p:nvSpPr>
        <p:spPr>
          <a:xfrm>
            <a:off x="6963608" y="6434018"/>
            <a:ext cx="270629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variáveis</a:t>
            </a:r>
            <a:endParaRPr lang="en-US" sz="2077" dirty="0"/>
          </a:p>
        </p:txBody>
      </p:sp>
      <p:sp>
        <p:nvSpPr>
          <p:cNvPr id="20" name="Text 18"/>
          <p:cNvSpPr/>
          <p:nvPr/>
        </p:nvSpPr>
        <p:spPr>
          <a:xfrm>
            <a:off x="6963608" y="6974800"/>
            <a:ext cx="6875383" cy="675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Medir as dimensões ou características dos itens e comparar com as especificações</a:t>
            </a:r>
            <a:endParaRPr lang="en-US" sz="1662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939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51566"/>
            <a:ext cx="9597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de Análise de Qualidade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01365"/>
            <a:ext cx="27028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Pareto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94001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os itens que mais contribuem para a não conformidade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0612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 as prioridades e os objetivos de melhoria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30136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de Ishikawa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743932" y="435649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Procura as causas raízes dos problemas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26720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as entradas, o processo e as saídas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30136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Histograma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449872" y="394001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Apresenta as distribuições de frequência de um atributo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4850725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Mostra os limites superior e inferior de especificação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14901"/>
            <a:ext cx="102862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Boas Práticas na Inspeção de Qualidade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536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681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Planejamento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375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Estabelecer procedimentos para a inspeção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6048256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recursos e capacidade para a inspeção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53615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que o processo atenda as especificações de qualidade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5667137" y="604837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Usar métodos validados e calibrados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53615"/>
            <a:ext cx="3296007" cy="203704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296400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Pessoas</a:t>
            </a:r>
            <a:endParaRPr lang="en-US" sz="2187" dirty="0"/>
          </a:p>
        </p:txBody>
      </p:sp>
      <p:sp>
        <p:nvSpPr>
          <p:cNvPr id="15" name="Text 10"/>
          <p:cNvSpPr/>
          <p:nvPr/>
        </p:nvSpPr>
        <p:spPr>
          <a:xfrm>
            <a:off x="9296400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Treinar os inspetores de qualidade regularmente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9296400" y="60483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Encorajar a participação dos trabalhadores no controle de qualidade</a:t>
            </a:r>
            <a:endParaRPr lang="en-US" sz="175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F5C2559-112E-44A8-97B4-B6CB58C52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136" y="2253615"/>
            <a:ext cx="3296007" cy="20369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A5A9208-7D7B-4B5C-AC90-8298ABE0B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3" y="2230921"/>
            <a:ext cx="3295887" cy="20597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55"/>
              </a:lnSpc>
              <a:buNone/>
            </a:pPr>
            <a:r>
              <a:rPr lang="en-US" sz="3324" b="1" kern="0" spc="-1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na Implementação da Inspeção de Qualidade</a:t>
            </a:r>
            <a:endParaRPr lang="en-US" sz="3324" dirty="0"/>
          </a:p>
        </p:txBody>
      </p:sp>
      <p:sp>
        <p:nvSpPr>
          <p:cNvPr id="5" name="Shape 3"/>
          <p:cNvSpPr/>
          <p:nvPr/>
        </p:nvSpPr>
        <p:spPr>
          <a:xfrm>
            <a:off x="3540800" y="1857375"/>
            <a:ext cx="33695" cy="591050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0378" y="2020848"/>
            <a:ext cx="1144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5" dirty="0"/>
          </a:p>
        </p:txBody>
      </p:sp>
      <p:sp>
        <p:nvSpPr>
          <p:cNvPr id="9" name="Text 7"/>
          <p:cNvSpPr/>
          <p:nvPr/>
        </p:nvSpPr>
        <p:spPr>
          <a:xfrm>
            <a:off x="4486394" y="2026206"/>
            <a:ext cx="225218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Resistência à mudança</a:t>
            </a:r>
            <a:endParaRPr lang="en-US" sz="1662" dirty="0"/>
          </a:p>
        </p:txBody>
      </p:sp>
      <p:sp>
        <p:nvSpPr>
          <p:cNvPr id="10" name="Text 8"/>
          <p:cNvSpPr/>
          <p:nvPr/>
        </p:nvSpPr>
        <p:spPr>
          <a:xfrm>
            <a:off x="4486394" y="2458879"/>
            <a:ext cx="6839545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Alguns funcionários podem resistir à introdução de novos procedimentos</a:t>
            </a:r>
            <a:endParaRPr lang="en-US" sz="1330" dirty="0"/>
          </a:p>
        </p:txBody>
      </p:sp>
      <p:sp>
        <p:nvSpPr>
          <p:cNvPr id="11" name="Shape 9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1328" y="3540681"/>
            <a:ext cx="1525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5" dirty="0"/>
          </a:p>
        </p:txBody>
      </p:sp>
      <p:sp>
        <p:nvSpPr>
          <p:cNvPr id="14" name="Text 12"/>
          <p:cNvSpPr/>
          <p:nvPr/>
        </p:nvSpPr>
        <p:spPr>
          <a:xfrm>
            <a:off x="4486394" y="3546038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Custos e tempo</a:t>
            </a:r>
            <a:endParaRPr lang="en-US" sz="1662" dirty="0"/>
          </a:p>
        </p:txBody>
      </p:sp>
      <p:sp>
        <p:nvSpPr>
          <p:cNvPr id="15" name="Text 13"/>
          <p:cNvSpPr/>
          <p:nvPr/>
        </p:nvSpPr>
        <p:spPr>
          <a:xfrm>
            <a:off x="4486394" y="3978712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inspeção de qualidade requer investimento de recursos como pessoal, equipamentos e tempo</a:t>
            </a:r>
            <a:endParaRPr lang="en-US" sz="1330" dirty="0"/>
          </a:p>
        </p:txBody>
      </p:sp>
      <p:sp>
        <p:nvSpPr>
          <p:cNvPr id="16" name="Shape 14"/>
          <p:cNvSpPr/>
          <p:nvPr/>
        </p:nvSpPr>
        <p:spPr>
          <a:xfrm>
            <a:off x="3747552" y="5202019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3367623" y="5028962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77518" y="5060513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5" dirty="0"/>
          </a:p>
        </p:txBody>
      </p:sp>
      <p:sp>
        <p:nvSpPr>
          <p:cNvPr id="19" name="Text 17"/>
          <p:cNvSpPr/>
          <p:nvPr/>
        </p:nvSpPr>
        <p:spPr>
          <a:xfrm>
            <a:off x="4486394" y="5065871"/>
            <a:ext cx="1891427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Resultados voláteis</a:t>
            </a:r>
            <a:endParaRPr lang="en-US" sz="1662" dirty="0"/>
          </a:p>
        </p:txBody>
      </p:sp>
      <p:sp>
        <p:nvSpPr>
          <p:cNvPr id="20" name="Text 18"/>
          <p:cNvSpPr/>
          <p:nvPr/>
        </p:nvSpPr>
        <p:spPr>
          <a:xfrm>
            <a:off x="4486394" y="5498544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Pode haver variação nos resultados da inspeção de qualidade, mesmo quando o processo é o mesmo</a:t>
            </a:r>
            <a:endParaRPr lang="en-US" sz="1330" dirty="0"/>
          </a:p>
        </p:txBody>
      </p:sp>
      <p:sp>
        <p:nvSpPr>
          <p:cNvPr id="21" name="Shape 19"/>
          <p:cNvSpPr/>
          <p:nvPr/>
        </p:nvSpPr>
        <p:spPr>
          <a:xfrm>
            <a:off x="3747552" y="6721852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3367623" y="6548795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477518" y="6580346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995" dirty="0"/>
          </a:p>
        </p:txBody>
      </p:sp>
      <p:sp>
        <p:nvSpPr>
          <p:cNvPr id="24" name="Text 22"/>
          <p:cNvSpPr/>
          <p:nvPr/>
        </p:nvSpPr>
        <p:spPr>
          <a:xfrm>
            <a:off x="4486394" y="6585704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Padronização</a:t>
            </a:r>
            <a:endParaRPr lang="en-US" sz="1662" dirty="0"/>
          </a:p>
        </p:txBody>
      </p:sp>
      <p:sp>
        <p:nvSpPr>
          <p:cNvPr id="25" name="Text 23"/>
          <p:cNvSpPr/>
          <p:nvPr/>
        </p:nvSpPr>
        <p:spPr>
          <a:xfrm>
            <a:off x="4486394" y="7018377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Manter os padrões de qualidade é essencial para medir e melhorar a qualidade consistentemente</a:t>
            </a:r>
            <a:endParaRPr lang="en-US" sz="13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406</Words>
  <Application>Microsoft Office PowerPoint</Application>
  <PresentationFormat>Personalizar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Fatec</cp:lastModifiedBy>
  <cp:revision>4</cp:revision>
  <dcterms:created xsi:type="dcterms:W3CDTF">2023-08-17T23:15:53Z</dcterms:created>
  <dcterms:modified xsi:type="dcterms:W3CDTF">2023-09-28T23:36:39Z</dcterms:modified>
</cp:coreProperties>
</file>