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smtClean="0"/>
              <a:t>Form di inserimento dati</a:t>
            </a:r>
            <a:endParaRPr lang="it-CH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 smtClean="0"/>
              <a:t>Lucas </a:t>
            </a:r>
            <a:r>
              <a:rPr lang="it-CH" dirty="0" err="1" smtClean="0"/>
              <a:t>Previtali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59775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Controllo dati:</a:t>
            </a:r>
          </a:p>
          <a:p>
            <a:endParaRPr lang="it-CH" dirty="0"/>
          </a:p>
          <a:p>
            <a:pPr lvl="1"/>
            <a:r>
              <a:rPr lang="it-CH" dirty="0" smtClean="0"/>
              <a:t>Controlli nell’HTML</a:t>
            </a:r>
          </a:p>
          <a:p>
            <a:pPr lvl="1"/>
            <a:r>
              <a:rPr lang="it-CH" dirty="0" smtClean="0"/>
              <a:t>Attributo pattern</a:t>
            </a:r>
          </a:p>
          <a:p>
            <a:pPr lvl="1"/>
            <a:endParaRPr lang="it-CH" dirty="0" smtClean="0"/>
          </a:p>
        </p:txBody>
      </p:sp>
      <p:pic>
        <p:nvPicPr>
          <p:cNvPr id="2050" name="Picture 2" descr="Cattura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112" y="4040541"/>
            <a:ext cx="6115371" cy="399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1703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Salvataggio dati:</a:t>
            </a:r>
          </a:p>
          <a:p>
            <a:endParaRPr lang="it-CH" dirty="0"/>
          </a:p>
          <a:p>
            <a:pPr lvl="1"/>
            <a:r>
              <a:rPr lang="it-CH" dirty="0" smtClean="0"/>
              <a:t>Dati salvati in un file CSV</a:t>
            </a:r>
          </a:p>
          <a:p>
            <a:pPr lvl="1"/>
            <a:r>
              <a:rPr lang="it-CH" dirty="0" smtClean="0"/>
              <a:t>Nomi intestazione uguali ai nome dei campi</a:t>
            </a:r>
          </a:p>
          <a:p>
            <a:pPr lvl="1"/>
            <a:r>
              <a:rPr lang="it-CH" dirty="0" smtClean="0"/>
              <a:t>Se non esistente viene creato</a:t>
            </a:r>
          </a:p>
          <a:p>
            <a:endParaRPr lang="it-CH" dirty="0"/>
          </a:p>
        </p:txBody>
      </p:sp>
      <p:pic>
        <p:nvPicPr>
          <p:cNvPr id="3074" name="Picture 2" descr="Cattura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85" y="5184774"/>
            <a:ext cx="6887133" cy="1117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0152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Test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Test dei moduli:</a:t>
            </a:r>
          </a:p>
          <a:p>
            <a:endParaRPr lang="it-CH" dirty="0"/>
          </a:p>
          <a:p>
            <a:pPr lvl="1"/>
            <a:r>
              <a:rPr lang="it-CH" dirty="0" smtClean="0"/>
              <a:t>Test Apache</a:t>
            </a:r>
          </a:p>
          <a:p>
            <a:pPr lvl="1"/>
            <a:r>
              <a:rPr lang="it-CH" dirty="0" smtClean="0"/>
              <a:t>Test PHP</a:t>
            </a:r>
          </a:p>
          <a:p>
            <a:pPr lvl="1"/>
            <a:r>
              <a:rPr lang="it-CH" dirty="0" smtClean="0"/>
              <a:t>Test controllo dati</a:t>
            </a:r>
          </a:p>
          <a:p>
            <a:pPr lvl="1"/>
            <a:r>
              <a:rPr lang="it-CH" dirty="0" smtClean="0"/>
              <a:t>Test salvataggio dati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899" y="3527843"/>
            <a:ext cx="6945359" cy="199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0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Test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Test del sistema:</a:t>
            </a:r>
          </a:p>
          <a:p>
            <a:endParaRPr lang="it-CH" dirty="0"/>
          </a:p>
          <a:p>
            <a:pPr lvl="1"/>
            <a:r>
              <a:rPr lang="it-CH" dirty="0" smtClean="0"/>
              <a:t>Test del </a:t>
            </a:r>
            <a:r>
              <a:rPr lang="it-CH" dirty="0" err="1" smtClean="0"/>
              <a:t>form</a:t>
            </a:r>
            <a:endParaRPr lang="it-CH" dirty="0" smtClean="0"/>
          </a:p>
          <a:p>
            <a:pPr lvl="1"/>
            <a:r>
              <a:rPr lang="it-CH" dirty="0" smtClean="0"/>
              <a:t>Test su </a:t>
            </a:r>
            <a:r>
              <a:rPr lang="it-CH" dirty="0" err="1" smtClean="0"/>
              <a:t>Infomaniak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7595377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Problemi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Problemi riscontrati:</a:t>
            </a:r>
          </a:p>
          <a:p>
            <a:endParaRPr lang="it-CH" dirty="0"/>
          </a:p>
          <a:p>
            <a:pPr lvl="1"/>
            <a:r>
              <a:rPr lang="it-CH" dirty="0" smtClean="0"/>
              <a:t>Campi non completi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20650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Problemi</a:t>
            </a:r>
            <a:endParaRPr lang="it-CH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671" y="2290119"/>
            <a:ext cx="8493209" cy="4233853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240570"/>
            <a:ext cx="5647961" cy="437687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61" y="2240570"/>
            <a:ext cx="4697785" cy="436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Tempistiche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Gestione tempistiche:</a:t>
            </a:r>
          </a:p>
          <a:p>
            <a:endParaRPr lang="it-CH" dirty="0"/>
          </a:p>
          <a:p>
            <a:pPr lvl="1"/>
            <a:r>
              <a:rPr lang="it-CH" dirty="0" smtClean="0"/>
              <a:t>Brevi ritardi</a:t>
            </a:r>
          </a:p>
          <a:p>
            <a:pPr lvl="1"/>
            <a:r>
              <a:rPr lang="it-CH" dirty="0" smtClean="0"/>
              <a:t>Assenza</a:t>
            </a:r>
          </a:p>
        </p:txBody>
      </p:sp>
    </p:spTree>
    <p:extLst>
      <p:ext uri="{BB962C8B-B14F-4D97-AF65-F5344CB8AC3E}">
        <p14:creationId xmlns:p14="http://schemas.microsoft.com/office/powerpoint/2010/main" val="34888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Conclusioni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Gestione tempo</a:t>
            </a:r>
          </a:p>
          <a:p>
            <a:r>
              <a:rPr lang="it-CH" dirty="0" smtClean="0"/>
              <a:t>Sviluppi futuri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78784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Domande ?</a:t>
            </a:r>
            <a:endParaRPr lang="it-CH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169" y="2764042"/>
            <a:ext cx="2263660" cy="25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5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Indice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Scopo del progetto</a:t>
            </a:r>
          </a:p>
          <a:p>
            <a:r>
              <a:rPr lang="it-CH" dirty="0" smtClean="0"/>
              <a:t>Fase di analisi</a:t>
            </a:r>
          </a:p>
          <a:p>
            <a:r>
              <a:rPr lang="it-CH" dirty="0" smtClean="0"/>
              <a:t>Fase di progettazione</a:t>
            </a:r>
          </a:p>
          <a:p>
            <a:r>
              <a:rPr lang="it-CH" dirty="0" smtClean="0"/>
              <a:t>Fase di Implementazione</a:t>
            </a:r>
          </a:p>
          <a:p>
            <a:r>
              <a:rPr lang="it-CH" dirty="0" smtClean="0"/>
              <a:t>Fase di Test</a:t>
            </a:r>
          </a:p>
          <a:p>
            <a:r>
              <a:rPr lang="it-CH" dirty="0" smtClean="0"/>
              <a:t>Problemi riscontrati</a:t>
            </a:r>
          </a:p>
          <a:p>
            <a:r>
              <a:rPr lang="it-CH" dirty="0" smtClean="0"/>
              <a:t>Conclusioni personali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2584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Scopo</a:t>
            </a:r>
            <a:endParaRPr lang="it-CH" dirty="0"/>
          </a:p>
        </p:txBody>
      </p:sp>
      <p:sp>
        <p:nvSpPr>
          <p:cNvPr id="4" name="Ovale 3"/>
          <p:cNvSpPr/>
          <p:nvPr/>
        </p:nvSpPr>
        <p:spPr>
          <a:xfrm>
            <a:off x="2067697" y="2664600"/>
            <a:ext cx="2133600" cy="1464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5" name="CasellaDiTesto 4"/>
          <p:cNvSpPr txBox="1"/>
          <p:nvPr/>
        </p:nvSpPr>
        <p:spPr>
          <a:xfrm>
            <a:off x="2454875" y="3025175"/>
            <a:ext cx="1968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 smtClean="0"/>
              <a:t>Formulario cartaceo</a:t>
            </a:r>
            <a:endParaRPr lang="it-CH" dirty="0"/>
          </a:p>
        </p:txBody>
      </p:sp>
      <p:sp>
        <p:nvSpPr>
          <p:cNvPr id="9" name="Freccia in giù 8"/>
          <p:cNvSpPr/>
          <p:nvPr/>
        </p:nvSpPr>
        <p:spPr>
          <a:xfrm rot="16200000">
            <a:off x="5733534" y="2765684"/>
            <a:ext cx="724930" cy="12439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1" name="Ovale 10"/>
          <p:cNvSpPr/>
          <p:nvPr/>
        </p:nvSpPr>
        <p:spPr>
          <a:xfrm>
            <a:off x="7768279" y="2664600"/>
            <a:ext cx="2133600" cy="1464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2" name="CasellaDiTesto 11"/>
          <p:cNvSpPr txBox="1"/>
          <p:nvPr/>
        </p:nvSpPr>
        <p:spPr>
          <a:xfrm>
            <a:off x="8093672" y="3163674"/>
            <a:ext cx="196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 smtClean="0"/>
              <a:t>Form Online</a:t>
            </a:r>
            <a:endParaRPr lang="it-CH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2067697" y="4986670"/>
            <a:ext cx="6952736" cy="77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it-CH" dirty="0"/>
              <a:t>Semplicità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it-CH" dirty="0"/>
              <a:t>Velocità</a:t>
            </a:r>
          </a:p>
        </p:txBody>
      </p:sp>
    </p:spTree>
    <p:extLst>
      <p:ext uri="{BB962C8B-B14F-4D97-AF65-F5344CB8AC3E}">
        <p14:creationId xmlns:p14="http://schemas.microsoft.com/office/powerpoint/2010/main" val="273811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Analisi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Analisi dei requisiti</a:t>
            </a:r>
          </a:p>
          <a:p>
            <a:endParaRPr lang="it-CH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634" y="3380141"/>
            <a:ext cx="6475948" cy="1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4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Analisi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Requisiti:</a:t>
            </a:r>
          </a:p>
          <a:p>
            <a:pPr lvl="1"/>
            <a:r>
              <a:rPr lang="it-CH" dirty="0" smtClean="0"/>
              <a:t>Semplicità del </a:t>
            </a:r>
            <a:r>
              <a:rPr lang="it-CH" dirty="0" err="1" smtClean="0"/>
              <a:t>form</a:t>
            </a:r>
            <a:endParaRPr lang="it-CH" dirty="0" smtClean="0"/>
          </a:p>
          <a:p>
            <a:pPr lvl="1"/>
            <a:r>
              <a:rPr lang="it-CH" dirty="0" smtClean="0"/>
              <a:t>Form online</a:t>
            </a:r>
          </a:p>
          <a:p>
            <a:pPr lvl="1"/>
            <a:r>
              <a:rPr lang="it-CH" dirty="0" smtClean="0"/>
              <a:t>Controllo dei dati</a:t>
            </a:r>
          </a:p>
          <a:p>
            <a:pPr lvl="1"/>
            <a:r>
              <a:rPr lang="it-CH" dirty="0" smtClean="0"/>
              <a:t>Salvataggio dei dati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4917630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Progettazione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72065" y="2238763"/>
            <a:ext cx="3468130" cy="1163464"/>
          </a:xfrm>
        </p:spPr>
        <p:txBody>
          <a:bodyPr/>
          <a:lstStyle/>
          <a:p>
            <a:r>
              <a:rPr lang="it-CH" dirty="0" smtClean="0"/>
              <a:t>Design dell’interfaccia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147" y="3402227"/>
            <a:ext cx="5895598" cy="293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2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Progettazione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10000" y="2494136"/>
            <a:ext cx="7205416" cy="1525929"/>
          </a:xfrm>
        </p:spPr>
        <p:txBody>
          <a:bodyPr>
            <a:normAutofit/>
          </a:bodyPr>
          <a:lstStyle/>
          <a:p>
            <a:r>
              <a:rPr lang="it-CH" dirty="0" smtClean="0"/>
              <a:t>Design dei dati</a:t>
            </a:r>
          </a:p>
          <a:p>
            <a:pPr lvl="1"/>
            <a:endParaRPr lang="it-CH" dirty="0" smtClean="0"/>
          </a:p>
          <a:p>
            <a:pPr lvl="1"/>
            <a:r>
              <a:rPr lang="it-CH" dirty="0" smtClean="0"/>
              <a:t>File CSV </a:t>
            </a:r>
            <a:r>
              <a:rPr lang="it-CH" dirty="0" smtClean="0">
                <a:sym typeface="Wingdings" panose="05000000000000000000" pitchFamily="2" charset="2"/>
              </a:rPr>
              <a:t> file di testo per importazione / esportazione di dati</a:t>
            </a:r>
            <a:endParaRPr lang="it-CH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4574828"/>
            <a:ext cx="5895598" cy="521735"/>
          </a:xfrm>
          <a:prstGeom prst="rect">
            <a:avLst/>
          </a:prstGeom>
        </p:spPr>
      </p:pic>
      <p:sp>
        <p:nvSpPr>
          <p:cNvPr id="10" name="Freccia in giù 9"/>
          <p:cNvSpPr/>
          <p:nvPr/>
        </p:nvSpPr>
        <p:spPr>
          <a:xfrm rot="15462730">
            <a:off x="7219137" y="3952851"/>
            <a:ext cx="282748" cy="1145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1" name="Freccia in giù 10"/>
          <p:cNvSpPr/>
          <p:nvPr/>
        </p:nvSpPr>
        <p:spPr>
          <a:xfrm rot="16949382">
            <a:off x="6544181" y="4483004"/>
            <a:ext cx="282748" cy="1145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2" name="CasellaDiTesto 11"/>
          <p:cNvSpPr txBox="1"/>
          <p:nvPr/>
        </p:nvSpPr>
        <p:spPr>
          <a:xfrm>
            <a:off x="8188411" y="4265398"/>
            <a:ext cx="161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 smtClean="0"/>
              <a:t>Intestazione</a:t>
            </a:r>
            <a:endParaRPr lang="it-CH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8188411" y="5063856"/>
            <a:ext cx="161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 smtClean="0"/>
              <a:t>Dati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1074247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Estetica Form:</a:t>
            </a:r>
          </a:p>
          <a:p>
            <a:pPr marL="0" indent="0">
              <a:buNone/>
            </a:pPr>
            <a:endParaRPr lang="it-CH" dirty="0" smtClean="0"/>
          </a:p>
          <a:p>
            <a:pPr lvl="1"/>
            <a:r>
              <a:rPr lang="it-CH" dirty="0" smtClean="0"/>
              <a:t>Divisione per categorie</a:t>
            </a:r>
          </a:p>
          <a:p>
            <a:pPr marL="0" indent="0">
              <a:buNone/>
            </a:pPr>
            <a:endParaRPr lang="it-CH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161" y="1962103"/>
            <a:ext cx="4644202" cy="336656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161" y="5373663"/>
            <a:ext cx="4644202" cy="12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0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Controlli dati:</a:t>
            </a:r>
          </a:p>
          <a:p>
            <a:pPr marL="0" indent="0">
              <a:buNone/>
            </a:pPr>
            <a:endParaRPr lang="it-CH" dirty="0" smtClean="0"/>
          </a:p>
          <a:p>
            <a:pPr lvl="1"/>
            <a:r>
              <a:rPr lang="it-CH" dirty="0" smtClean="0"/>
              <a:t>Campi vuoti</a:t>
            </a:r>
          </a:p>
          <a:p>
            <a:pPr lvl="1"/>
            <a:r>
              <a:rPr lang="it-CH" dirty="0" smtClean="0"/>
              <a:t>Tipo di dato sbagliato</a:t>
            </a:r>
          </a:p>
          <a:p>
            <a:pPr lvl="1"/>
            <a:r>
              <a:rPr lang="it-CH" dirty="0" smtClean="0"/>
              <a:t>Campi facoltativi</a:t>
            </a:r>
            <a:endParaRPr lang="it-CH" dirty="0"/>
          </a:p>
        </p:txBody>
      </p:sp>
      <p:pic>
        <p:nvPicPr>
          <p:cNvPr id="1027" name="Picture 3" descr="Cattur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94" y="2416861"/>
            <a:ext cx="4784595" cy="393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Cattura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335" y="3937237"/>
            <a:ext cx="3770312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attura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322" y="3923743"/>
            <a:ext cx="37433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1740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zion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TM03457503[[fn=Citazione]]</Template>
  <TotalTime>122</TotalTime>
  <Words>169</Words>
  <Application>Microsoft Office PowerPoint</Application>
  <PresentationFormat>Widescreen</PresentationFormat>
  <Paragraphs>78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Century Gothic</vt:lpstr>
      <vt:lpstr>Wingdings</vt:lpstr>
      <vt:lpstr>Wingdings 2</vt:lpstr>
      <vt:lpstr>Citazione</vt:lpstr>
      <vt:lpstr>Form di inserimento dati</vt:lpstr>
      <vt:lpstr>Indice</vt:lpstr>
      <vt:lpstr>Scopo</vt:lpstr>
      <vt:lpstr>Analisi</vt:lpstr>
      <vt:lpstr>Analisi</vt:lpstr>
      <vt:lpstr>Progettazione</vt:lpstr>
      <vt:lpstr>Progettazione</vt:lpstr>
      <vt:lpstr>Implementazione</vt:lpstr>
      <vt:lpstr>Implementazione</vt:lpstr>
      <vt:lpstr>Implementazione</vt:lpstr>
      <vt:lpstr>Implementazione</vt:lpstr>
      <vt:lpstr>Test</vt:lpstr>
      <vt:lpstr>Test</vt:lpstr>
      <vt:lpstr>Problemi</vt:lpstr>
      <vt:lpstr>Problemi</vt:lpstr>
      <vt:lpstr>Tempistiche</vt:lpstr>
      <vt:lpstr>Conclusioni</vt:lpstr>
      <vt:lpstr>Domande ?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di inserimento dati</dc:title>
  <dc:creator>lucas</dc:creator>
  <cp:lastModifiedBy>lucas</cp:lastModifiedBy>
  <cp:revision>14</cp:revision>
  <dcterms:created xsi:type="dcterms:W3CDTF">2017-10-27T11:40:30Z</dcterms:created>
  <dcterms:modified xsi:type="dcterms:W3CDTF">2017-10-27T13:47:14Z</dcterms:modified>
</cp:coreProperties>
</file>