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8C74-63C4-4B30-802A-AC8100FC2182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C33-431A-4487-A7AD-3FC0B616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8C74-63C4-4B30-802A-AC8100FC2182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C33-431A-4487-A7AD-3FC0B616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8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8C74-63C4-4B30-802A-AC8100FC2182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C33-431A-4487-A7AD-3FC0B616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3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8C74-63C4-4B30-802A-AC8100FC2182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C33-431A-4487-A7AD-3FC0B616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8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8C74-63C4-4B30-802A-AC8100FC2182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C33-431A-4487-A7AD-3FC0B616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8C74-63C4-4B30-802A-AC8100FC2182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C33-431A-4487-A7AD-3FC0B616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6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8C74-63C4-4B30-802A-AC8100FC2182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C33-431A-4487-A7AD-3FC0B616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3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8C74-63C4-4B30-802A-AC8100FC2182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C33-431A-4487-A7AD-3FC0B616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2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8C74-63C4-4B30-802A-AC8100FC2182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C33-431A-4487-A7AD-3FC0B616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8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8C74-63C4-4B30-802A-AC8100FC2182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C33-431A-4487-A7AD-3FC0B616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8C74-63C4-4B30-802A-AC8100FC2182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C33-431A-4487-A7AD-3FC0B616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2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08C74-63C4-4B30-802A-AC8100FC2182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D9C33-431A-4487-A7AD-3FC0B6165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5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9" y="400595"/>
            <a:ext cx="10467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Terraform Setting up of selenium Grid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383495" y="1536281"/>
            <a:ext cx="378879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Selenium Grid For </a:t>
            </a:r>
            <a:r>
              <a:rPr lang="en-US" dirty="0" err="1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en-US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terraform</a:t>
            </a:r>
            <a:endParaRPr lang="en-US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3494" y="819802"/>
            <a:ext cx="200247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Installing Terraform</a:t>
            </a:r>
            <a:endParaRPr lang="en-US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494" y="1171470"/>
            <a:ext cx="5440848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 Terraform and move it to the default path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3494" y="1911833"/>
            <a:ext cx="698934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Terraform will authenticat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with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either through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cli, variables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3494" y="2420292"/>
            <a:ext cx="390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Selenium grid for Azure using Terraform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1439" y="2897097"/>
            <a:ext cx="7984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Terraform will authenticate with azure either through azure cli , service principal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3494" y="3484793"/>
            <a:ext cx="193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Running Terraform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8578" y="4718819"/>
            <a:ext cx="71018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erraform </a:t>
            </a:r>
            <a:r>
              <a:rPr lang="en-US" dirty="0" err="1" smtClean="0"/>
              <a:t>init</a:t>
            </a:r>
            <a:r>
              <a:rPr lang="en-US" dirty="0" smtClean="0"/>
              <a:t> (initializes the dependencies required for the provider)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erraform plan (it provides the details of the resources it will provision)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terraform apply (it creates the infrastructure in </a:t>
            </a:r>
            <a:r>
              <a:rPr lang="en-US" dirty="0" err="1"/>
              <a:t>aws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Terraform show (gives the existing configuration details)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terraform destroy (it destroys the created infrastructure in </a:t>
            </a:r>
            <a:r>
              <a:rPr lang="en-US" dirty="0" err="1"/>
              <a:t>aws</a:t>
            </a:r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1439" y="4327321"/>
            <a:ext cx="547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Terraform by default loads all the .</a:t>
            </a:r>
            <a:r>
              <a:rPr lang="en-US" dirty="0" err="1" smtClean="0"/>
              <a:t>tf</a:t>
            </a:r>
            <a:r>
              <a:rPr lang="en-US" dirty="0" smtClean="0"/>
              <a:t> files in the directory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3494" y="6152652"/>
            <a:ext cx="905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change the variables in </a:t>
            </a:r>
            <a:r>
              <a:rPr lang="en-US" dirty="0" err="1" smtClean="0"/>
              <a:t>terraform.tfvars</a:t>
            </a:r>
            <a:r>
              <a:rPr lang="en-US" dirty="0" smtClean="0"/>
              <a:t> file where terraform reads variables by default</a:t>
            </a:r>
            <a:endParaRPr lang="en-US" dirty="0"/>
          </a:p>
        </p:txBody>
      </p:sp>
      <p:pic>
        <p:nvPicPr>
          <p:cNvPr id="1028" name="Picture 4" descr="Image result for selenium gr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880" y="3266428"/>
            <a:ext cx="3899992" cy="219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3494" y="3931731"/>
            <a:ext cx="462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 to the directory containing terraform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3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142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Alanahalli Basappa</dc:creator>
  <cp:lastModifiedBy>Abhishek Alanahalli Basappa</cp:lastModifiedBy>
  <cp:revision>9</cp:revision>
  <dcterms:created xsi:type="dcterms:W3CDTF">2018-08-03T05:11:43Z</dcterms:created>
  <dcterms:modified xsi:type="dcterms:W3CDTF">2018-08-03T09:15:54Z</dcterms:modified>
</cp:coreProperties>
</file>