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99" d="100"/>
          <a:sy n="99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DD65A-68A2-4C57-8BF2-0E858998F29B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7C99-982E-4812-87DD-248D2105F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61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E6DE-9923-4938-BDF1-6672D80F7540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B303-8FB4-4AC4-82E9-30E82223E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86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7B303-8FB4-4AC4-82E9-30E82223E54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39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7B303-8FB4-4AC4-82E9-30E82223E54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4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20A2-DFF5-49F8-9D1B-BDD80C77F701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A801-83EE-4485-8FF0-B5320E6075AF}" type="datetime1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6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0C38-0788-403D-97A7-FFC92D2932CB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31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DAE-12FF-4847-8C4A-72EC076B5B7A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8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E92-9CD9-410A-A54A-57EEDF0F7F3F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6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2B2C-F3F8-41D6-A3C8-10D5B4CEDBCA}" type="datetime1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3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1B70-CE44-415E-AB02-62A187A3C95D}" type="datetime1">
              <a:rPr lang="pt-BR" smtClean="0"/>
              <a:t>13/05/2019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26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212-15E9-4E3D-AA6E-6E7A67927069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905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B934-0524-4290-9297-08B060A450ED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C532-E973-4BD7-B258-52B2206AA059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88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ED2B-C264-43D2-BB51-44EE272B8200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126A-1EDA-4A5F-8C34-56DD25785E9B}" type="datetime1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8C69-020D-4C26-A69E-597AC4296AD7}" type="datetime1">
              <a:rPr lang="pt-BR" smtClean="0"/>
              <a:t>13/05/2019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127B-A246-434D-918B-56EEC97203DD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E3DA-3AE0-4935-A0C7-1EE2172EE209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5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BBB8-B81F-4EC7-9C64-D9BB0BBC2226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7127-AB58-48D4-AED3-3F0DD7E0F370}" type="datetime1">
              <a:rPr lang="pt-BR" smtClean="0"/>
              <a:t>13/05/2019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6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D6727F-4DB3-48A6-8732-7B81151F9B0A}" type="datetime1">
              <a:rPr lang="pt-BR" smtClean="0"/>
              <a:t>13/05/2019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4EBF-C524-4752-BA5B-7137DBAA9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025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3.gif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Relationship Id="rId9" Type="http://schemas.openxmlformats.org/officeDocument/2006/relationships/image" Target="../media/image2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939772" y="357252"/>
            <a:ext cx="62071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Corporativo</a:t>
            </a:r>
          </a:p>
        </p:txBody>
      </p:sp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282361A2-9168-4AB8-B7BF-DD64A9FDCC50}"/>
              </a:ext>
            </a:extLst>
          </p:cNvPr>
          <p:cNvSpPr/>
          <p:nvPr/>
        </p:nvSpPr>
        <p:spPr>
          <a:xfrm>
            <a:off x="8694078" y="2396904"/>
            <a:ext cx="2940480" cy="364801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30455E-18A6-4A4E-8856-70A75D5C3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86" y="2160776"/>
            <a:ext cx="3880128" cy="38801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0661114-0FA3-48F7-B3AE-AFBCFBAC9CC5}"/>
              </a:ext>
            </a:extLst>
          </p:cNvPr>
          <p:cNvSpPr txBox="1"/>
          <p:nvPr/>
        </p:nvSpPr>
        <p:spPr>
          <a:xfrm>
            <a:off x="408563" y="1951300"/>
            <a:ext cx="4803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Java 1.8.0 u65</a:t>
            </a:r>
          </a:p>
          <a:p>
            <a:r>
              <a:rPr lang="en-US" dirty="0"/>
              <a:t>- NetBeans IDE 8.1</a:t>
            </a:r>
          </a:p>
          <a:p>
            <a:r>
              <a:rPr lang="en-US" dirty="0"/>
              <a:t>- MySQL Server 5.1.53-community</a:t>
            </a:r>
          </a:p>
          <a:p>
            <a:r>
              <a:rPr lang="en-US" dirty="0"/>
              <a:t>- MySQL Connector JDBC 5.1.23</a:t>
            </a:r>
          </a:p>
          <a:p>
            <a:r>
              <a:rPr lang="en-US" dirty="0"/>
              <a:t>- Windows 10 Pro</a:t>
            </a:r>
          </a:p>
        </p:txBody>
      </p:sp>
      <p:sp>
        <p:nvSpPr>
          <p:cNvPr id="25" name="Retângulo: Único Canto Recortado 24">
            <a:extLst>
              <a:ext uri="{FF2B5EF4-FFF2-40B4-BE49-F238E27FC236}">
                <a16:creationId xmlns:a16="http://schemas.microsoft.com/office/drawing/2014/main" id="{6CC17E03-F5DB-49F7-A77C-97D932524747}"/>
              </a:ext>
            </a:extLst>
          </p:cNvPr>
          <p:cNvSpPr/>
          <p:nvPr/>
        </p:nvSpPr>
        <p:spPr>
          <a:xfrm>
            <a:off x="5024388" y="2396904"/>
            <a:ext cx="2940480" cy="364801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Resultado de imagem para mysql icon">
            <a:extLst>
              <a:ext uri="{FF2B5EF4-FFF2-40B4-BE49-F238E27FC236}">
                <a16:creationId xmlns:a16="http://schemas.microsoft.com/office/drawing/2014/main" id="{8693C343-2C4E-48B3-A6F2-AC363704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46" y="3211483"/>
            <a:ext cx="2654069" cy="26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ruz 29">
            <a:extLst>
              <a:ext uri="{FF2B5EF4-FFF2-40B4-BE49-F238E27FC236}">
                <a16:creationId xmlns:a16="http://schemas.microsoft.com/office/drawing/2014/main" id="{0D185F63-6253-40E2-AB6D-629A84195C29}"/>
              </a:ext>
            </a:extLst>
          </p:cNvPr>
          <p:cNvSpPr/>
          <p:nvPr/>
        </p:nvSpPr>
        <p:spPr>
          <a:xfrm>
            <a:off x="8021172" y="3933691"/>
            <a:ext cx="601665" cy="574438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04351C1-CDB5-46E6-B40A-16E005305B76}"/>
              </a:ext>
            </a:extLst>
          </p:cNvPr>
          <p:cNvSpPr/>
          <p:nvPr/>
        </p:nvSpPr>
        <p:spPr>
          <a:xfrm>
            <a:off x="408563" y="1551190"/>
            <a:ext cx="27565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Desenvolvido em:</a:t>
            </a:r>
          </a:p>
        </p:txBody>
      </p:sp>
    </p:spTree>
    <p:extLst>
      <p:ext uri="{BB962C8B-B14F-4D97-AF65-F5344CB8AC3E}">
        <p14:creationId xmlns:p14="http://schemas.microsoft.com/office/powerpoint/2010/main" val="14832704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FFBCDEDA-CD44-4B69-806C-729A25D7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35" y="869207"/>
            <a:ext cx="7330761" cy="5727415"/>
          </a:xfrm>
          <a:prstGeom prst="rect">
            <a:avLst/>
          </a:prstGeom>
          <a:ln w="28575">
            <a:solidFill>
              <a:srgbClr val="C00000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C6BED21-5403-480B-950F-369BDF9E716A}"/>
              </a:ext>
            </a:extLst>
          </p:cNvPr>
          <p:cNvSpPr/>
          <p:nvPr/>
        </p:nvSpPr>
        <p:spPr>
          <a:xfrm>
            <a:off x="365710" y="140086"/>
            <a:ext cx="3552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 Sistema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0F56B-B118-4320-BADD-3C32E845A737}"/>
              </a:ext>
            </a:extLst>
          </p:cNvPr>
          <p:cNvSpPr txBox="1"/>
          <p:nvPr/>
        </p:nvSpPr>
        <p:spPr>
          <a:xfrm>
            <a:off x="122522" y="1674672"/>
            <a:ext cx="4012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banco de dados de fácil entendimento que substitui o uso de papel para armazenamento de dados dos clientes e fornecedores e controle estoque de produtos.</a:t>
            </a:r>
          </a:p>
        </p:txBody>
      </p:sp>
      <p:pic>
        <p:nvPicPr>
          <p:cNvPr id="1038" name="Picture 14" descr="https://i.gyazo.com/a4d71963c28d0bb49257ca32020534d0.png">
            <a:extLst>
              <a:ext uri="{FF2B5EF4-FFF2-40B4-BE49-F238E27FC236}">
                <a16:creationId xmlns:a16="http://schemas.microsoft.com/office/drawing/2014/main" id="{E755CC1E-342F-4683-8631-8B1E4907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65" y="4778515"/>
            <a:ext cx="1885950" cy="1266825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D05921-1423-4242-93BD-6060DD931D86}"/>
              </a:ext>
            </a:extLst>
          </p:cNvPr>
          <p:cNvSpPr txBox="1"/>
          <p:nvPr/>
        </p:nvSpPr>
        <p:spPr>
          <a:xfrm>
            <a:off x="730915" y="4474599"/>
            <a:ext cx="24176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/>
              <a:t>Atalhos para rápido acesso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B9801F-55C3-4614-B663-4B0670BB88F4}"/>
              </a:ext>
            </a:extLst>
          </p:cNvPr>
          <p:cNvCxnSpPr/>
          <p:nvPr/>
        </p:nvCxnSpPr>
        <p:spPr>
          <a:xfrm>
            <a:off x="269422" y="3902529"/>
            <a:ext cx="3632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7766" y="308931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Redução de custos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20071" y="519354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Rapidez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68174" y="519923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Facilidade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84" y="4064021"/>
            <a:ext cx="1211016" cy="1211016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525062" y="519354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50" y="4216853"/>
            <a:ext cx="991606" cy="991606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666508" y="426357"/>
            <a:ext cx="34243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Vantagens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050BCF-0460-4004-884D-E14A6E7C6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40" y="2099920"/>
            <a:ext cx="989390" cy="9893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1F0F06A-1DFE-42B0-B061-3659F831F80B}"/>
              </a:ext>
            </a:extLst>
          </p:cNvPr>
          <p:cNvSpPr txBox="1"/>
          <p:nvPr/>
        </p:nvSpPr>
        <p:spPr>
          <a:xfrm>
            <a:off x="1302309" y="3025693"/>
            <a:ext cx="1502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Menos consumo de papel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A86EF9-9342-4051-B3CE-6F6CFCFD5B68}"/>
              </a:ext>
            </a:extLst>
          </p:cNvPr>
          <p:cNvSpPr txBox="1"/>
          <p:nvPr/>
        </p:nvSpPr>
        <p:spPr>
          <a:xfrm>
            <a:off x="963415" y="5418610"/>
            <a:ext cx="21771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Sistema fácil e com prevenção de erros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DAACEC-71B6-4400-99DE-C7A67FA3CF96}"/>
              </a:ext>
            </a:extLst>
          </p:cNvPr>
          <p:cNvSpPr txBox="1"/>
          <p:nvPr/>
        </p:nvSpPr>
        <p:spPr>
          <a:xfrm>
            <a:off x="4114510" y="5418610"/>
            <a:ext cx="1901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Cadastro em menos de 1 minuto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A161FC-62E6-4EC6-B552-66DFC5360FBE}"/>
              </a:ext>
            </a:extLst>
          </p:cNvPr>
          <p:cNvCxnSpPr>
            <a:cxnSpLocks/>
          </p:cNvCxnSpPr>
          <p:nvPr/>
        </p:nvCxnSpPr>
        <p:spPr>
          <a:xfrm>
            <a:off x="963415" y="3829050"/>
            <a:ext cx="891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FF3FD6-4664-46C1-BFDB-6DCE14FBB0BD}"/>
              </a:ext>
            </a:extLst>
          </p:cNvPr>
          <p:cNvSpPr txBox="1"/>
          <p:nvPr/>
        </p:nvSpPr>
        <p:spPr>
          <a:xfrm>
            <a:off x="4152981" y="314476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 Demanda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5D60A43-F487-4C48-9313-D5CDE79DC576}"/>
              </a:ext>
            </a:extLst>
          </p:cNvPr>
          <p:cNvSpPr txBox="1"/>
          <p:nvPr/>
        </p:nvSpPr>
        <p:spPr>
          <a:xfrm>
            <a:off x="3632807" y="3081146"/>
            <a:ext cx="2864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Sistema feito para suprir as necessidades da empresa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5F1358B-DF97-4C95-AADD-C246B612A0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86" y="2213625"/>
            <a:ext cx="733928" cy="82696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9CD566D-238A-4CF6-8560-09D654C76E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98" y="2190949"/>
            <a:ext cx="917249" cy="911516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1A117EF-2923-43A7-9508-B345682464B6}"/>
              </a:ext>
            </a:extLst>
          </p:cNvPr>
          <p:cNvSpPr txBox="1"/>
          <p:nvPr/>
        </p:nvSpPr>
        <p:spPr>
          <a:xfrm>
            <a:off x="7471594" y="313829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Segurança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9FA0250-966C-4C34-A72A-955E94939D74}"/>
              </a:ext>
            </a:extLst>
          </p:cNvPr>
          <p:cNvSpPr txBox="1"/>
          <p:nvPr/>
        </p:nvSpPr>
        <p:spPr>
          <a:xfrm>
            <a:off x="6784475" y="3081146"/>
            <a:ext cx="28680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Backup do banco de dados previne perda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60B2A1-5A03-4E97-AFC1-406BC5FC1057}"/>
              </a:ext>
            </a:extLst>
          </p:cNvPr>
          <p:cNvSpPr txBox="1"/>
          <p:nvPr/>
        </p:nvSpPr>
        <p:spPr>
          <a:xfrm>
            <a:off x="6753427" y="5408030"/>
            <a:ext cx="2954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1">
                    <a:lumMod val="75000"/>
                  </a:schemeClr>
                </a:solidFill>
              </a:rPr>
              <a:t>Aumento no desempenho e rentabilidade da empresa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D2D65A6-803F-4FC8-A367-F7CD3E3830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74" y="4278156"/>
            <a:ext cx="907077" cy="9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1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4" grpId="0"/>
      <p:bldP spid="5" grpId="0"/>
      <p:bldP spid="18" grpId="0"/>
      <p:bldP spid="23" grpId="0"/>
      <p:bldP spid="24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/>
          <p:cNvSpPr/>
          <p:nvPr/>
        </p:nvSpPr>
        <p:spPr>
          <a:xfrm>
            <a:off x="3078042" y="1992005"/>
            <a:ext cx="1481168" cy="1481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1065306" y="1726684"/>
            <a:ext cx="17796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/>
              <a:t>Escolhe a função desejada, exemplo Clientes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ADB5F32-153E-40A6-AB4A-403B6B080437}"/>
              </a:ext>
            </a:extLst>
          </p:cNvPr>
          <p:cNvSpPr/>
          <p:nvPr/>
        </p:nvSpPr>
        <p:spPr>
          <a:xfrm>
            <a:off x="433192" y="214447"/>
            <a:ext cx="7377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Exemplo de cadastro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01248F-381F-4321-9DA4-54B266C70B83}"/>
              </a:ext>
            </a:extLst>
          </p:cNvPr>
          <p:cNvSpPr txBox="1"/>
          <p:nvPr/>
        </p:nvSpPr>
        <p:spPr>
          <a:xfrm>
            <a:off x="4123865" y="1733534"/>
            <a:ext cx="1624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Seleciona a opção “Novo”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F2B59B-CDA6-4B99-B102-889E1722A41B}"/>
              </a:ext>
            </a:extLst>
          </p:cNvPr>
          <p:cNvSpPr txBox="1"/>
          <p:nvPr/>
        </p:nvSpPr>
        <p:spPr>
          <a:xfrm>
            <a:off x="1552634" y="3688732"/>
            <a:ext cx="142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Digita os dados do cliente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1F54001-5178-48C1-BD57-A99DF373FE86}"/>
              </a:ext>
            </a:extLst>
          </p:cNvPr>
          <p:cNvSpPr txBox="1"/>
          <p:nvPr/>
        </p:nvSpPr>
        <p:spPr>
          <a:xfrm>
            <a:off x="4391968" y="3688732"/>
            <a:ext cx="1377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Salva as informações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A38DA9E-CAD6-4DBD-83CA-29C06BB6E16F}"/>
              </a:ext>
            </a:extLst>
          </p:cNvPr>
          <p:cNvSpPr/>
          <p:nvPr/>
        </p:nvSpPr>
        <p:spPr>
          <a:xfrm>
            <a:off x="3071757" y="3785828"/>
            <a:ext cx="1481168" cy="1481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D0A764A-3613-4DE7-97E8-46D965B8EABE}"/>
              </a:ext>
            </a:extLst>
          </p:cNvPr>
          <p:cNvSpPr/>
          <p:nvPr/>
        </p:nvSpPr>
        <p:spPr>
          <a:xfrm>
            <a:off x="235214" y="1967124"/>
            <a:ext cx="1481168" cy="1481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CED9083-38FD-401B-ACE1-22DF812ED3FD}"/>
              </a:ext>
            </a:extLst>
          </p:cNvPr>
          <p:cNvSpPr/>
          <p:nvPr/>
        </p:nvSpPr>
        <p:spPr>
          <a:xfrm>
            <a:off x="235214" y="3746119"/>
            <a:ext cx="1481168" cy="14811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68C1CCFD-9905-4590-88FA-52683EF8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8" y="1992005"/>
            <a:ext cx="1431406" cy="1431406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E162AA0B-62C5-4220-85A2-D5252955F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91" y="2013532"/>
            <a:ext cx="1423110" cy="1425772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9C980A19-B5A3-499C-B7E6-48A1C471D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5" y="3780814"/>
            <a:ext cx="1403446" cy="1403446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3596259-2F55-4234-B19C-B39E7EA46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85" y="3812276"/>
            <a:ext cx="1419511" cy="1431336"/>
          </a:xfrm>
          <a:prstGeom prst="rect">
            <a:avLst/>
          </a:prstGeom>
        </p:spPr>
      </p:pic>
      <p:pic>
        <p:nvPicPr>
          <p:cNvPr id="2055" name="Imagem 2054">
            <a:extLst>
              <a:ext uri="{FF2B5EF4-FFF2-40B4-BE49-F238E27FC236}">
                <a16:creationId xmlns:a16="http://schemas.microsoft.com/office/drawing/2014/main" id="{8F06D206-8849-444B-807B-00203283E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616" y="1389482"/>
            <a:ext cx="5891898" cy="460304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2057" name="Picture 4" descr="https://gyazo.com/daf785f2b315dbecb35fec8ced7b77f6.png">
            <a:extLst>
              <a:ext uri="{FF2B5EF4-FFF2-40B4-BE49-F238E27FC236}">
                <a16:creationId xmlns:a16="http://schemas.microsoft.com/office/drawing/2014/main" id="{AA916897-7D0C-45AC-8F63-3ADABB99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5" y="5412847"/>
            <a:ext cx="5083805" cy="46216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FD5EBE05-9B52-410B-8B24-E7F6E3765113}"/>
              </a:ext>
            </a:extLst>
          </p:cNvPr>
          <p:cNvSpPr txBox="1"/>
          <p:nvPr/>
        </p:nvSpPr>
        <p:spPr>
          <a:xfrm>
            <a:off x="4416737" y="5890058"/>
            <a:ext cx="882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9415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4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/>
      <p:bldP spid="16" grpId="0"/>
      <p:bldP spid="26" grpId="0"/>
      <p:bldP spid="27" grpId="0"/>
      <p:bldP spid="50" grpId="0" animBg="1"/>
      <p:bldP spid="51" grpId="0" animBg="1"/>
      <p:bldP spid="52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MBAM">
            <a:extLst>
              <a:ext uri="{FF2B5EF4-FFF2-40B4-BE49-F238E27FC236}">
                <a16:creationId xmlns:a16="http://schemas.microsoft.com/office/drawing/2014/main" id="{969A79C3-5C34-4A14-BD80-B5C13B26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22" y="1383781"/>
            <a:ext cx="73152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ogo-de-artificio-imagem-animada-0065">
            <a:extLst>
              <a:ext uri="{FF2B5EF4-FFF2-40B4-BE49-F238E27FC236}">
                <a16:creationId xmlns:a16="http://schemas.microsoft.com/office/drawing/2014/main" id="{5C6E877A-A303-42DF-8472-5AA86FFF24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79" y="121422"/>
            <a:ext cx="5193738" cy="38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go-de-artificio-imagem-animada-0037">
            <a:extLst>
              <a:ext uri="{FF2B5EF4-FFF2-40B4-BE49-F238E27FC236}">
                <a16:creationId xmlns:a16="http://schemas.microsoft.com/office/drawing/2014/main" id="{77821E64-B3B0-4568-9468-97C60FEEAC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12" y="78603"/>
            <a:ext cx="3938123" cy="39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ogo-de-artificio-imagem-animada-0087">
            <a:extLst>
              <a:ext uri="{FF2B5EF4-FFF2-40B4-BE49-F238E27FC236}">
                <a16:creationId xmlns:a16="http://schemas.microsoft.com/office/drawing/2014/main" id="{3A84FF22-11F7-444F-8EE4-4370658C74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16" y="4917303"/>
            <a:ext cx="19526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ogo-de-artificio-imagem-animada-0008">
            <a:extLst>
              <a:ext uri="{FF2B5EF4-FFF2-40B4-BE49-F238E27FC236}">
                <a16:creationId xmlns:a16="http://schemas.microsoft.com/office/drawing/2014/main" id="{73AD042B-12BE-4905-BA68-26F53E8B9D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61" y="2264976"/>
            <a:ext cx="20669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cdn.discordapp.com/attachments/285877451500945408/577620702597742594/capitao_nascimento_o_sistema_e_foda_parceiro_ln6oegp.png">
            <a:extLst>
              <a:ext uri="{FF2B5EF4-FFF2-40B4-BE49-F238E27FC236}">
                <a16:creationId xmlns:a16="http://schemas.microsoft.com/office/drawing/2014/main" id="{32B7D836-BF7A-4357-AA17-51BC4F3C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28" y="5371991"/>
            <a:ext cx="2753909" cy="14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fogo-de-artificio-imagem-animada-0012">
            <a:extLst>
              <a:ext uri="{FF2B5EF4-FFF2-40B4-BE49-F238E27FC236}">
                <a16:creationId xmlns:a16="http://schemas.microsoft.com/office/drawing/2014/main" id="{693D919D-6FDC-46F9-A02E-72ACF7F117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882" y="18601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fogo-de-artificio-imagem-animada-0094">
            <a:extLst>
              <a:ext uri="{FF2B5EF4-FFF2-40B4-BE49-F238E27FC236}">
                <a16:creationId xmlns:a16="http://schemas.microsoft.com/office/drawing/2014/main" id="{B7827567-0174-4211-9589-89833CE2F2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12" y="5127853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108334D-C664-4DCE-AFD2-FD88BF209BEC}"/>
              </a:ext>
            </a:extLst>
          </p:cNvPr>
          <p:cNvSpPr/>
          <p:nvPr/>
        </p:nvSpPr>
        <p:spPr>
          <a:xfrm>
            <a:off x="5122259" y="393029"/>
            <a:ext cx="11897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5907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758</TotalTime>
  <Words>138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</cp:lastModifiedBy>
  <cp:revision>45</cp:revision>
  <dcterms:created xsi:type="dcterms:W3CDTF">2018-10-09T12:18:29Z</dcterms:created>
  <dcterms:modified xsi:type="dcterms:W3CDTF">2019-05-13T23:55:40Z</dcterms:modified>
</cp:coreProperties>
</file>