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1096" r:id="rId4"/>
    <p:sldId id="1097" r:id="rId5"/>
    <p:sldId id="1098" r:id="rId6"/>
    <p:sldId id="1099" r:id="rId7"/>
    <p:sldId id="1100" r:id="rId8"/>
    <p:sldId id="1101" r:id="rId9"/>
    <p:sldId id="1102" r:id="rId10"/>
    <p:sldId id="1103" r:id="rId11"/>
    <p:sldId id="110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115" d="100"/>
          <a:sy n="115" d="100"/>
        </p:scale>
        <p:origin x="149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26/09/2018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ortsearning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smtClean="0">
                <a:solidFill>
                  <a:schemeClr val="bg2"/>
                </a:solidFill>
              </a:rPr>
              <a:t>GX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 smtClean="0">
                <a:solidFill>
                  <a:schemeClr val="bg2"/>
                </a:solidFill>
              </a:rPr>
              <a:t>Number</a:t>
            </a:r>
            <a:r>
              <a:rPr lang="pt-PT" sz="2400" b="0" dirty="0" smtClean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 smtClean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 smtClean="0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  <a:p>
            <a:pPr lvl="1"/>
            <a:r>
              <a:rPr lang="en-US" sz="3600" dirty="0" err="1" smtClean="0"/>
              <a:t>Analyse</a:t>
            </a:r>
            <a:r>
              <a:rPr lang="en-US" sz="3600" dirty="0" smtClean="0"/>
              <a:t> earnings made in </a:t>
            </a:r>
            <a:r>
              <a:rPr lang="en-US" sz="3600" dirty="0" err="1" smtClean="0"/>
              <a:t>esports</a:t>
            </a:r>
            <a:endParaRPr lang="en-US" sz="3600" dirty="0"/>
          </a:p>
          <a:p>
            <a:pPr lvl="1"/>
            <a:r>
              <a:rPr lang="en-US" sz="3600" dirty="0" smtClean="0"/>
              <a:t>throughout the years by organizations</a:t>
            </a:r>
          </a:p>
          <a:p>
            <a:pPr lvl="1"/>
            <a:r>
              <a:rPr lang="en-US" sz="3600" dirty="0" smtClean="0"/>
              <a:t>and players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 algn="just"/>
            <a:r>
              <a:rPr lang="en-US" sz="3600" dirty="0" smtClean="0"/>
              <a:t>Our dataset will be a static table</a:t>
            </a:r>
          </a:p>
          <a:p>
            <a:pPr lvl="1" algn="just"/>
            <a:r>
              <a:rPr lang="en-US" sz="3600" dirty="0" smtClean="0"/>
              <a:t>provided by </a:t>
            </a:r>
            <a:r>
              <a:rPr lang="en-US" sz="3600" dirty="0" err="1" smtClean="0"/>
              <a:t>esportsearning</a:t>
            </a:r>
            <a:r>
              <a:rPr lang="en-US" sz="3600" dirty="0" smtClean="0"/>
              <a:t> </a:t>
            </a:r>
            <a:r>
              <a:rPr lang="en-US" sz="3600" dirty="0" smtClean="0"/>
              <a:t>website</a:t>
            </a:r>
          </a:p>
          <a:p>
            <a:pPr lvl="1" algn="just"/>
            <a:r>
              <a:rPr lang="en-US" sz="3600" dirty="0" smtClean="0"/>
              <a:t>hosted </a:t>
            </a:r>
            <a:r>
              <a:rPr lang="en-US" sz="3600" dirty="0"/>
              <a:t>in </a:t>
            </a:r>
            <a:r>
              <a:rPr lang="en-US" sz="3600" dirty="0" smtClean="0">
                <a:hlinkClick r:id="rId3"/>
              </a:rPr>
              <a:t>www.esportsearnings.com</a:t>
            </a:r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65" y="4725144"/>
            <a:ext cx="6095238" cy="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Description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/>
              <a:t>Description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2968</TotalTime>
  <Words>107</Words>
  <Application>Microsoft Office PowerPoint</Application>
  <PresentationFormat>On-screen Show (4:3)</PresentationFormat>
  <Paragraphs>51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Francisco Campaniço</cp:lastModifiedBy>
  <cp:revision>334</cp:revision>
  <dcterms:created xsi:type="dcterms:W3CDTF">2010-04-13T09:45:33Z</dcterms:created>
  <dcterms:modified xsi:type="dcterms:W3CDTF">2018-09-26T09:53:08Z</dcterms:modified>
</cp:coreProperties>
</file>