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097" r:id="rId10"/>
    <p:sldId id="1098" r:id="rId11"/>
    <p:sldId id="1115" r:id="rId12"/>
    <p:sldId id="1110" r:id="rId13"/>
    <p:sldId id="1116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1D3B59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G13-A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95232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83463 – Francisco Campaniço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83482 – João Rafael</a:t>
            </a:r>
          </a:p>
          <a:p>
            <a:r>
              <a:rPr lang="pt-PT" sz="2400" b="0">
                <a:solidFill>
                  <a:schemeClr val="bg2"/>
                </a:solidFill>
              </a:rPr>
              <a:t>83558 </a:t>
            </a:r>
            <a:r>
              <a:rPr lang="pt-PT" sz="2400" b="0" dirty="0">
                <a:solidFill>
                  <a:schemeClr val="bg2"/>
                </a:solidFill>
              </a:rPr>
              <a:t>– Rodrigo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70298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countries have the highest earnings?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D6205-4D8D-4A40-AE14-8606A47F252B}"/>
              </a:ext>
            </a:extLst>
          </p:cNvPr>
          <p:cNvPicPr/>
          <p:nvPr/>
        </p:nvPicPr>
        <p:blipFill rotWithShape="1">
          <a:blip r:embed="rId3"/>
          <a:srcRect t="1713" r="36213" b="52027"/>
          <a:stretch/>
        </p:blipFill>
        <p:spPr bwMode="auto">
          <a:xfrm>
            <a:off x="1652424" y="2348880"/>
            <a:ext cx="5839152" cy="354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07288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organizations earned the most?</a:t>
            </a:r>
            <a:endParaRPr lang="en-US" dirty="0"/>
          </a:p>
          <a:p>
            <a:pPr lvl="0"/>
            <a:r>
              <a:rPr lang="en-GB" dirty="0"/>
              <a:t>What is the age at which players earn the most?</a:t>
            </a:r>
            <a:endParaRPr lang="en-US" dirty="0"/>
          </a:p>
          <a:p>
            <a:pPr lvl="0"/>
            <a:r>
              <a:rPr lang="en-GB" dirty="0"/>
              <a:t>What games have the most earnings?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486A03-23F6-44D0-B0EC-865AE9B59A2D}"/>
              </a:ext>
            </a:extLst>
          </p:cNvPr>
          <p:cNvPicPr/>
          <p:nvPr/>
        </p:nvPicPr>
        <p:blipFill rotWithShape="1">
          <a:blip r:embed="rId3"/>
          <a:srcRect l="35506" t="48829" r="1204" b="4226"/>
          <a:stretch/>
        </p:blipFill>
        <p:spPr bwMode="auto">
          <a:xfrm>
            <a:off x="4911672" y="3798266"/>
            <a:ext cx="3784600" cy="2040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0F7DA-D901-4261-9ECA-AF669043E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" y="3810914"/>
            <a:ext cx="3837131" cy="20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214974"/>
          </a:xfrm>
        </p:spPr>
        <p:txBody>
          <a:bodyPr>
            <a:noAutofit/>
          </a:bodyPr>
          <a:lstStyle/>
          <a:p>
            <a:pPr lvl="0"/>
            <a:r>
              <a:rPr lang="en-GB" sz="2800" dirty="0"/>
              <a:t>How does unemployment correlate with player earnings?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4EE821-A8AD-424D-AA1D-ED8A9160B220}"/>
              </a:ext>
            </a:extLst>
          </p:cNvPr>
          <p:cNvPicPr/>
          <p:nvPr/>
        </p:nvPicPr>
        <p:blipFill rotWithShape="1">
          <a:blip r:embed="rId3"/>
          <a:srcRect t="49514" r="64493" b="2684"/>
          <a:stretch/>
        </p:blipFill>
        <p:spPr bwMode="auto">
          <a:xfrm>
            <a:off x="2516891" y="2132856"/>
            <a:ext cx="4110186" cy="3953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07288" cy="72008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months are the most active in esports?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61F45-D724-4BDA-B5BD-8E179EA48574}"/>
              </a:ext>
            </a:extLst>
          </p:cNvPr>
          <p:cNvPicPr/>
          <p:nvPr/>
        </p:nvPicPr>
        <p:blipFill rotWithShape="1">
          <a:blip r:embed="rId3"/>
          <a:srcRect l="64410" r="831" b="51513"/>
          <a:stretch/>
        </p:blipFill>
        <p:spPr bwMode="auto">
          <a:xfrm>
            <a:off x="2173469" y="1988840"/>
            <a:ext cx="4375358" cy="4030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8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25820"/>
            <a:ext cx="2674640" cy="1423060"/>
          </a:xfrm>
        </p:spPr>
        <p:txBody>
          <a:bodyPr>
            <a:noAutofit/>
          </a:bodyPr>
          <a:lstStyle/>
          <a:p>
            <a:r>
              <a:rPr lang="en-US" sz="2400" i="1" dirty="0"/>
              <a:t>Choropleth Map: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Scatter plot;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12FBBF-3216-4DDA-B0CC-4ADB4A95EF26}"/>
              </a:ext>
            </a:extLst>
          </p:cNvPr>
          <p:cNvSpPr txBox="1">
            <a:spLocks/>
          </p:cNvSpPr>
          <p:nvPr/>
        </p:nvSpPr>
        <p:spPr>
          <a:xfrm>
            <a:off x="5508104" y="925820"/>
            <a:ext cx="2880320" cy="106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Dynamic Heat Map:</a:t>
            </a:r>
            <a:endParaRPr lang="en-US" sz="2000" i="1" dirty="0"/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0DDFDA-1727-41E3-99BC-08B3DF639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2" y="2204865"/>
            <a:ext cx="8496944" cy="46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Choropleth Map:</a:t>
            </a:r>
          </a:p>
        </p:txBody>
      </p:sp>
      <p:pic>
        <p:nvPicPr>
          <p:cNvPr id="1028" name="Picture 4" descr="Resultado de imagem para saturation">
            <a:extLst>
              <a:ext uri="{FF2B5EF4-FFF2-40B4-BE49-F238E27FC236}">
                <a16:creationId xmlns:a16="http://schemas.microsoft.com/office/drawing/2014/main" id="{B5B584F3-7752-438B-A6CC-50F4A7B9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8287"/>
            <a:ext cx="3983376" cy="21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34B0CA-58AC-4342-856A-E40847DC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03" y="2821777"/>
            <a:ext cx="3684697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Scatter plot: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4A84904-49AE-4C4C-9665-56BEEDD302E2}"/>
              </a:ext>
            </a:extLst>
          </p:cNvPr>
          <p:cNvSpPr/>
          <p:nvPr/>
        </p:nvSpPr>
        <p:spPr>
          <a:xfrm>
            <a:off x="4165612" y="3645024"/>
            <a:ext cx="792088" cy="720080"/>
          </a:xfrm>
          <a:prstGeom prst="flowChartConnector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21E86777-0809-4858-B290-F43EDBE4C807}"/>
              </a:ext>
            </a:extLst>
          </p:cNvPr>
          <p:cNvSpPr/>
          <p:nvPr/>
        </p:nvSpPr>
        <p:spPr>
          <a:xfrm>
            <a:off x="2123728" y="3645024"/>
            <a:ext cx="792088" cy="72008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472BF102-2022-4250-9456-0965BE67C83C}"/>
              </a:ext>
            </a:extLst>
          </p:cNvPr>
          <p:cNvSpPr/>
          <p:nvPr/>
        </p:nvSpPr>
        <p:spPr>
          <a:xfrm>
            <a:off x="6012160" y="3645024"/>
            <a:ext cx="792088" cy="7200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2941D-5874-4827-9017-54DAC2E76BD0}"/>
              </a:ext>
            </a:extLst>
          </p:cNvPr>
          <p:cNvSpPr txBox="1"/>
          <p:nvPr/>
        </p:nvSpPr>
        <p:spPr>
          <a:xfrm>
            <a:off x="1583668" y="4609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Unemplyoment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FCA5A-144A-40DC-8CF9-0194FC45618F}"/>
              </a:ext>
            </a:extLst>
          </p:cNvPr>
          <p:cNvSpPr txBox="1"/>
          <p:nvPr/>
        </p:nvSpPr>
        <p:spPr>
          <a:xfrm>
            <a:off x="3545861" y="4609066"/>
            <a:ext cx="20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Urban population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05DEA-18D4-4B75-970C-C5FB5E470964}"/>
              </a:ext>
            </a:extLst>
          </p:cNvPr>
          <p:cNvSpPr txBox="1"/>
          <p:nvPr/>
        </p:nvSpPr>
        <p:spPr>
          <a:xfrm>
            <a:off x="5796136" y="46090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(USD)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Bar chart: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FD8AF-AE9E-4EB5-AE22-5E546D60490D}"/>
              </a:ext>
            </a:extLst>
          </p:cNvPr>
          <p:cNvSpPr/>
          <p:nvPr/>
        </p:nvSpPr>
        <p:spPr>
          <a:xfrm>
            <a:off x="4139952" y="2420888"/>
            <a:ext cx="6480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67F6C8F-8CDE-4AF9-92E7-838A3B168F08}"/>
              </a:ext>
            </a:extLst>
          </p:cNvPr>
          <p:cNvCxnSpPr/>
          <p:nvPr/>
        </p:nvCxnSpPr>
        <p:spPr>
          <a:xfrm flipV="1">
            <a:off x="5004048" y="2420888"/>
            <a:ext cx="0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4D62F-CF24-42EC-8ADE-AA5671BD1912}"/>
              </a:ext>
            </a:extLst>
          </p:cNvPr>
          <p:cNvSpPr txBox="1"/>
          <p:nvPr/>
        </p:nvSpPr>
        <p:spPr>
          <a:xfrm>
            <a:off x="5214641" y="3825914"/>
            <a:ext cx="238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indicates earnings or quantity of tournaments</a:t>
            </a:r>
          </a:p>
        </p:txBody>
      </p:sp>
    </p:spTree>
    <p:extLst>
      <p:ext uri="{BB962C8B-B14F-4D97-AF65-F5344CB8AC3E}">
        <p14:creationId xmlns:p14="http://schemas.microsoft.com/office/powerpoint/2010/main" val="3514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Heat Map: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4E97D-0919-4898-A067-5C5F63E0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4" y="2348880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3088</TotalTime>
  <Words>146</Words>
  <Application>Microsoft Office PowerPoint</Application>
  <PresentationFormat>Apresentação no Ecrã (4:3)</PresentationFormat>
  <Paragraphs>48</Paragraphs>
  <Slides>13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Choropleth Map</vt:lpstr>
      <vt:lpstr>Bar Chart</vt:lpstr>
      <vt:lpstr>Scatter plot</vt:lpstr>
      <vt:lpstr>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Rodrigo Oliveira</cp:lastModifiedBy>
  <cp:revision>344</cp:revision>
  <dcterms:created xsi:type="dcterms:W3CDTF">2010-04-13T09:45:33Z</dcterms:created>
  <dcterms:modified xsi:type="dcterms:W3CDTF">2018-10-30T12:00:25Z</dcterms:modified>
</cp:coreProperties>
</file>