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097" r:id="rId10"/>
    <p:sldId id="1098" r:id="rId11"/>
    <p:sldId id="111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1D3B59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75" d="100"/>
          <a:sy n="75" d="100"/>
        </p:scale>
        <p:origin x="16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Choropleth Map:		               Dynamic Heat Map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Scatter plot;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Choropleth Map:</a:t>
            </a:r>
          </a:p>
        </p:txBody>
      </p:sp>
      <p:pic>
        <p:nvPicPr>
          <p:cNvPr id="1028" name="Picture 4" descr="Resultado de imagem para saturation">
            <a:extLst>
              <a:ext uri="{FF2B5EF4-FFF2-40B4-BE49-F238E27FC236}">
                <a16:creationId xmlns:a16="http://schemas.microsoft.com/office/drawing/2014/main" id="{B5B584F3-7752-438B-A6CC-50F4A7B9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8287"/>
            <a:ext cx="3983376" cy="21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34B0CA-58AC-4342-856A-E40847DC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03" y="2821777"/>
            <a:ext cx="3684697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Scatter plot: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4A84904-49AE-4C4C-9665-56BEEDD302E2}"/>
              </a:ext>
            </a:extLst>
          </p:cNvPr>
          <p:cNvSpPr/>
          <p:nvPr/>
        </p:nvSpPr>
        <p:spPr>
          <a:xfrm>
            <a:off x="4165612" y="3645024"/>
            <a:ext cx="792088" cy="720080"/>
          </a:xfrm>
          <a:prstGeom prst="flowChartConnector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21E86777-0809-4858-B290-F43EDBE4C807}"/>
              </a:ext>
            </a:extLst>
          </p:cNvPr>
          <p:cNvSpPr/>
          <p:nvPr/>
        </p:nvSpPr>
        <p:spPr>
          <a:xfrm>
            <a:off x="2123728" y="3645024"/>
            <a:ext cx="792088" cy="72008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472BF102-2022-4250-9456-0965BE67C83C}"/>
              </a:ext>
            </a:extLst>
          </p:cNvPr>
          <p:cNvSpPr/>
          <p:nvPr/>
        </p:nvSpPr>
        <p:spPr>
          <a:xfrm>
            <a:off x="6012160" y="3645024"/>
            <a:ext cx="792088" cy="7200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2941D-5874-4827-9017-54DAC2E76BD0}"/>
              </a:ext>
            </a:extLst>
          </p:cNvPr>
          <p:cNvSpPr txBox="1"/>
          <p:nvPr/>
        </p:nvSpPr>
        <p:spPr>
          <a:xfrm>
            <a:off x="1583668" y="4609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Unemplyoment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FCA5A-144A-40DC-8CF9-0194FC45618F}"/>
              </a:ext>
            </a:extLst>
          </p:cNvPr>
          <p:cNvSpPr txBox="1"/>
          <p:nvPr/>
        </p:nvSpPr>
        <p:spPr>
          <a:xfrm>
            <a:off x="3545861" y="4609066"/>
            <a:ext cx="20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Urban population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05DEA-18D4-4B75-970C-C5FB5E470964}"/>
              </a:ext>
            </a:extLst>
          </p:cNvPr>
          <p:cNvSpPr txBox="1"/>
          <p:nvPr/>
        </p:nvSpPr>
        <p:spPr>
          <a:xfrm>
            <a:off x="5796136" y="46090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(USD)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Bar chart: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FD8AF-AE9E-4EB5-AE22-5E546D60490D}"/>
              </a:ext>
            </a:extLst>
          </p:cNvPr>
          <p:cNvSpPr/>
          <p:nvPr/>
        </p:nvSpPr>
        <p:spPr>
          <a:xfrm>
            <a:off x="4139952" y="2420888"/>
            <a:ext cx="6480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67F6C8F-8CDE-4AF9-92E7-838A3B168F08}"/>
              </a:ext>
            </a:extLst>
          </p:cNvPr>
          <p:cNvCxnSpPr/>
          <p:nvPr/>
        </p:nvCxnSpPr>
        <p:spPr>
          <a:xfrm flipV="1">
            <a:off x="5004048" y="2420888"/>
            <a:ext cx="0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4D62F-CF24-42EC-8ADE-AA5671BD1912}"/>
              </a:ext>
            </a:extLst>
          </p:cNvPr>
          <p:cNvSpPr txBox="1"/>
          <p:nvPr/>
        </p:nvSpPr>
        <p:spPr>
          <a:xfrm>
            <a:off x="5214641" y="3825914"/>
            <a:ext cx="23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indicates players’ earnings</a:t>
            </a:r>
          </a:p>
        </p:txBody>
      </p:sp>
    </p:spTree>
    <p:extLst>
      <p:ext uri="{BB962C8B-B14F-4D97-AF65-F5344CB8AC3E}">
        <p14:creationId xmlns:p14="http://schemas.microsoft.com/office/powerpoint/2010/main" val="3514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Heat Map: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4E97D-0919-4898-A067-5C5F63E0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4" y="2348880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3045</TotalTime>
  <Words>94</Words>
  <Application>Microsoft Office PowerPoint</Application>
  <PresentationFormat>Apresentação no Ecrã (4:3)</PresentationFormat>
  <Paragraphs>38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Francisco Campaniço</cp:lastModifiedBy>
  <cp:revision>339</cp:revision>
  <dcterms:created xsi:type="dcterms:W3CDTF">2010-04-13T09:45:33Z</dcterms:created>
  <dcterms:modified xsi:type="dcterms:W3CDTF">2018-10-29T12:19:11Z</dcterms:modified>
</cp:coreProperties>
</file>