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1111" r:id="rId3"/>
    <p:sldId id="1112" r:id="rId4"/>
    <p:sldId id="257" r:id="rId5"/>
    <p:sldId id="1096" r:id="rId6"/>
    <p:sldId id="1109" r:id="rId7"/>
    <p:sldId id="1113" r:id="rId8"/>
    <p:sldId id="1114" r:id="rId9"/>
    <p:sldId id="1097" r:id="rId10"/>
    <p:sldId id="1098" r:id="rId11"/>
    <p:sldId id="1110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FF00"/>
    <a:srgbClr val="1D3B59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99" d="100"/>
          <a:sy n="99" d="100"/>
        </p:scale>
        <p:origin x="194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6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G13-A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365104"/>
            <a:ext cx="2664296" cy="249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83463 – Francisco Campaniço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83482 – João Rafael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83558 – Rodrigo Oliveira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Selected Idiom and why it allows answering each question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Selected Idiom and why it allows answering each question</a:t>
            </a:r>
          </a:p>
        </p:txBody>
      </p:sp>
    </p:spTree>
    <p:extLst>
      <p:ext uri="{BB962C8B-B14F-4D97-AF65-F5344CB8AC3E}">
        <p14:creationId xmlns:p14="http://schemas.microsoft.com/office/powerpoint/2010/main" val="34664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2674640" cy="1423060"/>
          </a:xfrm>
        </p:spPr>
        <p:txBody>
          <a:bodyPr>
            <a:noAutofit/>
          </a:bodyPr>
          <a:lstStyle/>
          <a:p>
            <a:r>
              <a:rPr lang="en-US" sz="2400" i="1" dirty="0"/>
              <a:t>Choropleth Map:</a:t>
            </a:r>
          </a:p>
          <a:p>
            <a:pPr marL="971550" lvl="1" indent="-571500">
              <a:buFont typeface="Wingdings" panose="05000000000000000000" pitchFamily="2" charset="2"/>
              <a:buChar char="Ø"/>
            </a:pPr>
            <a:r>
              <a:rPr lang="en-US" sz="2000" i="1" dirty="0"/>
              <a:t>Scatter plot;</a:t>
            </a:r>
          </a:p>
          <a:p>
            <a:pPr marL="971550" lvl="1" indent="-571500">
              <a:buFont typeface="Wingdings" panose="05000000000000000000" pitchFamily="2" charset="2"/>
              <a:buChar char="Ø"/>
            </a:pPr>
            <a:r>
              <a:rPr lang="en-US" sz="2000" i="1" dirty="0"/>
              <a:t>Bar chart;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12FBBF-3216-4DDA-B0CC-4ADB4A95EF26}"/>
              </a:ext>
            </a:extLst>
          </p:cNvPr>
          <p:cNvSpPr txBox="1">
            <a:spLocks/>
          </p:cNvSpPr>
          <p:nvPr/>
        </p:nvSpPr>
        <p:spPr>
          <a:xfrm>
            <a:off x="5508104" y="1285860"/>
            <a:ext cx="2880320" cy="106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3200" b="1" kern="12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Dynamic Heat Map:</a:t>
            </a:r>
            <a:endParaRPr lang="en-US" sz="2000" i="1" dirty="0"/>
          </a:p>
          <a:p>
            <a:pPr marL="971550" lvl="1" indent="-571500">
              <a:buFont typeface="Wingdings" panose="05000000000000000000" pitchFamily="2" charset="2"/>
              <a:buChar char="Ø"/>
            </a:pPr>
            <a:r>
              <a:rPr lang="en-US" sz="2000" i="1" dirty="0"/>
              <a:t>Bar chart;</a:t>
            </a:r>
          </a:p>
        </p:txBody>
      </p:sp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Choropleth Map:</a:t>
            </a:r>
          </a:p>
        </p:txBody>
      </p:sp>
      <p:pic>
        <p:nvPicPr>
          <p:cNvPr id="1028" name="Picture 4" descr="Resultado de imagem para saturation">
            <a:extLst>
              <a:ext uri="{FF2B5EF4-FFF2-40B4-BE49-F238E27FC236}">
                <a16:creationId xmlns:a16="http://schemas.microsoft.com/office/drawing/2014/main" id="{B5B584F3-7752-438B-A6CC-50F4A7B9C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8287"/>
            <a:ext cx="3983376" cy="214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534B0CA-58AC-4342-856A-E40847DCD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103" y="2821777"/>
            <a:ext cx="3684697" cy="21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Scatter plot:</a:t>
            </a:r>
          </a:p>
        </p:txBody>
      </p:sp>
      <p:sp>
        <p:nvSpPr>
          <p:cNvPr id="6" name="Fluxograma: Conexão 5">
            <a:extLst>
              <a:ext uri="{FF2B5EF4-FFF2-40B4-BE49-F238E27FC236}">
                <a16:creationId xmlns:a16="http://schemas.microsoft.com/office/drawing/2014/main" id="{D4A84904-49AE-4C4C-9665-56BEEDD302E2}"/>
              </a:ext>
            </a:extLst>
          </p:cNvPr>
          <p:cNvSpPr/>
          <p:nvPr/>
        </p:nvSpPr>
        <p:spPr>
          <a:xfrm>
            <a:off x="4165612" y="3645024"/>
            <a:ext cx="792088" cy="720080"/>
          </a:xfrm>
          <a:prstGeom prst="flowChartConnector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uxograma: Conexão 6">
            <a:extLst>
              <a:ext uri="{FF2B5EF4-FFF2-40B4-BE49-F238E27FC236}">
                <a16:creationId xmlns:a16="http://schemas.microsoft.com/office/drawing/2014/main" id="{21E86777-0809-4858-B290-F43EDBE4C807}"/>
              </a:ext>
            </a:extLst>
          </p:cNvPr>
          <p:cNvSpPr/>
          <p:nvPr/>
        </p:nvSpPr>
        <p:spPr>
          <a:xfrm>
            <a:off x="2123728" y="3645024"/>
            <a:ext cx="792088" cy="72008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xograma: Conexão 7">
            <a:extLst>
              <a:ext uri="{FF2B5EF4-FFF2-40B4-BE49-F238E27FC236}">
                <a16:creationId xmlns:a16="http://schemas.microsoft.com/office/drawing/2014/main" id="{472BF102-2022-4250-9456-0965BE67C83C}"/>
              </a:ext>
            </a:extLst>
          </p:cNvPr>
          <p:cNvSpPr/>
          <p:nvPr/>
        </p:nvSpPr>
        <p:spPr>
          <a:xfrm>
            <a:off x="6012160" y="3645024"/>
            <a:ext cx="792088" cy="72008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42941D-5874-4827-9017-54DAC2E76BD0}"/>
              </a:ext>
            </a:extLst>
          </p:cNvPr>
          <p:cNvSpPr txBox="1"/>
          <p:nvPr/>
        </p:nvSpPr>
        <p:spPr>
          <a:xfrm>
            <a:off x="1583668" y="460906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Unemplyoment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0FCA5A-144A-40DC-8CF9-0194FC45618F}"/>
              </a:ext>
            </a:extLst>
          </p:cNvPr>
          <p:cNvSpPr txBox="1"/>
          <p:nvPr/>
        </p:nvSpPr>
        <p:spPr>
          <a:xfrm>
            <a:off x="3545861" y="4609066"/>
            <a:ext cx="20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Urban population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505DEA-18D4-4B75-970C-C5FB5E470964}"/>
              </a:ext>
            </a:extLst>
          </p:cNvPr>
          <p:cNvSpPr txBox="1"/>
          <p:nvPr/>
        </p:nvSpPr>
        <p:spPr>
          <a:xfrm>
            <a:off x="5796136" y="46090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GDP (USD)</a:t>
            </a:r>
          </a:p>
        </p:txBody>
      </p:sp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Bar chart: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EFD8AF-AE9E-4EB5-AE22-5E546D60490D}"/>
              </a:ext>
            </a:extLst>
          </p:cNvPr>
          <p:cNvSpPr/>
          <p:nvPr/>
        </p:nvSpPr>
        <p:spPr>
          <a:xfrm>
            <a:off x="4139952" y="2420888"/>
            <a:ext cx="64807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F67F6C8F-8CDE-4AF9-92E7-838A3B168F08}"/>
              </a:ext>
            </a:extLst>
          </p:cNvPr>
          <p:cNvCxnSpPr/>
          <p:nvPr/>
        </p:nvCxnSpPr>
        <p:spPr>
          <a:xfrm flipV="1">
            <a:off x="5004048" y="2420888"/>
            <a:ext cx="0" cy="345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E4D62F-CF24-42EC-8ADE-AA5671BD1912}"/>
              </a:ext>
            </a:extLst>
          </p:cNvPr>
          <p:cNvSpPr txBox="1"/>
          <p:nvPr/>
        </p:nvSpPr>
        <p:spPr>
          <a:xfrm>
            <a:off x="5214641" y="3825914"/>
            <a:ext cx="2386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 indicates earnings or quantity of tournaments</a:t>
            </a:r>
          </a:p>
        </p:txBody>
      </p:sp>
    </p:spTree>
    <p:extLst>
      <p:ext uri="{BB962C8B-B14F-4D97-AF65-F5344CB8AC3E}">
        <p14:creationId xmlns:p14="http://schemas.microsoft.com/office/powerpoint/2010/main" val="351403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Heat Map: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F4E97D-0919-4898-A067-5C5F63E02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34" y="2348880"/>
            <a:ext cx="56007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9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IDIOM – </a:t>
            </a:r>
            <a:r>
              <a:rPr lang="pt-PT" sz="6000" dirty="0" err="1"/>
              <a:t>tasks</a:t>
            </a:r>
            <a:r>
              <a:rPr lang="pt-PT" sz="6000" dirty="0"/>
              <a:t>/</a:t>
            </a:r>
            <a:r>
              <a:rPr lang="pt-PT" sz="6000" dirty="0" err="1"/>
              <a:t>questions</a:t>
            </a:r>
            <a:r>
              <a:rPr lang="pt-PT" sz="6000" dirty="0"/>
              <a:t> </a:t>
            </a:r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3071</TotalTime>
  <Words>110</Words>
  <Application>Microsoft Office PowerPoint</Application>
  <PresentationFormat>On-screen Show (4:3)</PresentationFormat>
  <Paragraphs>40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template-gvip</vt:lpstr>
      <vt:lpstr>Information Visualization Visualization Sketch</vt:lpstr>
      <vt:lpstr>Overview</vt:lpstr>
      <vt:lpstr>Overview</vt:lpstr>
      <vt:lpstr>Visual encoding</vt:lpstr>
      <vt:lpstr>Visual Encoding</vt:lpstr>
      <vt:lpstr>Visual Encoding</vt:lpstr>
      <vt:lpstr>Visual Encoding</vt:lpstr>
      <vt:lpstr>Visual Encoding</vt:lpstr>
      <vt:lpstr>IDIOM – tasks/questions mapping</vt:lpstr>
      <vt:lpstr>Task 1</vt:lpstr>
      <vt:lpstr>Task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Lucas Rafael</cp:lastModifiedBy>
  <cp:revision>341</cp:revision>
  <dcterms:created xsi:type="dcterms:W3CDTF">2010-04-13T09:45:33Z</dcterms:created>
  <dcterms:modified xsi:type="dcterms:W3CDTF">2018-10-29T14:23:58Z</dcterms:modified>
</cp:coreProperties>
</file>