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ebas Neue Bold" charset="1" panose="020B0606020202050201"/>
      <p:regular r:id="rId14"/>
    </p:embeddedFont>
    <p:embeddedFont>
      <p:font typeface="Bebas Neue" charset="1" panose="00000500000000000000"/>
      <p:regular r:id="rId15"/>
    </p:embeddedFont>
    <p:embeddedFont>
      <p:font typeface="HK Grotesk Bold" charset="1" panose="00000800000000000000"/>
      <p:regular r:id="rId16"/>
    </p:embeddedFont>
    <p:embeddedFont>
      <p:font typeface="HK Grotesk Light" charset="1" panose="00000400000000000000"/>
      <p:regular r:id="rId17"/>
    </p:embeddedFont>
    <p:embeddedFont>
      <p:font typeface="HK Grotesk" charset="1" panose="00000500000000000000"/>
      <p:regular r:id="rId18"/>
    </p:embeddedFont>
    <p:embeddedFont>
      <p:font typeface="Opun Mai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2210251" y="750919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5" y="0"/>
                </a:lnTo>
                <a:lnTo>
                  <a:pt x="21356205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72821" y="3573797"/>
            <a:ext cx="13108537" cy="3066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77"/>
              </a:lnSpc>
            </a:pPr>
            <a:r>
              <a:rPr lang="en-US" sz="12584" spc="125">
                <a:solidFill>
                  <a:srgbClr val="FCFCF4">
                    <a:alpha val="69804"/>
                  </a:srgbClr>
                </a:solidFill>
                <a:latin typeface="Bebas Neue Bold"/>
              </a:rPr>
              <a:t>PROJETO</a:t>
            </a:r>
          </a:p>
          <a:p>
            <a:pPr algn="l">
              <a:lnSpc>
                <a:spcPts val="11577"/>
              </a:lnSpc>
            </a:pPr>
            <a:r>
              <a:rPr lang="en-US" sz="12584" spc="125">
                <a:solidFill>
                  <a:srgbClr val="FCFCF4">
                    <a:alpha val="69804"/>
                  </a:srgbClr>
                </a:solidFill>
                <a:latin typeface="Bebas Neue Bold"/>
              </a:rPr>
              <a:t>INTEGRADOR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13583" y="7269356"/>
            <a:ext cx="8613267" cy="486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67" spc="636">
                <a:solidFill>
                  <a:srgbClr val="FCFCF4"/>
                </a:solidFill>
                <a:latin typeface="Bebas Neue"/>
              </a:rPr>
              <a:t>LUCAS ROGÉRIO FRANCO RAMOS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Freeform 3" id="3"/>
          <p:cNvSpPr/>
          <p:nvPr/>
        </p:nvSpPr>
        <p:spPr>
          <a:xfrm flipH="false" flipV="false" rot="-792178">
            <a:off x="-3184334" y="-1644671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8145930" y="742384"/>
            <a:ext cx="45207" cy="353990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481548" y="4230200"/>
            <a:ext cx="6414328" cy="226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Experiência do usuário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144000" y="1405820"/>
            <a:ext cx="8991190" cy="1125202"/>
            <a:chOff x="0" y="0"/>
            <a:chExt cx="11988253" cy="150027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5569"/>
              <a:ext cx="11988253" cy="608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INTERFACE INTUITIVA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43245"/>
              <a:ext cx="11988253" cy="487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9"/>
                </a:lnSpc>
              </a:pPr>
              <a:r>
                <a:rPr lang="en-US" sz="2353" spc="-47">
                  <a:solidFill>
                    <a:srgbClr val="FFFFFF"/>
                  </a:solidFill>
                  <a:latin typeface="HK Grotesk Light"/>
                </a:rPr>
                <a:t>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44000" y="3186450"/>
            <a:ext cx="8115300" cy="1095835"/>
            <a:chOff x="0" y="0"/>
            <a:chExt cx="10820400" cy="146111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5569"/>
              <a:ext cx="10820400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"/>
                </a:rPr>
                <a:t>CRIAÇÃO DE CONTA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43297"/>
              <a:ext cx="10820400" cy="447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144000" y="5661231"/>
            <a:ext cx="8115300" cy="340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7453579"/>
            <a:ext cx="8115300" cy="340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84960" y="8921341"/>
            <a:ext cx="616957" cy="336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sz="2399">
                <a:solidFill>
                  <a:srgbClr val="FFFFFF"/>
                </a:solidFill>
                <a:latin typeface="HK Grotesk Bold"/>
              </a:rPr>
              <a:t>02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979987" y="1405820"/>
            <a:ext cx="369918" cy="369918"/>
            <a:chOff x="6705600" y="1371600"/>
            <a:chExt cx="10972800" cy="1097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7979987" y="3182180"/>
            <a:ext cx="369918" cy="369918"/>
            <a:chOff x="6705600" y="1371600"/>
            <a:chExt cx="10972800" cy="1097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385870">
            <a:off x="-3654687" y="8039558"/>
            <a:ext cx="11264252" cy="3430644"/>
          </a:xfrm>
          <a:custGeom>
            <a:avLst/>
            <a:gdLst/>
            <a:ahLst/>
            <a:cxnLst/>
            <a:rect r="r" b="b" t="t" l="l"/>
            <a:pathLst>
              <a:path h="3430644" w="11264252">
                <a:moveTo>
                  <a:pt x="0" y="0"/>
                </a:moveTo>
                <a:lnTo>
                  <a:pt x="11264253" y="0"/>
                </a:lnTo>
                <a:lnTo>
                  <a:pt x="11264253" y="3430643"/>
                </a:lnTo>
                <a:lnTo>
                  <a:pt x="0" y="3430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81044" y="862077"/>
            <a:ext cx="4722875" cy="8396223"/>
          </a:xfrm>
          <a:custGeom>
            <a:avLst/>
            <a:gdLst/>
            <a:ahLst/>
            <a:cxnLst/>
            <a:rect r="r" b="b" t="t" l="l"/>
            <a:pathLst>
              <a:path h="8396223" w="4722875">
                <a:moveTo>
                  <a:pt x="0" y="0"/>
                </a:moveTo>
                <a:lnTo>
                  <a:pt x="4722875" y="0"/>
                </a:lnTo>
                <a:lnTo>
                  <a:pt x="4722875" y="8396223"/>
                </a:lnTo>
                <a:lnTo>
                  <a:pt x="0" y="8396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1633642" y="1525279"/>
            <a:ext cx="52381" cy="8229600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Freeform 5" id="5"/>
          <p:cNvSpPr/>
          <p:nvPr/>
        </p:nvSpPr>
        <p:spPr>
          <a:xfrm flipH="true" flipV="false" rot="0">
            <a:off x="7822061" y="7901935"/>
            <a:ext cx="3096386" cy="2207646"/>
          </a:xfrm>
          <a:custGeom>
            <a:avLst/>
            <a:gdLst/>
            <a:ahLst/>
            <a:cxnLst/>
            <a:rect r="r" b="b" t="t" l="l"/>
            <a:pathLst>
              <a:path h="2207646" w="3096386">
                <a:moveTo>
                  <a:pt x="3096386" y="0"/>
                </a:moveTo>
                <a:lnTo>
                  <a:pt x="0" y="0"/>
                </a:lnTo>
                <a:lnTo>
                  <a:pt x="0" y="2207647"/>
                </a:lnTo>
                <a:lnTo>
                  <a:pt x="3096386" y="2207647"/>
                </a:lnTo>
                <a:lnTo>
                  <a:pt x="309638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12616" y="4583825"/>
            <a:ext cx="9066854" cy="3039925"/>
            <a:chOff x="0" y="0"/>
            <a:chExt cx="12089138" cy="405323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4984"/>
              <a:ext cx="12089138" cy="3163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26"/>
                </a:lnSpc>
              </a:pPr>
              <a:r>
                <a:rPr lang="en-US" sz="2943">
                  <a:solidFill>
                    <a:srgbClr val="57FFDC"/>
                  </a:solidFill>
                  <a:latin typeface="HK Grotesk Bold"/>
                </a:rPr>
                <a:t>MENU DE NAVEGAÇÃO SIMPLES </a:t>
              </a:r>
            </a:p>
            <a:p>
              <a:pPr algn="l">
                <a:lnSpc>
                  <a:spcPts val="3826"/>
                </a:lnSpc>
              </a:pPr>
              <a:r>
                <a:rPr lang="en-US" sz="2943">
                  <a:solidFill>
                    <a:srgbClr val="57FFDC"/>
                  </a:solidFill>
                  <a:latin typeface="HK Grotesk Bold"/>
                </a:rPr>
                <a:t>CONTENDO SOMENTE O</a:t>
              </a:r>
            </a:p>
            <a:p>
              <a:pPr algn="l">
                <a:lnSpc>
                  <a:spcPts val="3826"/>
                </a:lnSpc>
              </a:pPr>
              <a:r>
                <a:rPr lang="en-US" sz="2943">
                  <a:solidFill>
                    <a:srgbClr val="57FFDC"/>
                  </a:solidFill>
                  <a:latin typeface="HK Grotesk Bold"/>
                </a:rPr>
                <a:t>MENU PRINCIPAL, </a:t>
              </a:r>
            </a:p>
            <a:p>
              <a:pPr algn="l">
                <a:lnSpc>
                  <a:spcPts val="3826"/>
                </a:lnSpc>
              </a:pPr>
              <a:r>
                <a:rPr lang="en-US" sz="2943">
                  <a:solidFill>
                    <a:srgbClr val="57FFDC"/>
                  </a:solidFill>
                  <a:latin typeface="HK Grotesk Bold"/>
                </a:rPr>
                <a:t>CONFIGURAÇÃO E </a:t>
              </a:r>
            </a:p>
            <a:p>
              <a:pPr algn="l">
                <a:lnSpc>
                  <a:spcPts val="3826"/>
                </a:lnSpc>
              </a:pPr>
              <a:r>
                <a:rPr lang="en-US" sz="2943">
                  <a:solidFill>
                    <a:srgbClr val="57FFDC"/>
                  </a:solidFill>
                  <a:latin typeface="HK Grotesk Bold"/>
                </a:rPr>
                <a:t>VAGAS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491682"/>
              <a:ext cx="12089138" cy="491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4"/>
                </a:lnSpc>
              </a:pPr>
              <a:r>
                <a:rPr lang="en-US" sz="2373" spc="-47">
                  <a:solidFill>
                    <a:srgbClr val="FFFFFF"/>
                  </a:solidFill>
                  <a:latin typeface="HK Grotesk Light"/>
                </a:rPr>
                <a:t>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438503" y="1525279"/>
            <a:ext cx="8991190" cy="1125202"/>
            <a:chOff x="0" y="0"/>
            <a:chExt cx="11988253" cy="150027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5569"/>
              <a:ext cx="11988253" cy="608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INTERFACE INTUITIVA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43245"/>
              <a:ext cx="11988253" cy="487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9"/>
                </a:lnSpc>
              </a:pPr>
              <a:r>
                <a:rPr lang="en-US" sz="2353" spc="-47">
                  <a:solidFill>
                    <a:srgbClr val="FFFFFF"/>
                  </a:solidFill>
                  <a:latin typeface="HK Grotesk Light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699999">
            <a:off x="-4075810" y="-1134520"/>
            <a:ext cx="11264252" cy="3430644"/>
          </a:xfrm>
          <a:custGeom>
            <a:avLst/>
            <a:gdLst/>
            <a:ahLst/>
            <a:cxnLst/>
            <a:rect r="r" b="b" t="t" l="l"/>
            <a:pathLst>
              <a:path h="3430644" w="11264252">
                <a:moveTo>
                  <a:pt x="0" y="0"/>
                </a:moveTo>
                <a:lnTo>
                  <a:pt x="11264253" y="0"/>
                </a:lnTo>
                <a:lnTo>
                  <a:pt x="11264253" y="3430643"/>
                </a:lnTo>
                <a:lnTo>
                  <a:pt x="0" y="3430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1087567" y="1661432"/>
            <a:ext cx="52381" cy="8229600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3559661" y="2321345"/>
            <a:ext cx="4257949" cy="7569687"/>
          </a:xfrm>
          <a:custGeom>
            <a:avLst/>
            <a:gdLst/>
            <a:ahLst/>
            <a:cxnLst/>
            <a:rect r="r" b="b" t="t" l="l"/>
            <a:pathLst>
              <a:path h="7569687" w="4257949">
                <a:moveTo>
                  <a:pt x="0" y="0"/>
                </a:moveTo>
                <a:lnTo>
                  <a:pt x="4257949" y="0"/>
                </a:lnTo>
                <a:lnTo>
                  <a:pt x="4257949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575834" y="4732632"/>
            <a:ext cx="9066854" cy="2087199"/>
            <a:chOff x="0" y="0"/>
            <a:chExt cx="12089138" cy="278293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4984"/>
              <a:ext cx="12089138" cy="1893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26"/>
                </a:lnSpc>
              </a:pPr>
              <a:r>
                <a:rPr lang="en-US" sz="2943">
                  <a:solidFill>
                    <a:srgbClr val="57FFDC"/>
                  </a:solidFill>
                  <a:latin typeface="HK Grotesk Bold"/>
                </a:rPr>
                <a:t>O CADASTRO SENDO BEM POLIDO</a:t>
              </a:r>
            </a:p>
            <a:p>
              <a:pPr algn="l">
                <a:lnSpc>
                  <a:spcPts val="3826"/>
                </a:lnSpc>
              </a:pPr>
              <a:r>
                <a:rPr lang="en-US" sz="2943">
                  <a:solidFill>
                    <a:srgbClr val="57FFDC"/>
                  </a:solidFill>
                  <a:latin typeface="HK Grotesk Bold"/>
                </a:rPr>
                <a:t>CONTENDO SOMENTE OS CAMPOS</a:t>
              </a:r>
            </a:p>
            <a:p>
              <a:pPr algn="l">
                <a:lnSpc>
                  <a:spcPts val="3826"/>
                </a:lnSpc>
              </a:pPr>
              <a:r>
                <a:rPr lang="en-US" sz="2943">
                  <a:solidFill>
                    <a:srgbClr val="57FFDC"/>
                  </a:solidFill>
                  <a:latin typeface="HK Grotesk Bold"/>
                </a:rPr>
                <a:t>NOME, EMAIL E SENHA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21380"/>
              <a:ext cx="12089138" cy="491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4"/>
                </a:lnSpc>
              </a:pPr>
              <a:r>
                <a:rPr lang="en-US" sz="2373" spc="-47">
                  <a:solidFill>
                    <a:srgbClr val="FFFFFF"/>
                  </a:solidFill>
                  <a:latin typeface="HK Grotesk Light"/>
                </a:rPr>
                <a:t>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98640">
            <a:off x="4145202" y="8311826"/>
            <a:ext cx="3086868" cy="630854"/>
            <a:chOff x="0" y="0"/>
            <a:chExt cx="4115824" cy="841139"/>
          </a:xfrm>
        </p:grpSpPr>
        <p:grpSp>
          <p:nvGrpSpPr>
            <p:cNvPr name="Group 9" id="9"/>
            <p:cNvGrpSpPr/>
            <p:nvPr/>
          </p:nvGrpSpPr>
          <p:grpSpPr>
            <a:xfrm rot="-134776">
              <a:off x="824452" y="48057"/>
              <a:ext cx="2466817" cy="745025"/>
              <a:chOff x="0" y="0"/>
              <a:chExt cx="877270" cy="26495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77270" cy="264952"/>
              </a:xfrm>
              <a:custGeom>
                <a:avLst/>
                <a:gdLst/>
                <a:ahLst/>
                <a:cxnLst/>
                <a:rect r="r" b="b" t="t" l="l"/>
                <a:pathLst>
                  <a:path h="264952" w="877270">
                    <a:moveTo>
                      <a:pt x="72053" y="0"/>
                    </a:moveTo>
                    <a:lnTo>
                      <a:pt x="805217" y="0"/>
                    </a:lnTo>
                    <a:cubicBezTo>
                      <a:pt x="824326" y="0"/>
                      <a:pt x="842653" y="7591"/>
                      <a:pt x="856166" y="21104"/>
                    </a:cubicBezTo>
                    <a:cubicBezTo>
                      <a:pt x="869678" y="34616"/>
                      <a:pt x="877270" y="52943"/>
                      <a:pt x="877270" y="72053"/>
                    </a:cubicBezTo>
                    <a:lnTo>
                      <a:pt x="877270" y="192899"/>
                    </a:lnTo>
                    <a:cubicBezTo>
                      <a:pt x="877270" y="212009"/>
                      <a:pt x="869678" y="230336"/>
                      <a:pt x="856166" y="243848"/>
                    </a:cubicBezTo>
                    <a:cubicBezTo>
                      <a:pt x="842653" y="257361"/>
                      <a:pt x="824326" y="264952"/>
                      <a:pt x="805217" y="264952"/>
                    </a:cubicBezTo>
                    <a:lnTo>
                      <a:pt x="72053" y="264952"/>
                    </a:lnTo>
                    <a:cubicBezTo>
                      <a:pt x="52943" y="264952"/>
                      <a:pt x="34616" y="257361"/>
                      <a:pt x="21104" y="243848"/>
                    </a:cubicBezTo>
                    <a:cubicBezTo>
                      <a:pt x="7591" y="230336"/>
                      <a:pt x="0" y="212009"/>
                      <a:pt x="0" y="192899"/>
                    </a:cubicBezTo>
                    <a:lnTo>
                      <a:pt x="0" y="72053"/>
                    </a:lnTo>
                    <a:cubicBezTo>
                      <a:pt x="0" y="52943"/>
                      <a:pt x="7591" y="34616"/>
                      <a:pt x="21104" y="21104"/>
                    </a:cubicBezTo>
                    <a:cubicBezTo>
                      <a:pt x="34616" y="7591"/>
                      <a:pt x="52943" y="0"/>
                      <a:pt x="72053" y="0"/>
                    </a:cubicBezTo>
                    <a:close/>
                  </a:path>
                </a:pathLst>
              </a:custGeom>
              <a:solidFill>
                <a:srgbClr val="0C5E54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877270" cy="3221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-110341">
              <a:off x="3167" y="108809"/>
              <a:ext cx="4106996" cy="483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0"/>
                </a:lnSpc>
              </a:pPr>
              <a:r>
                <a:rPr lang="en-US" sz="1681" spc="33">
                  <a:solidFill>
                    <a:srgbClr val="FFFFFF"/>
                  </a:solidFill>
                  <a:latin typeface="Opun Mai Bold"/>
                </a:rPr>
                <a:t>Cadastrar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741479" y="2321345"/>
            <a:ext cx="8115300" cy="1095835"/>
            <a:chOff x="0" y="0"/>
            <a:chExt cx="10820400" cy="146111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5569"/>
              <a:ext cx="10820400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"/>
                </a:rPr>
                <a:t>CRIAÇÃO DE CONTA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43297"/>
              <a:ext cx="10820400" cy="447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0142" y="431577"/>
            <a:ext cx="15627715" cy="8537100"/>
          </a:xfrm>
          <a:custGeom>
            <a:avLst/>
            <a:gdLst/>
            <a:ahLst/>
            <a:cxnLst/>
            <a:rect r="r" b="b" t="t" l="l"/>
            <a:pathLst>
              <a:path h="8537100" w="15627715">
                <a:moveTo>
                  <a:pt x="0" y="0"/>
                </a:moveTo>
                <a:lnTo>
                  <a:pt x="15627716" y="0"/>
                </a:lnTo>
                <a:lnTo>
                  <a:pt x="15627716" y="8537100"/>
                </a:lnTo>
                <a:lnTo>
                  <a:pt x="0" y="853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35093" y="9229725"/>
            <a:ext cx="12250866" cy="60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9"/>
              </a:lnSpc>
            </a:pPr>
            <a:r>
              <a:rPr lang="en-US" sz="3846" spc="884">
                <a:solidFill>
                  <a:srgbClr val="FCFCF4">
                    <a:alpha val="49804"/>
                  </a:srgbClr>
                </a:solidFill>
                <a:latin typeface="Bebas Neue"/>
              </a:rPr>
              <a:t>CASO DE USO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77203" y="456319"/>
            <a:ext cx="11492516" cy="8801981"/>
          </a:xfrm>
          <a:custGeom>
            <a:avLst/>
            <a:gdLst/>
            <a:ahLst/>
            <a:cxnLst/>
            <a:rect r="r" b="b" t="t" l="l"/>
            <a:pathLst>
              <a:path h="8801981" w="11492516">
                <a:moveTo>
                  <a:pt x="0" y="0"/>
                </a:moveTo>
                <a:lnTo>
                  <a:pt x="11492516" y="0"/>
                </a:lnTo>
                <a:lnTo>
                  <a:pt x="11492516" y="8801981"/>
                </a:lnTo>
                <a:lnTo>
                  <a:pt x="0" y="8801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3" r="0" b="-1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58819" y="9437616"/>
            <a:ext cx="12250866" cy="60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9"/>
              </a:lnSpc>
            </a:pPr>
            <a:r>
              <a:rPr lang="en-US" sz="3846" spc="884">
                <a:solidFill>
                  <a:srgbClr val="FCFCF4">
                    <a:alpha val="49804"/>
                  </a:srgbClr>
                </a:solidFill>
                <a:latin typeface="Bebas Neue"/>
              </a:rPr>
              <a:t>DIAGRAMA DE SEQUÊNCIA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31578" y="1797718"/>
            <a:ext cx="4260724" cy="7870219"/>
          </a:xfrm>
          <a:custGeom>
            <a:avLst/>
            <a:gdLst/>
            <a:ahLst/>
            <a:cxnLst/>
            <a:rect r="r" b="b" t="t" l="l"/>
            <a:pathLst>
              <a:path h="7870219" w="4260724">
                <a:moveTo>
                  <a:pt x="0" y="0"/>
                </a:moveTo>
                <a:lnTo>
                  <a:pt x="4260723" y="0"/>
                </a:lnTo>
                <a:lnTo>
                  <a:pt x="4260723" y="7870219"/>
                </a:lnTo>
                <a:lnTo>
                  <a:pt x="0" y="7870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4" t="0" r="-98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54251" y="1801349"/>
            <a:ext cx="4426998" cy="7870219"/>
          </a:xfrm>
          <a:custGeom>
            <a:avLst/>
            <a:gdLst/>
            <a:ahLst/>
            <a:cxnLst/>
            <a:rect r="r" b="b" t="t" l="l"/>
            <a:pathLst>
              <a:path h="7870219" w="4426998">
                <a:moveTo>
                  <a:pt x="0" y="0"/>
                </a:moveTo>
                <a:lnTo>
                  <a:pt x="4426998" y="0"/>
                </a:lnTo>
                <a:lnTo>
                  <a:pt x="4426998" y="7870219"/>
                </a:lnTo>
                <a:lnTo>
                  <a:pt x="0" y="7870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8178" y="1801349"/>
            <a:ext cx="3991198" cy="7870219"/>
          </a:xfrm>
          <a:custGeom>
            <a:avLst/>
            <a:gdLst/>
            <a:ahLst/>
            <a:cxnLst/>
            <a:rect r="r" b="b" t="t" l="l"/>
            <a:pathLst>
              <a:path h="7870219" w="3991198">
                <a:moveTo>
                  <a:pt x="0" y="0"/>
                </a:moveTo>
                <a:lnTo>
                  <a:pt x="3991198" y="0"/>
                </a:lnTo>
                <a:lnTo>
                  <a:pt x="3991198" y="7870219"/>
                </a:lnTo>
                <a:lnTo>
                  <a:pt x="0" y="7870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459" t="0" r="-545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60721" y="1801349"/>
            <a:ext cx="4257949" cy="7866588"/>
          </a:xfrm>
          <a:custGeom>
            <a:avLst/>
            <a:gdLst/>
            <a:ahLst/>
            <a:cxnLst/>
            <a:rect r="r" b="b" t="t" l="l"/>
            <a:pathLst>
              <a:path h="7866588" w="4257949">
                <a:moveTo>
                  <a:pt x="0" y="0"/>
                </a:moveTo>
                <a:lnTo>
                  <a:pt x="4257949" y="0"/>
                </a:lnTo>
                <a:lnTo>
                  <a:pt x="4257949" y="7866588"/>
                </a:lnTo>
                <a:lnTo>
                  <a:pt x="0" y="78665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61" t="0" r="-1961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78178" y="558868"/>
            <a:ext cx="10893823" cy="1471028"/>
            <a:chOff x="0" y="0"/>
            <a:chExt cx="14525097" cy="196137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0641"/>
              <a:ext cx="14525097" cy="817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94"/>
                </a:lnSpc>
              </a:pPr>
              <a:r>
                <a:rPr lang="en-US" sz="3918">
                  <a:solidFill>
                    <a:srgbClr val="57FFDC"/>
                  </a:solidFill>
                  <a:latin typeface="HK Grotesk Bold"/>
                </a:rPr>
                <a:t>WIREFRAME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263261"/>
              <a:ext cx="14525097" cy="604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7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13264" y="1292307"/>
            <a:ext cx="7667215" cy="7702386"/>
          </a:xfrm>
          <a:custGeom>
            <a:avLst/>
            <a:gdLst/>
            <a:ahLst/>
            <a:cxnLst/>
            <a:rect r="r" b="b" t="t" l="l"/>
            <a:pathLst>
              <a:path h="7702386" w="7667215">
                <a:moveTo>
                  <a:pt x="0" y="0"/>
                </a:moveTo>
                <a:lnTo>
                  <a:pt x="7667215" y="0"/>
                </a:lnTo>
                <a:lnTo>
                  <a:pt x="7667215" y="7702386"/>
                </a:lnTo>
                <a:lnTo>
                  <a:pt x="0" y="77023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DAGF9lSHX_A</dc:identifier>
  <dcterms:modified xsi:type="dcterms:W3CDTF">2011-08-01T06:04:30Z</dcterms:modified>
  <cp:revision>1</cp:revision>
  <dc:title>Café Estocolmo Apresenta</dc:title>
</cp:coreProperties>
</file>