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73" d="100"/>
          <a:sy n="73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2724D-9F92-4D72-973E-EC71183F6AB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64BC5-0A64-4272-B8A5-4BF0A7B2D8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TODO:include</a:t>
            </a:r>
            <a:r>
              <a:rPr lang="en-US" baseline="0" dirty="0" smtClean="0"/>
              <a:t> cycle comparison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</a:t>
            </a:r>
            <a:r>
              <a:rPr lang="en-US" baseline="0" dirty="0" smtClean="0"/>
              <a:t> most 5 steps, at least 3 (e.g. j, </a:t>
            </a:r>
            <a:r>
              <a:rPr lang="en-US" baseline="0" dirty="0" err="1" smtClean="0"/>
              <a:t>beq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5 step</a:t>
            </a:r>
            <a:r>
              <a:rPr lang="en-US" baseline="0" dirty="0" smtClean="0"/>
              <a:t> process, first two states are common because decode, example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Movitvation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Multicycle</a:t>
            </a:r>
            <a:r>
              <a:rPr lang="en-US" baseline="0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difference between</a:t>
            </a:r>
            <a:r>
              <a:rPr lang="en-US" baseline="0" dirty="0" smtClean="0"/>
              <a:t> Single Cycle!!!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64BC5-0A64-4272-B8A5-4BF0A7B2D8D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1BC1807-1576-4029-A81D-32F173C22C45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3F0701B-14D8-4ADA-BC70-C9A95F614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</a:t>
            </a:r>
            <a:r>
              <a:rPr lang="en-US" dirty="0" err="1" smtClean="0"/>
              <a:t>Donawerth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Lucas </a:t>
            </a:r>
            <a:r>
              <a:rPr lang="en-US" dirty="0" err="1" smtClean="0"/>
              <a:t>Magasweran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Kevin </a:t>
            </a:r>
            <a:r>
              <a:rPr lang="en-US" dirty="0" err="1" smtClean="0"/>
              <a:t>Phan</a:t>
            </a:r>
            <a:endParaRPr lang="en-US" dirty="0" smtClean="0"/>
          </a:p>
          <a:p>
            <a:r>
              <a:rPr lang="en-US" dirty="0" smtClean="0"/>
              <a:t>5/9/11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Cycles per instruction</a:t>
            </a:r>
          </a:p>
          <a:p>
            <a:pPr lvl="1"/>
            <a:r>
              <a:rPr lang="en-US" dirty="0" smtClean="0"/>
              <a:t>Load Word = 5 Cycles</a:t>
            </a:r>
          </a:p>
          <a:p>
            <a:pPr lvl="1"/>
            <a:r>
              <a:rPr lang="en-US" dirty="0" smtClean="0"/>
              <a:t>Store Word = 4 Cycles</a:t>
            </a:r>
          </a:p>
          <a:p>
            <a:pPr lvl="1"/>
            <a:r>
              <a:rPr lang="en-US" dirty="0" smtClean="0"/>
              <a:t>R –Type = 4 Cycles</a:t>
            </a:r>
          </a:p>
          <a:p>
            <a:pPr lvl="1"/>
            <a:r>
              <a:rPr lang="en-US" dirty="0" smtClean="0"/>
              <a:t>Branch = 3 Cycles</a:t>
            </a:r>
          </a:p>
          <a:p>
            <a:pPr lvl="1"/>
            <a:r>
              <a:rPr lang="en-US" dirty="0" smtClean="0"/>
              <a:t>Jump = 3 Cycles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SpecINT2000 Benchmark states</a:t>
            </a:r>
          </a:p>
          <a:p>
            <a:pPr lvl="1"/>
            <a:r>
              <a:rPr lang="en-US" dirty="0" smtClean="0"/>
              <a:t>25% loads</a:t>
            </a:r>
          </a:p>
          <a:p>
            <a:pPr lvl="1"/>
            <a:r>
              <a:rPr lang="en-US" dirty="0" smtClean="0"/>
              <a:t>10% stores</a:t>
            </a:r>
          </a:p>
          <a:p>
            <a:pPr lvl="1"/>
            <a:r>
              <a:rPr lang="en-US" dirty="0" smtClean="0"/>
              <a:t>11% branches</a:t>
            </a:r>
          </a:p>
          <a:p>
            <a:pPr lvl="1"/>
            <a:r>
              <a:rPr lang="en-US" dirty="0" smtClean="0"/>
              <a:t>2% jumps</a:t>
            </a:r>
          </a:p>
          <a:p>
            <a:pPr lvl="1"/>
            <a:r>
              <a:rPr lang="en-US" dirty="0" smtClean="0"/>
              <a:t>52% R-type </a:t>
            </a:r>
            <a:r>
              <a:rPr lang="en-US" dirty="0" smtClean="0"/>
              <a:t>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Which comes to a CPI of 4.12 for </a:t>
            </a:r>
            <a:r>
              <a:rPr lang="en-US" dirty="0" err="1" smtClean="0"/>
              <a:t>Mutlicycle</a:t>
            </a:r>
            <a:r>
              <a:rPr lang="en-US" dirty="0" smtClean="0"/>
              <a:t> MIPS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tcritic.com/wp-content/uploads/2008/05/welldoitl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770" y="2133600"/>
            <a:ext cx="7633230" cy="4308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</a:p>
          <a:p>
            <a:r>
              <a:rPr lang="en-US" dirty="0" smtClean="0"/>
              <a:t>Why use a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</a:p>
          <a:p>
            <a:r>
              <a:rPr lang="en-US" dirty="0" err="1" smtClean="0"/>
              <a:t>Datapath</a:t>
            </a:r>
            <a:r>
              <a:rPr lang="en-US" dirty="0" smtClean="0"/>
              <a:t> and controller </a:t>
            </a:r>
            <a:r>
              <a:rPr lang="en-US" dirty="0" smtClean="0"/>
              <a:t>of the </a:t>
            </a:r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</a:p>
          <a:p>
            <a:r>
              <a:rPr lang="en-US" dirty="0" smtClean="0"/>
              <a:t>Performance of the </a:t>
            </a:r>
            <a:r>
              <a:rPr lang="en-US" dirty="0" err="1" smtClean="0"/>
              <a:t>multicycle</a:t>
            </a:r>
            <a:endParaRPr lang="en-US" dirty="0" smtClean="0"/>
          </a:p>
          <a:p>
            <a:r>
              <a:rPr lang="en-US" dirty="0" err="1" smtClean="0"/>
              <a:t>Verilog</a:t>
            </a:r>
            <a:r>
              <a:rPr lang="en-US" dirty="0" smtClean="0"/>
              <a:t> simulation of  the </a:t>
            </a:r>
            <a:r>
              <a:rPr lang="en-US" dirty="0" err="1" smtClean="0"/>
              <a:t>multicycle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multicycle</a:t>
            </a:r>
            <a:r>
              <a:rPr lang="en-US" dirty="0" smtClean="0"/>
              <a:t> processor?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that uses multiple cycles to execute instructions.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</a:t>
            </a:r>
            <a:r>
              <a:rPr lang="en-US" dirty="0" err="1" smtClean="0"/>
              <a:t>multicycle</a:t>
            </a:r>
            <a:r>
              <a:rPr lang="en-US" dirty="0" smtClean="0"/>
              <a:t>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Economy of Chip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Fewer Adders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Not hindered by slowest instruction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752" y="2249488"/>
            <a:ext cx="7450495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Step Process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Fetch and PC increment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Decode and register readout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ALU Operation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Memory Access/Register Write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Register Write (</a:t>
            </a:r>
            <a:r>
              <a:rPr lang="en-US" dirty="0" err="1" smtClean="0"/>
              <a:t>lw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and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Signals </a:t>
            </a:r>
            <a:r>
              <a:rPr lang="en-US" dirty="0" smtClean="0"/>
              <a:t>define </a:t>
            </a:r>
            <a:r>
              <a:rPr lang="en-US" dirty="0" smtClean="0"/>
              <a:t>the </a:t>
            </a:r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err="1" smtClean="0"/>
              <a:t>Datapath</a:t>
            </a:r>
            <a:r>
              <a:rPr lang="en-US" dirty="0" smtClean="0"/>
              <a:t> changes </a:t>
            </a:r>
            <a:r>
              <a:rPr lang="en-US" dirty="0" smtClean="0"/>
              <a:t>depending on </a:t>
            </a:r>
            <a:r>
              <a:rPr lang="en-US" dirty="0" smtClean="0"/>
              <a:t>the 3 type </a:t>
            </a:r>
            <a:r>
              <a:rPr lang="en-US" dirty="0" smtClean="0"/>
              <a:t>of </a:t>
            </a:r>
            <a:r>
              <a:rPr lang="en-US" dirty="0" smtClean="0"/>
              <a:t>instructions</a:t>
            </a:r>
            <a:endParaRPr lang="en-US" dirty="0" smtClean="0"/>
          </a:p>
          <a:p>
            <a:pPr lvl="1"/>
            <a:r>
              <a:rPr lang="en-US" dirty="0" smtClean="0"/>
              <a:t>R-Type</a:t>
            </a:r>
          </a:p>
          <a:p>
            <a:pPr lvl="1"/>
            <a:r>
              <a:rPr lang="en-US" dirty="0" smtClean="0"/>
              <a:t>I-Type</a:t>
            </a:r>
          </a:p>
          <a:p>
            <a:pPr lvl="1"/>
            <a:r>
              <a:rPr lang="en-US" dirty="0" smtClean="0"/>
              <a:t>J-Type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Finite State Machine (FSM)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7480" y="2152650"/>
            <a:ext cx="5629040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measured by </a:t>
            </a:r>
            <a:r>
              <a:rPr lang="en-US" dirty="0" smtClean="0"/>
              <a:t>Cycles Per Instruction (CPI) </a:t>
            </a:r>
            <a:endParaRPr lang="en-US" dirty="0" smtClean="0"/>
          </a:p>
          <a:p>
            <a:r>
              <a:rPr lang="en-US" dirty="0" smtClean="0"/>
              <a:t>CPI can be translated </a:t>
            </a:r>
            <a:r>
              <a:rPr lang="en-US" dirty="0" smtClean="0"/>
              <a:t>into </a:t>
            </a:r>
            <a:r>
              <a:rPr lang="en-US" dirty="0" smtClean="0"/>
              <a:t>Execution Time</a:t>
            </a:r>
          </a:p>
          <a:p>
            <a:r>
              <a:rPr lang="en-US" dirty="0" smtClean="0"/>
              <a:t>Execution Time is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303059"/>
            <a:ext cx="7162800" cy="421341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263</TotalTime>
  <Words>255</Words>
  <Application>Microsoft Office PowerPoint</Application>
  <PresentationFormat>On-screen Show (4:3)</PresentationFormat>
  <Paragraphs>64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Multicycle Processor</vt:lpstr>
      <vt:lpstr>Introduction</vt:lpstr>
      <vt:lpstr>What is the multicycle processor?</vt:lpstr>
      <vt:lpstr>Why use a multicycle processor</vt:lpstr>
      <vt:lpstr>Datapath and Controller</vt:lpstr>
      <vt:lpstr>Datapath and Controller</vt:lpstr>
      <vt:lpstr>Datapath and Controller</vt:lpstr>
      <vt:lpstr>Controller Finite State Machine (FSM)</vt:lpstr>
      <vt:lpstr>Multicycle Performance</vt:lpstr>
      <vt:lpstr>Multicycle Performance</vt:lpstr>
      <vt:lpstr>Multicycle Performance</vt:lpstr>
      <vt:lpstr>Simulation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Multicycle Processor</dc:title>
  <dc:creator>Kevin</dc:creator>
  <cp:lastModifiedBy>Kevin</cp:lastModifiedBy>
  <cp:revision>3</cp:revision>
  <dcterms:created xsi:type="dcterms:W3CDTF">2011-05-04T23:18:08Z</dcterms:created>
  <dcterms:modified xsi:type="dcterms:W3CDTF">2011-05-06T02:20:01Z</dcterms:modified>
</cp:coreProperties>
</file>