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Relatório de Vendas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Relatório de Vendas por lucro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bab4a3e-bd2d-4772-8214-3b7b60d7eef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3c86ef311404c1e" /><Relationship Type="http://schemas.openxmlformats.org/officeDocument/2006/relationships/slideLayout" Target="/ppt/slideLayouts/slideLayout8.xml" Id="Raca9d3428f8a4679" /><Relationship Type="http://schemas.openxmlformats.org/officeDocument/2006/relationships/hyperlink" Target="https://app.powerbi.com/groups/me/reports/3bab4a3e-bd2d-4772-8214-3b7b60d7eef3/?pbi_source=PowerPoint" TargetMode="External" Id="RelId0" /><Relationship Type="http://schemas.openxmlformats.org/officeDocument/2006/relationships/image" Target="/ppt/media/image4.png" Id="imgId3484256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68a67c348354d25" /><Relationship Type="http://schemas.openxmlformats.org/officeDocument/2006/relationships/slideLayout" Target="/ppt/slideLayouts/slideLayout8.xml" Id="R06ae54f54cc9458d" /><Relationship Type="http://schemas.openxmlformats.org/officeDocument/2006/relationships/hyperlink" Target="https://app.powerbi.com/groups/me/reports/3bab4a3e-bd2d-4772-8214-3b7b60d7eef3/?pbi_source=PowerPoint" TargetMode="External" Id="RelId1" /><Relationship Type="http://schemas.openxmlformats.org/officeDocument/2006/relationships/image" Target="/ppt/media/image5.png" Id="imgId3484313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4d711a58dd94d03" /><Relationship Type="http://schemas.openxmlformats.org/officeDocument/2006/relationships/slideLayout" Target="/ppt/slideLayouts/slideLayout8.xml" Id="Rc071d0cfafb14cbb" /><Relationship Type="http://schemas.openxmlformats.org/officeDocument/2006/relationships/hyperlink" Target="https://app.powerbi.com/groups/me/reports/3bab4a3e-bd2d-4772-8214-3b7b60d7eef3/?pbi_source=PowerPoint" TargetMode="External" Id="RelId2" /><Relationship Type="http://schemas.openxmlformats.org/officeDocument/2006/relationships/image" Target="/ppt/media/image6.png" Id="imgId348431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de 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20/10/2024 22:36:45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20/10/2024 18:23:44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Relatório de Vendas por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8425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lusteredColumnChart ,pieChart ,card ,card ,Relatório de Vendas por lucro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8431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8431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