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Média de golpes significativos por luta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Média de golpes significativos por lutador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Soma de golpes na região da cabeça por luta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Soma de golpes na região da cabeça por lutador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Soma de golpes na região do dorso por lutador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Soma de golpes na região do dorso por luta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Soma de golpes na região da perna por lutador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Soma de golpes na região da perna por luta</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 tentativas de queda e quedas concretizadas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4c27415-91df-4021-bd6c-ba653354234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0591837544a48e9" /><Relationship Type="http://schemas.openxmlformats.org/officeDocument/2006/relationships/slideLayout" Target="/ppt/slideLayouts/slideLayout8.xml" Id="Rf889f597bad6467d" /><Relationship Type="http://schemas.openxmlformats.org/officeDocument/2006/relationships/hyperlink" Target="https://app.powerbi.com/groups/me/reports/04c27415-91df-4021-bd6c-ba6533542349/?pbi_source=PowerPoint" TargetMode="External" Id="RelId0" /><Relationship Type="http://schemas.openxmlformats.org/officeDocument/2006/relationships/image" Target="/ppt/media/image4.png" Id="imgId3525095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85692af70fd40ba" /><Relationship Type="http://schemas.openxmlformats.org/officeDocument/2006/relationships/slideLayout" Target="/ppt/slideLayouts/slideLayout8.xml" Id="R239dd79bdf3a43ef" /><Relationship Type="http://schemas.openxmlformats.org/officeDocument/2006/relationships/hyperlink" Target="https://app.powerbi.com/groups/me/reports/04c27415-91df-4021-bd6c-ba6533542349/?pbi_source=PowerPoint" TargetMode="External" Id="RelId1" /><Relationship Type="http://schemas.openxmlformats.org/officeDocument/2006/relationships/image" Target="/ppt/media/image5.png" Id="imgId3525096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f09aa8f8c8a4448" /><Relationship Type="http://schemas.openxmlformats.org/officeDocument/2006/relationships/slideLayout" Target="/ppt/slideLayouts/slideLayout8.xml" Id="R927671220e3d4267" /><Relationship Type="http://schemas.openxmlformats.org/officeDocument/2006/relationships/hyperlink" Target="https://app.powerbi.com/groups/me/reports/04c27415-91df-4021-bd6c-ba6533542349/?pbi_source=PowerPoint" TargetMode="External" Id="RelId2" /><Relationship Type="http://schemas.openxmlformats.org/officeDocument/2006/relationships/image" Target="/ppt/media/image6.png" Id="imgId35250961"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5eea14b7e020433f" /><Relationship Type="http://schemas.openxmlformats.org/officeDocument/2006/relationships/slideLayout" Target="/ppt/slideLayouts/slideLayout8.xml" Id="R1ae7101913bd471d" /><Relationship Type="http://schemas.openxmlformats.org/officeDocument/2006/relationships/hyperlink" Target="https://app.powerbi.com/groups/me/reports/04c27415-91df-4021-bd6c-ba6533542349/?pbi_source=PowerPoint" TargetMode="External" Id="RelId3" /><Relationship Type="http://schemas.openxmlformats.org/officeDocument/2006/relationships/image" Target="/ppt/media/image7.png" Id="imgId35250962"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9653d9b1469e47a9" /><Relationship Type="http://schemas.openxmlformats.org/officeDocument/2006/relationships/slideLayout" Target="/ppt/slideLayouts/slideLayout8.xml" Id="R91fd43852a064688" /><Relationship Type="http://schemas.openxmlformats.org/officeDocument/2006/relationships/hyperlink" Target="https://app.powerbi.com/groups/me/reports/04c27415-91df-4021-bd6c-ba6533542349/?pbi_source=PowerPoint" TargetMode="External" Id="RelId4" /><Relationship Type="http://schemas.openxmlformats.org/officeDocument/2006/relationships/image" Target="/ppt/media/image8.png" Id="imgId3525096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Relatório UFC 308</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29/10/2024 23:57:11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28/10/2024 23:29:30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shape ,shape ,shape ,textbox ,Média de golpes significativos por luta ,Média de golpes significativos por lutador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525095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shape ,shape ,shape ,textbox ,Soma de golpes na região da cabeça por luta ,Soma de golpes na região da cabeça por lutador ,actionButton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52509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shape ,shape ,shape ,textbox ,Soma de golpes na região do dorso por lutador ,Soma de golpes na região do dorso por luta ,actionButton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525096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3</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shape ,shape ,shape ,textbox ,actionButton ,actionButton ,Soma de golpes na região da perna por lutador ,Soma de golpes na região da perna por luta.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3525096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4</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shape ,shape ,shape ,textbox ,clusteredBarChart ,clusteredColumnChart ,Total de tentativas de queda e quedas concretizadas ,actionButton.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3525096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5</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