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3ADE-AF42-446B-AA18-8F2CFA22BEFA}" type="datetimeFigureOut">
              <a:rPr lang="zh-CN" altLang="en-US" smtClean="0"/>
              <a:t>2016-10-26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16F36-4402-4A84-818B-E02344F58B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942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3ADE-AF42-446B-AA18-8F2CFA22BEFA}" type="datetimeFigureOut">
              <a:rPr lang="zh-CN" altLang="en-US" smtClean="0"/>
              <a:t>2016-10-26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16F36-4402-4A84-818B-E02344F58B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901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3ADE-AF42-446B-AA18-8F2CFA22BEFA}" type="datetimeFigureOut">
              <a:rPr lang="zh-CN" altLang="en-US" smtClean="0"/>
              <a:t>2016-10-26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16F36-4402-4A84-818B-E02344F58B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73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3ADE-AF42-446B-AA18-8F2CFA22BEFA}" type="datetimeFigureOut">
              <a:rPr lang="zh-CN" altLang="en-US" smtClean="0"/>
              <a:t>2016-10-26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16F36-4402-4A84-818B-E02344F58B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352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3ADE-AF42-446B-AA18-8F2CFA22BEFA}" type="datetimeFigureOut">
              <a:rPr lang="zh-CN" altLang="en-US" smtClean="0"/>
              <a:t>2016-10-26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16F36-4402-4A84-818B-E02344F58B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974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3ADE-AF42-446B-AA18-8F2CFA22BEFA}" type="datetimeFigureOut">
              <a:rPr lang="zh-CN" altLang="en-US" smtClean="0"/>
              <a:t>2016-10-26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16F36-4402-4A84-818B-E02344F58B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692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3ADE-AF42-446B-AA18-8F2CFA22BEFA}" type="datetimeFigureOut">
              <a:rPr lang="zh-CN" altLang="en-US" smtClean="0"/>
              <a:t>2016-10-26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16F36-4402-4A84-818B-E02344F58B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921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3ADE-AF42-446B-AA18-8F2CFA22BEFA}" type="datetimeFigureOut">
              <a:rPr lang="zh-CN" altLang="en-US" smtClean="0"/>
              <a:t>2016-10-26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16F36-4402-4A84-818B-E02344F58B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207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3ADE-AF42-446B-AA18-8F2CFA22BEFA}" type="datetimeFigureOut">
              <a:rPr lang="zh-CN" altLang="en-US" smtClean="0"/>
              <a:t>2016-10-26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16F36-4402-4A84-818B-E02344F58B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793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3ADE-AF42-446B-AA18-8F2CFA22BEFA}" type="datetimeFigureOut">
              <a:rPr lang="zh-CN" altLang="en-US" smtClean="0"/>
              <a:t>2016-10-26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16F36-4402-4A84-818B-E02344F58B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71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3ADE-AF42-446B-AA18-8F2CFA22BEFA}" type="datetimeFigureOut">
              <a:rPr lang="zh-CN" altLang="en-US" smtClean="0"/>
              <a:t>2016-10-26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16F36-4402-4A84-818B-E02344F58B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585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93ADE-AF42-446B-AA18-8F2CFA22BEFA}" type="datetimeFigureOut">
              <a:rPr lang="zh-CN" altLang="en-US" smtClean="0"/>
              <a:t>2016-10-26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16F36-4402-4A84-818B-E02344F58B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770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3169920" y="2638697"/>
            <a:ext cx="560832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169920" y="4685210"/>
            <a:ext cx="560832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451566" y="2151017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5355772" y="2532629"/>
            <a:ext cx="5921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4832039" y="3477288"/>
                <a:ext cx="5237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039" y="3477288"/>
                <a:ext cx="523733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箭头连接符 19"/>
          <p:cNvCxnSpPr/>
          <p:nvPr/>
        </p:nvCxnSpPr>
        <p:spPr>
          <a:xfrm flipH="1">
            <a:off x="4797813" y="3846620"/>
            <a:ext cx="5921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891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Cambria Math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Zeagle Leo</dc:creator>
  <cp:lastModifiedBy>Zeagle Leo</cp:lastModifiedBy>
  <cp:revision>3</cp:revision>
  <dcterms:created xsi:type="dcterms:W3CDTF">2016-10-26T15:09:57Z</dcterms:created>
  <dcterms:modified xsi:type="dcterms:W3CDTF">2016-10-26T15:37:08Z</dcterms:modified>
</cp:coreProperties>
</file>