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  <p:sldMasterId id="2147483943" r:id="rId2"/>
  </p:sldMasterIdLst>
  <p:notesMasterIdLst>
    <p:notesMasterId r:id="rId4"/>
  </p:notesMasterIdLst>
  <p:handoutMasterIdLst>
    <p:handoutMasterId r:id="rId5"/>
  </p:handoutMasterIdLst>
  <p:sldIdLst>
    <p:sldId id="434" r:id="rId3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5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06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611">
          <p15:clr>
            <a:srgbClr val="A4A3A4"/>
          </p15:clr>
        </p15:guide>
        <p15:guide id="29" pos="54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F2C"/>
    <a:srgbClr val="3A88BD"/>
    <a:srgbClr val="134083"/>
    <a:srgbClr val="CDECFF"/>
    <a:srgbClr val="2B77B7"/>
    <a:srgbClr val="F48D27"/>
    <a:srgbClr val="0F243F"/>
    <a:srgbClr val="19417D"/>
    <a:srgbClr val="121A2C"/>
    <a:srgbClr val="4D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2520" autoAdjust="0"/>
  </p:normalViewPr>
  <p:slideViewPr>
    <p:cSldViewPr snapToGrid="0" snapToObjects="1">
      <p:cViewPr varScale="1">
        <p:scale>
          <a:sx n="132" d="100"/>
          <a:sy n="132" d="100"/>
        </p:scale>
        <p:origin x="1080" y="120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5"/>
        <p:guide pos="364"/>
        <p:guide pos="1157"/>
        <p:guide pos="1213"/>
        <p:guide pos="2007"/>
        <p:guide pos="2061"/>
        <p:guide pos="2858"/>
        <p:guide pos="2912"/>
        <p:guide pos="3706"/>
        <p:guide pos="3761"/>
        <p:guide pos="4611"/>
        <p:guide pos="54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/>
          <a:lstStyle>
            <a:lvl1pPr algn="r">
              <a:defRPr sz="1200"/>
            </a:lvl1pPr>
          </a:lstStyle>
          <a:p>
            <a:fld id="{6D8B42B7-21BD-514C-9322-63B6A413DDF2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 anchor="b"/>
          <a:lstStyle>
            <a:lvl1pPr algn="r">
              <a:defRPr sz="1200"/>
            </a:lvl1pPr>
          </a:lstStyle>
          <a:p>
            <a:fld id="{B1EAF82C-FEC8-C94A-A2BD-186C692ACE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/>
          <a:lstStyle>
            <a:lvl1pPr algn="r">
              <a:defRPr sz="1200"/>
            </a:lvl1pPr>
          </a:lstStyle>
          <a:p>
            <a:fld id="{D719933C-C5F1-1147-A588-0123CEDC937F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1" rIns="91403" bIns="4570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1403" tIns="45701" rIns="91403" bIns="4570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03" tIns="45701" rIns="91403" bIns="45701" rtlCol="0" anchor="b"/>
          <a:lstStyle>
            <a:lvl1pPr algn="r">
              <a:defRPr sz="1200"/>
            </a:lvl1pPr>
          </a:lstStyle>
          <a:p>
            <a:fld id="{28671B71-4A79-7E4C-8EA9-76B1FFE2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uias H"/>
          <p:cNvGrpSpPr/>
          <p:nvPr userDrawn="1"/>
        </p:nvGrpSpPr>
        <p:grpSpPr>
          <a:xfrm>
            <a:off x="-45868" y="323999"/>
            <a:ext cx="33137" cy="4499598"/>
            <a:chOff x="-45868" y="323999"/>
            <a:chExt cx="33137" cy="449959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45868" y="323999"/>
              <a:ext cx="33137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-45868" y="917932"/>
              <a:ext cx="33137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-45868" y="1583865"/>
              <a:ext cx="33137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-45868" y="2249798"/>
              <a:ext cx="33137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-45868" y="2915731"/>
              <a:ext cx="33137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-45868" y="3581664"/>
              <a:ext cx="33137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 flipV="1">
              <a:off x="-45868" y="4247597"/>
              <a:ext cx="33137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 flipV="1">
              <a:off x="-45868" y="4247597"/>
              <a:ext cx="33137" cy="505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</p:grpSp>
      <p:sp>
        <p:nvSpPr>
          <p:cNvPr id="14" name="Data"/>
          <p:cNvSpPr>
            <a:spLocks noGrp="1"/>
          </p:cNvSpPr>
          <p:nvPr>
            <p:ph type="body" sz="quarter" idx="11" hasCustomPrompt="1"/>
          </p:nvPr>
        </p:nvSpPr>
        <p:spPr>
          <a:xfrm>
            <a:off x="578186" y="4464536"/>
            <a:ext cx="1257814" cy="28458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1400"/>
              </a:lnSpc>
              <a:spcBef>
                <a:spcPts val="600"/>
              </a:spcBef>
              <a:defRPr lang="en-US" sz="1000" dirty="0">
                <a:solidFill>
                  <a:srgbClr val="2B77B7"/>
                </a:solidFill>
                <a:latin typeface="Arial"/>
                <a:cs typeface="Arial"/>
              </a:defRPr>
            </a:lvl1pPr>
          </a:lstStyle>
          <a:p>
            <a:pPr lvl="0">
              <a:spcAft>
                <a:spcPts val="0"/>
              </a:spcAft>
            </a:pPr>
            <a:r>
              <a:rPr lang="pt-BR" dirty="0"/>
              <a:t>dd/mm/aa</a:t>
            </a:r>
            <a:endParaRPr lang="en-US" dirty="0"/>
          </a:p>
        </p:txBody>
      </p:sp>
      <p:sp>
        <p:nvSpPr>
          <p:cNvPr id="5" name="Subtítulo"/>
          <p:cNvSpPr>
            <a:spLocks noGrp="1"/>
          </p:cNvSpPr>
          <p:nvPr>
            <p:ph type="body" sz="quarter" idx="12" hasCustomPrompt="1"/>
          </p:nvPr>
        </p:nvSpPr>
        <p:spPr>
          <a:xfrm>
            <a:off x="576004" y="3491732"/>
            <a:ext cx="3956865" cy="575467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>
              <a:defRPr lang="pt-BR" sz="1800" baseline="0" noProof="0" smtClean="0">
                <a:solidFill>
                  <a:srgbClr val="2B77B7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ts val="2000"/>
              </a:lnSpc>
              <a:spcBef>
                <a:spcPts val="900"/>
              </a:spcBef>
            </a:pPr>
            <a:r>
              <a:rPr lang="pt-BR" noProof="0" dirty="0"/>
              <a:t>Insira um subtítulo e/ou nome do cliente em até duas linhas</a:t>
            </a:r>
          </a:p>
        </p:txBody>
      </p:sp>
      <p:sp>
        <p:nvSpPr>
          <p:cNvPr id="13" name="Título"/>
          <p:cNvSpPr>
            <a:spLocks noGrp="1"/>
          </p:cNvSpPr>
          <p:nvPr>
            <p:ph type="ctrTitle" hasCustomPrompt="1"/>
          </p:nvPr>
        </p:nvSpPr>
        <p:spPr>
          <a:xfrm>
            <a:off x="576001" y="2159865"/>
            <a:ext cx="3956864" cy="1241933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 lang="pt-BR" sz="2800" b="1" i="0" noProof="0" dirty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marL="0" lvl="0">
              <a:lnSpc>
                <a:spcPts val="3000"/>
              </a:lnSpc>
              <a:spcBef>
                <a:spcPts val="1400"/>
              </a:spcBef>
            </a:pPr>
            <a:r>
              <a:rPr lang="pt-BR" noProof="0" dirty="0"/>
              <a:t>Insira o título do projeto</a:t>
            </a:r>
            <a:br>
              <a:rPr lang="pt-BR" noProof="0" dirty="0"/>
            </a:br>
            <a:r>
              <a:rPr lang="pt-BR" noProof="0" dirty="0"/>
              <a:t>em até duas linhas</a:t>
            </a:r>
          </a:p>
        </p:txBody>
      </p:sp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388048" y="4818185"/>
            <a:ext cx="582084" cy="245183"/>
          </a:xfrm>
          <a:prstGeom prst="rect">
            <a:avLst/>
          </a:prstGeom>
          <a:noFill/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B2531E6E-6E7D-4785-BFDF-BAABB6C6AA33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4" name="Picture 3" descr="LOGO HOR APROVADO P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6610" y="166523"/>
            <a:ext cx="1934860" cy="888746"/>
          </a:xfrm>
          <a:prstGeom prst="rect">
            <a:avLst/>
          </a:prstGeom>
        </p:spPr>
      </p:pic>
      <p:pic>
        <p:nvPicPr>
          <p:cNvPr id="5" name="Picture 4" descr="GRAFISMO DPA EXEMPLOS-03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4159812"/>
            <a:ext cx="1654964" cy="9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388048" y="4818185"/>
            <a:ext cx="582084" cy="245183"/>
          </a:xfrm>
          <a:prstGeom prst="rect">
            <a:avLst/>
          </a:prstGeom>
          <a:noFill/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B2531E6E-6E7D-4785-BFDF-BAABB6C6AA33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4" name="Picture 3" descr="LOGO HOR APROVADO P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6610" y="166523"/>
            <a:ext cx="1934860" cy="8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F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HOR APROVADO NEG-0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1370" y="145006"/>
            <a:ext cx="2169261" cy="94278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388048" y="4818185"/>
            <a:ext cx="582084" cy="245183"/>
          </a:xfrm>
          <a:prstGeom prst="rect">
            <a:avLst/>
          </a:prstGeom>
          <a:noFill/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B2531E6E-6E7D-4785-BFDF-BAABB6C6AA33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2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F24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 VERT APROVADO NE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4" y="377889"/>
            <a:ext cx="1507141" cy="17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3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uias V"/>
          <p:cNvGrpSpPr/>
          <p:nvPr/>
        </p:nvGrpSpPr>
        <p:grpSpPr>
          <a:xfrm>
            <a:off x="576000" y="-48469"/>
            <a:ext cx="8002160" cy="36000"/>
            <a:chOff x="576000" y="-48469"/>
            <a:chExt cx="8002160" cy="36000"/>
          </a:xfrm>
        </p:grpSpPr>
        <p:sp>
          <p:nvSpPr>
            <p:cNvPr id="253" name="Rectangle 252"/>
            <p:cNvSpPr/>
            <p:nvPr userDrawn="1"/>
          </p:nvSpPr>
          <p:spPr>
            <a:xfrm>
              <a:off x="7318160" y="-48469"/>
              <a:ext cx="126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54" name="Rectangle 253"/>
            <p:cNvSpPr/>
            <p:nvPr userDrawn="1"/>
          </p:nvSpPr>
          <p:spPr>
            <a:xfrm>
              <a:off x="5969728" y="-48469"/>
              <a:ext cx="126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55" name="Rectangle 254"/>
            <p:cNvSpPr/>
            <p:nvPr userDrawn="1"/>
          </p:nvSpPr>
          <p:spPr>
            <a:xfrm>
              <a:off x="4621296" y="-48469"/>
              <a:ext cx="126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56" name="Rectangle 255"/>
            <p:cNvSpPr/>
            <p:nvPr userDrawn="1"/>
          </p:nvSpPr>
          <p:spPr>
            <a:xfrm>
              <a:off x="3272864" y="-48469"/>
              <a:ext cx="126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57" name="Rectangle 256"/>
            <p:cNvSpPr/>
            <p:nvPr userDrawn="1"/>
          </p:nvSpPr>
          <p:spPr>
            <a:xfrm>
              <a:off x="1924432" y="-48469"/>
              <a:ext cx="126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58" name="Rectangle 257"/>
            <p:cNvSpPr/>
            <p:nvPr userDrawn="1"/>
          </p:nvSpPr>
          <p:spPr>
            <a:xfrm>
              <a:off x="576000" y="-48469"/>
              <a:ext cx="126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</p:grpSp>
      <p:grpSp>
        <p:nvGrpSpPr>
          <p:cNvPr id="6" name="Guias H"/>
          <p:cNvGrpSpPr/>
          <p:nvPr/>
        </p:nvGrpSpPr>
        <p:grpSpPr>
          <a:xfrm>
            <a:off x="-45868" y="323999"/>
            <a:ext cx="33137" cy="4499598"/>
            <a:chOff x="-45868" y="323999"/>
            <a:chExt cx="33137" cy="4499598"/>
          </a:xfrm>
        </p:grpSpPr>
        <p:sp>
          <p:nvSpPr>
            <p:cNvPr id="211" name="Rectangle 210"/>
            <p:cNvSpPr/>
            <p:nvPr userDrawn="1"/>
          </p:nvSpPr>
          <p:spPr>
            <a:xfrm>
              <a:off x="-45868" y="323999"/>
              <a:ext cx="33137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28" name="Rectangle 227"/>
            <p:cNvSpPr/>
            <p:nvPr userDrawn="1"/>
          </p:nvSpPr>
          <p:spPr>
            <a:xfrm>
              <a:off x="-45868" y="917932"/>
              <a:ext cx="33137" cy="5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30" name="Rectangle 229"/>
            <p:cNvSpPr/>
            <p:nvPr userDrawn="1"/>
          </p:nvSpPr>
          <p:spPr>
            <a:xfrm>
              <a:off x="-45868" y="1583865"/>
              <a:ext cx="33137" cy="5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32" name="Rectangle 231"/>
            <p:cNvSpPr/>
            <p:nvPr userDrawn="1"/>
          </p:nvSpPr>
          <p:spPr>
            <a:xfrm>
              <a:off x="-45868" y="2249798"/>
              <a:ext cx="33137" cy="5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34" name="Rectangle 233"/>
            <p:cNvSpPr/>
            <p:nvPr userDrawn="1"/>
          </p:nvSpPr>
          <p:spPr>
            <a:xfrm>
              <a:off x="-45868" y="2915731"/>
              <a:ext cx="33137" cy="5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36" name="Rectangle 235"/>
            <p:cNvSpPr/>
            <p:nvPr userDrawn="1"/>
          </p:nvSpPr>
          <p:spPr>
            <a:xfrm>
              <a:off x="-45868" y="3581664"/>
              <a:ext cx="33137" cy="57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66" name="Rectangle 265"/>
            <p:cNvSpPr/>
            <p:nvPr userDrawn="1"/>
          </p:nvSpPr>
          <p:spPr>
            <a:xfrm>
              <a:off x="-45868" y="323999"/>
              <a:ext cx="33137" cy="4151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69" name="Rectangle 268"/>
            <p:cNvSpPr/>
            <p:nvPr userDrawn="1"/>
          </p:nvSpPr>
          <p:spPr>
            <a:xfrm>
              <a:off x="-45868" y="324001"/>
              <a:ext cx="33137" cy="326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238" name="Rectangle 237"/>
            <p:cNvSpPr/>
            <p:nvPr userDrawn="1"/>
          </p:nvSpPr>
          <p:spPr>
            <a:xfrm flipV="1">
              <a:off x="-45868" y="4247597"/>
              <a:ext cx="33137" cy="576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370" name="Rectangle 369"/>
            <p:cNvSpPr/>
            <p:nvPr userDrawn="1"/>
          </p:nvSpPr>
          <p:spPr>
            <a:xfrm flipV="1">
              <a:off x="-45868" y="4247597"/>
              <a:ext cx="33137" cy="50526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  <p:sp>
          <p:nvSpPr>
            <p:cNvPr id="371" name="Rectangle 370"/>
            <p:cNvSpPr/>
            <p:nvPr userDrawn="1"/>
          </p:nvSpPr>
          <p:spPr>
            <a:xfrm flipV="1">
              <a:off x="-45868" y="4435929"/>
              <a:ext cx="33137" cy="326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000"/>
                </a:lnSpc>
                <a:spcBef>
                  <a:spcPts val="900"/>
                </a:spcBef>
              </a:pPr>
              <a:endParaRPr lang="en-US" i="1" dirty="0">
                <a:latin typeface="Georgia" pitchFamily="18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38" r:id="rId2"/>
    <p:sldLayoutId id="2147483940" r:id="rId3"/>
    <p:sldLayoutId id="2147483941" r:id="rId4"/>
    <p:sldLayoutId id="2147483939" r:id="rId5"/>
    <p:sldLayoutId id="2147483942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2A7813-E866-4D61-B770-6FC149BADE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4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25021F0-63C1-4786-AEC6-731A032F2F4A}"/>
              </a:ext>
            </a:extLst>
          </p:cNvPr>
          <p:cNvSpPr txBox="1"/>
          <p:nvPr userDrawn="1"/>
        </p:nvSpPr>
        <p:spPr>
          <a:xfrm>
            <a:off x="8750944" y="19050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6F9DF93-CA27-483C-946B-1B29AA9D92E5}" type="slidenum">
              <a:rPr lang="pt-BR" sz="105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algn="r"/>
              <a:t>‹#›</a:t>
            </a:fld>
            <a:endParaRPr lang="pt-BR" sz="105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2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hf hdr="0" ftr="0"/>
  <p:txStyles>
    <p:titleStyle>
      <a:lvl1pPr algn="ctr" defTabSz="816196" rtl="0" eaLnBrk="1" latinLnBrk="0" hangingPunct="1">
        <a:spcBef>
          <a:spcPct val="0"/>
        </a:spcBef>
        <a:buNone/>
        <a:defRPr sz="3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074" indent="-306074" algn="l" defTabSz="816196" rtl="0" eaLnBrk="1" latinLnBrk="0" hangingPunct="1">
        <a:spcBef>
          <a:spcPct val="20000"/>
        </a:spcBef>
        <a:buFont typeface="Arial" pitchFamily="34" charset="0"/>
        <a:buChar char="•"/>
        <a:defRPr sz="2864" kern="1200">
          <a:solidFill>
            <a:schemeClr val="tx1"/>
          </a:solidFill>
          <a:latin typeface="+mn-lt"/>
          <a:ea typeface="+mn-ea"/>
          <a:cs typeface="+mn-cs"/>
        </a:defRPr>
      </a:lvl1pPr>
      <a:lvl2pPr marL="663159" indent="-255062" algn="l" defTabSz="816196" rtl="0" eaLnBrk="1" latinLnBrk="0" hangingPunct="1">
        <a:spcBef>
          <a:spcPct val="20000"/>
        </a:spcBef>
        <a:buFont typeface="Arial" pitchFamily="34" charset="0"/>
        <a:buChar char="–"/>
        <a:defRPr sz="2499" kern="1200">
          <a:solidFill>
            <a:schemeClr val="tx1"/>
          </a:solidFill>
          <a:latin typeface="+mn-lt"/>
          <a:ea typeface="+mn-ea"/>
          <a:cs typeface="+mn-cs"/>
        </a:defRPr>
      </a:lvl2pPr>
      <a:lvl3pPr marL="1020245" indent="-204049" algn="l" defTabSz="816196" rtl="0" eaLnBrk="1" latinLnBrk="0" hangingPunct="1">
        <a:spcBef>
          <a:spcPct val="20000"/>
        </a:spcBef>
        <a:buFont typeface="Arial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428342" indent="-204049" algn="l" defTabSz="816196" rtl="0" eaLnBrk="1" latinLnBrk="0" hangingPunct="1">
        <a:spcBef>
          <a:spcPct val="20000"/>
        </a:spcBef>
        <a:buFont typeface="Arial" pitchFamily="34" charset="0"/>
        <a:buChar char="–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36440" indent="-204049" algn="l" defTabSz="816196" rtl="0" eaLnBrk="1" latinLnBrk="0" hangingPunct="1">
        <a:spcBef>
          <a:spcPct val="20000"/>
        </a:spcBef>
        <a:buFont typeface="Arial" pitchFamily="34" charset="0"/>
        <a:buChar char="»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44538" indent="-204049" algn="l" defTabSz="816196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652636" indent="-204049" algn="l" defTabSz="816196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060734" indent="-204049" algn="l" defTabSz="816196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468831" indent="-204049" algn="l" defTabSz="816196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1pPr>
      <a:lvl2pPr marL="408098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2pPr>
      <a:lvl3pPr marL="816196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24293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4pPr>
      <a:lvl5pPr marL="1632392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5pPr>
      <a:lvl6pPr marL="2040489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6pPr>
      <a:lvl7pPr marL="2448587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7pPr>
      <a:lvl8pPr marL="2856685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8pPr>
      <a:lvl9pPr marL="3264782" algn="l" defTabSz="816196" rtl="0" eaLnBrk="1" latinLnBrk="0" hangingPunct="1">
        <a:defRPr sz="1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6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17337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Museo Sans 300</vt:lpstr>
      <vt:lpstr>Segoe UI Light</vt:lpstr>
      <vt:lpstr>FBBR0598.TP.130513.PPT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Rocini,Lucas,ARARAS,Automation/IT</cp:lastModifiedBy>
  <cp:revision>844</cp:revision>
  <cp:lastPrinted>2020-05-06T12:59:43Z</cp:lastPrinted>
  <dcterms:created xsi:type="dcterms:W3CDTF">2013-05-14T05:19:21Z</dcterms:created>
  <dcterms:modified xsi:type="dcterms:W3CDTF">2020-07-02T18:03:42Z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Miguel.Magalhaes@br.nestle.com</vt:lpwstr>
  </property>
  <property fmtid="{D5CDD505-2E9C-101B-9397-08002B2CF9AE}" pid="5" name="MSIP_Label_1ada0a2f-b917-4d51-b0d0-d418a10c8b23_SetDate">
    <vt:lpwstr>2019-11-07T17:35:42.7614163Z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cd5885e1-bd77-4042-aaf0-e8551aa42b8c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