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4C78-6170-4771-811A-019FDF158933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E37-A2AF-4F3B-87E1-373BCADA6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2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4C78-6170-4771-811A-019FDF158933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E37-A2AF-4F3B-87E1-373BCADA6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56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4C78-6170-4771-811A-019FDF158933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E37-A2AF-4F3B-87E1-373BCADA6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95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4C78-6170-4771-811A-019FDF158933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E37-A2AF-4F3B-87E1-373BCADA6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0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4C78-6170-4771-811A-019FDF158933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E37-A2AF-4F3B-87E1-373BCADA6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55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4C78-6170-4771-811A-019FDF158933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E37-A2AF-4F3B-87E1-373BCADA6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8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4C78-6170-4771-811A-019FDF158933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E37-A2AF-4F3B-87E1-373BCADA6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40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4C78-6170-4771-811A-019FDF158933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E37-A2AF-4F3B-87E1-373BCADA6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3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4C78-6170-4771-811A-019FDF158933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E37-A2AF-4F3B-87E1-373BCADA6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49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4C78-6170-4771-811A-019FDF158933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E37-A2AF-4F3B-87E1-373BCADA6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66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4C78-6170-4771-811A-019FDF158933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E37-A2AF-4F3B-87E1-373BCADA6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46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64C78-6170-4771-811A-019FDF158933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0EE37-A2AF-4F3B-87E1-373BCADA6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81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80309" y="2612571"/>
            <a:ext cx="9144000" cy="1946366"/>
          </a:xfrm>
        </p:spPr>
        <p:txBody>
          <a:bodyPr>
            <a:noAutofit/>
          </a:bodyPr>
          <a:lstStyle/>
          <a:p>
            <a:r>
              <a:rPr lang="pt-BR" sz="8800" dirty="0" smtClean="0">
                <a:latin typeface="Algerian" panose="04020705040A02060702" pitchFamily="82" charset="0"/>
              </a:rPr>
              <a:t>Projeto Agentes</a:t>
            </a:r>
            <a:endParaRPr lang="pt-BR" sz="8800" dirty="0">
              <a:latin typeface="Algerian" panose="04020705040A02060702" pitchFamily="8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5873" y="5695405"/>
            <a:ext cx="7415349" cy="836021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/>
              <a:t>                                                                              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Alunos:               David Silveira</a:t>
            </a:r>
          </a:p>
          <a:p>
            <a:r>
              <a:rPr lang="pt-BR" dirty="0" smtClean="0"/>
              <a:t>                                                                                                            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Lucas Rosa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Novack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Renato</a:t>
            </a:r>
          </a:p>
        </p:txBody>
      </p:sp>
    </p:spTree>
    <p:extLst>
      <p:ext uri="{BB962C8B-B14F-4D97-AF65-F5344CB8AC3E}">
        <p14:creationId xmlns:p14="http://schemas.microsoft.com/office/powerpoint/2010/main" val="295317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Tema: 1 Modificar Agente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agente deverá ser capaz de limpar todo o ambiente independente do tamanho.</a:t>
            </a:r>
          </a:p>
          <a:p>
            <a:r>
              <a:rPr lang="pt-BR" dirty="0" smtClean="0"/>
              <a:t>Deverá ser explicado a estratégia das tomadas de decisão do agente.</a:t>
            </a:r>
          </a:p>
          <a:p>
            <a:r>
              <a:rPr lang="pt-BR" dirty="0" smtClean="0"/>
              <a:t>O ambiente deve conter obstáculos e o agente deverá ser capaz de contorná-los.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068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utilizada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aplicação do agente, o ambiente é do tipo </a:t>
            </a:r>
            <a:r>
              <a:rPr lang="pt-BR" b="1" dirty="0" smtClean="0"/>
              <a:t>DETERMINÍSTICO</a:t>
            </a:r>
            <a:r>
              <a:rPr lang="pt-BR" dirty="0" smtClean="0"/>
              <a:t>, ou seja, o próximo estado do ambiente é completamente determinado pelo estado atual e pela ação executada pelo agente.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8730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PEAS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340" y="1802675"/>
            <a:ext cx="10323460" cy="254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3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Desviar do obstáculo</a:t>
            </a:r>
            <a:endParaRPr lang="pt-BR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211265"/>
            <a:ext cx="10515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800" dirty="0" err="1"/>
              <a:t>public</a:t>
            </a:r>
            <a:r>
              <a:rPr lang="pt-BR" altLang="pt-BR" sz="1800" dirty="0"/>
              <a:t> </a:t>
            </a:r>
            <a:r>
              <a:rPr lang="pt-BR" altLang="pt-BR" sz="1800" dirty="0" err="1"/>
              <a:t>void</a:t>
            </a:r>
            <a:r>
              <a:rPr lang="pt-BR" altLang="pt-BR" sz="1800" dirty="0"/>
              <a:t> movimentar() {</a:t>
            </a:r>
            <a:br>
              <a:rPr lang="pt-BR" altLang="pt-BR" sz="1800" dirty="0"/>
            </a:br>
            <a:r>
              <a:rPr lang="pt-BR" altLang="pt-BR" sz="1800" dirty="0"/>
              <a:t>	</a:t>
            </a:r>
            <a:r>
              <a:rPr lang="pt-BR" altLang="pt-BR" sz="1800" dirty="0" err="1"/>
              <a:t>if</a:t>
            </a:r>
            <a:r>
              <a:rPr lang="pt-BR" altLang="pt-BR" sz="1800" dirty="0"/>
              <a:t> (</a:t>
            </a:r>
            <a:r>
              <a:rPr lang="pt-BR" altLang="pt-BR" sz="1800" dirty="0" err="1"/>
              <a:t>this.pilhaMovimentos</a:t>
            </a:r>
            <a:r>
              <a:rPr lang="pt-BR" altLang="pt-BR" sz="1800" dirty="0"/>
              <a:t> &gt;= 4) {</a:t>
            </a:r>
            <a:br>
              <a:rPr lang="pt-BR" altLang="pt-BR" sz="1800" dirty="0"/>
            </a:br>
            <a:r>
              <a:rPr lang="pt-BR" altLang="pt-BR" sz="1800" dirty="0"/>
              <a:t>		</a:t>
            </a:r>
            <a:r>
              <a:rPr lang="pt-BR" altLang="pt-BR" sz="1800" dirty="0" err="1"/>
              <a:t>return</a:t>
            </a:r>
            <a:r>
              <a:rPr lang="pt-BR" altLang="pt-BR" sz="1800" dirty="0"/>
              <a:t>;</a:t>
            </a:r>
            <a:br>
              <a:rPr lang="pt-BR" altLang="pt-BR" sz="1800" dirty="0"/>
            </a:br>
            <a:r>
              <a:rPr lang="pt-BR" altLang="pt-BR" sz="1800" dirty="0"/>
              <a:t>	}</a:t>
            </a:r>
            <a:br>
              <a:rPr lang="pt-BR" altLang="pt-BR" sz="1800" dirty="0"/>
            </a:br>
            <a:r>
              <a:rPr lang="pt-BR" altLang="pt-BR" sz="1800" dirty="0"/>
              <a:t>	</a:t>
            </a:r>
            <a:r>
              <a:rPr lang="pt-BR" altLang="pt-BR" sz="1800" dirty="0" err="1"/>
              <a:t>PosicaoXY</a:t>
            </a:r>
            <a:r>
              <a:rPr lang="pt-BR" altLang="pt-BR" sz="1800" dirty="0"/>
              <a:t> </a:t>
            </a:r>
            <a:r>
              <a:rPr lang="pt-BR" altLang="pt-BR" sz="1800" dirty="0" err="1"/>
              <a:t>proximoMovimento</a:t>
            </a:r>
            <a:r>
              <a:rPr lang="pt-BR" altLang="pt-BR" sz="1800" dirty="0"/>
              <a:t> = </a:t>
            </a:r>
            <a:r>
              <a:rPr lang="pt-BR" altLang="pt-BR" sz="1800" dirty="0" err="1"/>
              <a:t>retornarMovimento</a:t>
            </a:r>
            <a:r>
              <a:rPr lang="pt-BR" altLang="pt-BR" sz="1800" dirty="0"/>
              <a:t>();</a:t>
            </a:r>
            <a:br>
              <a:rPr lang="pt-BR" altLang="pt-BR" sz="1800" dirty="0"/>
            </a:br>
            <a:r>
              <a:rPr lang="pt-BR" altLang="pt-BR" sz="1800" dirty="0"/>
              <a:t>	</a:t>
            </a:r>
            <a:r>
              <a:rPr lang="pt-BR" altLang="pt-BR" sz="1800" dirty="0" err="1"/>
              <a:t>String</a:t>
            </a:r>
            <a:r>
              <a:rPr lang="pt-BR" altLang="pt-BR" sz="1800" dirty="0"/>
              <a:t> valor = </a:t>
            </a:r>
            <a:r>
              <a:rPr lang="pt-BR" altLang="pt-BR" sz="1800" dirty="0" err="1"/>
              <a:t>this.labirinto.retornarValorPosicaoLabirinto</a:t>
            </a:r>
            <a:r>
              <a:rPr lang="pt-BR" altLang="pt-BR" sz="1800" dirty="0"/>
              <a:t>(</a:t>
            </a:r>
            <a:r>
              <a:rPr lang="pt-BR" altLang="pt-BR" sz="1800" dirty="0" err="1"/>
              <a:t>proximoMovimento</a:t>
            </a:r>
            <a:r>
              <a:rPr lang="pt-BR" altLang="pt-BR" sz="1800" dirty="0"/>
              <a:t>);</a:t>
            </a:r>
            <a:br>
              <a:rPr lang="pt-BR" altLang="pt-BR" sz="1800" dirty="0"/>
            </a:br>
            <a:r>
              <a:rPr lang="pt-BR" altLang="pt-BR" sz="1800" dirty="0"/>
              <a:t/>
            </a:r>
            <a:br>
              <a:rPr lang="pt-BR" altLang="pt-BR" sz="1800" dirty="0"/>
            </a:br>
            <a:r>
              <a:rPr lang="pt-BR" altLang="pt-BR" sz="1800" dirty="0"/>
              <a:t>	</a:t>
            </a:r>
            <a:r>
              <a:rPr lang="pt-BR" altLang="pt-BR" sz="1800" dirty="0" err="1"/>
              <a:t>if</a:t>
            </a:r>
            <a:r>
              <a:rPr lang="pt-BR" altLang="pt-BR" sz="1800" dirty="0"/>
              <a:t> (</a:t>
            </a:r>
            <a:r>
              <a:rPr lang="pt-BR" altLang="pt-BR" sz="1800" dirty="0" err="1"/>
              <a:t>valor.equals</a:t>
            </a:r>
            <a:r>
              <a:rPr lang="pt-BR" altLang="pt-BR" sz="1800" dirty="0"/>
              <a:t>("L") || </a:t>
            </a:r>
            <a:r>
              <a:rPr lang="pt-BR" altLang="pt-BR" sz="1800" dirty="0" err="1"/>
              <a:t>valor.equals</a:t>
            </a:r>
            <a:r>
              <a:rPr lang="pt-BR" altLang="pt-BR" sz="1800" dirty="0"/>
              <a:t>("*A*") || </a:t>
            </a:r>
            <a:r>
              <a:rPr lang="pt-BR" altLang="pt-BR" sz="1800" dirty="0" err="1"/>
              <a:t>valor.equals</a:t>
            </a:r>
            <a:r>
              <a:rPr lang="pt-BR" altLang="pt-BR" sz="1800" dirty="0"/>
              <a:t>("O")) {</a:t>
            </a:r>
            <a:br>
              <a:rPr lang="pt-BR" altLang="pt-BR" sz="1800" dirty="0"/>
            </a:br>
            <a:r>
              <a:rPr lang="pt-BR" altLang="pt-BR" sz="1800" dirty="0"/>
              <a:t>		</a:t>
            </a:r>
            <a:r>
              <a:rPr lang="pt-BR" altLang="pt-BR" sz="1800" dirty="0" err="1"/>
              <a:t>proximoMovimento</a:t>
            </a:r>
            <a:r>
              <a:rPr lang="pt-BR" altLang="pt-BR" sz="1800" dirty="0"/>
              <a:t>();</a:t>
            </a:r>
            <a:br>
              <a:rPr lang="pt-BR" altLang="pt-BR" sz="1800" dirty="0"/>
            </a:br>
            <a:r>
              <a:rPr lang="pt-BR" altLang="pt-BR" sz="1800" dirty="0"/>
              <a:t>		</a:t>
            </a:r>
            <a:r>
              <a:rPr lang="pt-BR" altLang="pt-BR" sz="1800" dirty="0" err="1"/>
              <a:t>aumentarPilha</a:t>
            </a:r>
            <a:r>
              <a:rPr lang="pt-BR" altLang="pt-BR" sz="1800" dirty="0"/>
              <a:t>();</a:t>
            </a:r>
            <a:br>
              <a:rPr lang="pt-BR" altLang="pt-BR" sz="1800" dirty="0"/>
            </a:br>
            <a:r>
              <a:rPr lang="pt-BR" altLang="pt-BR" sz="1800" dirty="0"/>
              <a:t>		movimentar();</a:t>
            </a:r>
            <a:br>
              <a:rPr lang="pt-BR" altLang="pt-BR" sz="1800" dirty="0"/>
            </a:br>
            <a:r>
              <a:rPr lang="pt-BR" altLang="pt-BR" sz="1800" dirty="0"/>
              <a:t>		</a:t>
            </a:r>
            <a:r>
              <a:rPr lang="pt-BR" altLang="pt-BR" sz="1800" dirty="0" err="1"/>
              <a:t>if</a:t>
            </a:r>
            <a:r>
              <a:rPr lang="pt-BR" altLang="pt-BR" sz="1800" dirty="0"/>
              <a:t> (</a:t>
            </a:r>
            <a:r>
              <a:rPr lang="pt-BR" altLang="pt-BR" sz="1800" dirty="0" err="1"/>
              <a:t>valor.equals</a:t>
            </a:r>
            <a:r>
              <a:rPr lang="pt-BR" altLang="pt-BR" sz="1800" dirty="0"/>
              <a:t>("O") &amp;&amp; </a:t>
            </a:r>
            <a:r>
              <a:rPr lang="pt-BR" altLang="pt-BR" sz="1800" dirty="0" err="1"/>
              <a:t>valor.equals</a:t>
            </a:r>
            <a:r>
              <a:rPr lang="pt-BR" altLang="pt-BR" sz="1800" dirty="0"/>
              <a:t>("L")) {</a:t>
            </a:r>
            <a:br>
              <a:rPr lang="pt-BR" altLang="pt-BR" sz="1800" dirty="0"/>
            </a:br>
            <a:r>
              <a:rPr lang="pt-BR" altLang="pt-BR" sz="1800" dirty="0"/>
              <a:t>			</a:t>
            </a:r>
            <a:r>
              <a:rPr lang="pt-BR" altLang="pt-BR" sz="1800" dirty="0" err="1"/>
              <a:t>movimentoObstaculo</a:t>
            </a:r>
            <a:r>
              <a:rPr lang="pt-BR" altLang="pt-BR" sz="1800" dirty="0"/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800" dirty="0"/>
              <a:t>			</a:t>
            </a:r>
            <a:r>
              <a:rPr lang="pt-BR" altLang="pt-BR" sz="1800" dirty="0" err="1"/>
              <a:t>aumentarPilha</a:t>
            </a:r>
            <a:r>
              <a:rPr lang="pt-BR" altLang="pt-BR" sz="1800" dirty="0"/>
              <a:t>();</a:t>
            </a:r>
            <a:br>
              <a:rPr lang="pt-BR" altLang="pt-BR" sz="1800" dirty="0"/>
            </a:br>
            <a:r>
              <a:rPr lang="pt-BR" altLang="pt-BR" sz="1800" dirty="0"/>
              <a:t>		}</a:t>
            </a:r>
            <a:br>
              <a:rPr lang="pt-BR" altLang="pt-BR" sz="1800" dirty="0"/>
            </a:br>
            <a:r>
              <a:rPr lang="pt-BR" altLang="pt-BR" sz="1800" dirty="0"/>
              <a:t>	} </a:t>
            </a:r>
            <a:r>
              <a:rPr lang="pt-BR" altLang="pt-BR" sz="1800" dirty="0" err="1"/>
              <a:t>else</a:t>
            </a:r>
            <a:r>
              <a:rPr lang="pt-BR" altLang="pt-BR" sz="1800" dirty="0"/>
              <a:t> {</a:t>
            </a:r>
            <a:br>
              <a:rPr lang="pt-BR" altLang="pt-BR" sz="1800" dirty="0"/>
            </a:br>
            <a:r>
              <a:rPr lang="pt-BR" altLang="pt-BR" sz="1800" dirty="0"/>
              <a:t>		</a:t>
            </a:r>
            <a:r>
              <a:rPr lang="pt-BR" altLang="pt-BR" sz="1800" dirty="0" err="1"/>
              <a:t>this.labirinto.limpar</a:t>
            </a:r>
            <a:r>
              <a:rPr lang="pt-BR" altLang="pt-BR" sz="1800" dirty="0"/>
              <a:t>();</a:t>
            </a:r>
            <a:br>
              <a:rPr lang="pt-BR" altLang="pt-BR" sz="1800" dirty="0"/>
            </a:br>
            <a:r>
              <a:rPr lang="pt-BR" altLang="pt-BR" sz="1800" dirty="0"/>
              <a:t>		</a:t>
            </a:r>
            <a:r>
              <a:rPr lang="pt-BR" altLang="pt-BR" sz="1800" dirty="0" err="1"/>
              <a:t>this.posXY</a:t>
            </a:r>
            <a:r>
              <a:rPr lang="pt-BR" altLang="pt-BR" sz="1800" dirty="0"/>
              <a:t> = </a:t>
            </a:r>
            <a:r>
              <a:rPr lang="pt-BR" altLang="pt-BR" sz="1800" dirty="0" err="1"/>
              <a:t>proximoMovimento</a:t>
            </a:r>
            <a:r>
              <a:rPr lang="pt-BR" altLang="pt-BR" sz="1800" dirty="0"/>
              <a:t>;</a:t>
            </a:r>
            <a:br>
              <a:rPr lang="pt-BR" altLang="pt-BR" sz="1800" dirty="0"/>
            </a:br>
            <a:r>
              <a:rPr lang="pt-BR" altLang="pt-BR" sz="1800" dirty="0"/>
              <a:t>	}</a:t>
            </a:r>
            <a:br>
              <a:rPr lang="pt-BR" altLang="pt-BR" sz="1800" dirty="0"/>
            </a:br>
            <a:r>
              <a:rPr lang="pt-BR" altLang="pt-BR" sz="1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1927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Inserir obstáculo no labirinto</a:t>
            </a:r>
            <a:endParaRPr lang="pt-BR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6314" y="1641188"/>
            <a:ext cx="1195711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// Construir o labirinto// Neste </a:t>
            </a:r>
            <a:r>
              <a:rPr kumimoji="0" lang="pt-BR" altLang="pt-B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metodo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foi inserido a funcionalidade de criar o </a:t>
            </a:r>
            <a:r>
              <a:rPr kumimoji="0" lang="pt-BR" altLang="pt-B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obstaculo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dentro do labirinto utilizando</a:t>
            </a:r>
            <a:b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// O </a:t>
            </a:r>
            <a:r>
              <a:rPr kumimoji="0" lang="pt-BR" altLang="pt-B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..</a:t>
            </a:r>
            <a:b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private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void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construirNovoLabirinto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 {</a:t>
            </a:r>
            <a:b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labirinto = new </a:t>
            </a:r>
            <a:r>
              <a:rPr kumimoji="0" lang="pt-BR" altLang="pt-B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</a:t>
            </a:r>
            <a:r>
              <a:rPr kumimoji="0" lang="pt-BR" altLang="pt-B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this.tamanhoLabirinto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][</a:t>
            </a:r>
            <a:r>
              <a:rPr kumimoji="0" lang="pt-BR" altLang="pt-B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this.tamanhoLabirinto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];</a:t>
            </a:r>
            <a:b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for (</a:t>
            </a:r>
            <a:r>
              <a:rPr kumimoji="0" lang="pt-BR" altLang="pt-B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= 0; i &lt; </a:t>
            </a:r>
            <a:r>
              <a:rPr kumimoji="0" lang="pt-BR" altLang="pt-B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this.tamanhoLabirinto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i++) {</a:t>
            </a:r>
            <a:b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for (</a:t>
            </a:r>
            <a:r>
              <a:rPr kumimoji="0" lang="pt-BR" altLang="pt-B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 = 0; j &lt; </a:t>
            </a:r>
            <a:r>
              <a:rPr kumimoji="0" lang="pt-BR" altLang="pt-B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this.tamanhoLabirinto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j++) {</a:t>
            </a:r>
            <a:b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</a:t>
            </a:r>
            <a:r>
              <a:rPr kumimoji="0" lang="pt-BR" altLang="pt-B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this.labirinto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[i][j] = "S";</a:t>
            </a:r>
            <a:b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pt-BR" altLang="pt-B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obstaculo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new </a:t>
            </a:r>
            <a:r>
              <a:rPr kumimoji="0" lang="pt-BR" altLang="pt-B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();</a:t>
            </a:r>
            <a:b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pt-BR" altLang="pt-B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x = </a:t>
            </a:r>
            <a:r>
              <a:rPr kumimoji="0" lang="pt-BR" altLang="pt-B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obstaculo.nextInt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(2);</a:t>
            </a:r>
            <a:b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pt-BR" altLang="pt-B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(x==1) {</a:t>
            </a:r>
            <a:b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pt-BR" altLang="pt-BR" sz="1800" dirty="0">
                <a:latin typeface="Arial" panose="020B0604020202020204" pitchFamily="34" charset="0"/>
              </a:rPr>
              <a:t>	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= </a:t>
            </a:r>
            <a:r>
              <a:rPr kumimoji="0" lang="pt-BR" altLang="pt-B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obstaculo.nextInt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t-BR" altLang="pt-B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this.getTamanhoLabirinto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()-1);</a:t>
            </a:r>
            <a:b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j = </a:t>
            </a:r>
            <a:r>
              <a:rPr kumimoji="0" lang="pt-BR" altLang="pt-B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obstaculo.nextInt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t-BR" altLang="pt-B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this.getTamanhoLabirinto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()-1);</a:t>
            </a:r>
            <a:b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</a:t>
            </a:r>
            <a:r>
              <a:rPr kumimoji="0" lang="pt-BR" altLang="pt-B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this.labirinto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[i][j] = "O";</a:t>
            </a:r>
            <a:b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}</a:t>
            </a:r>
            <a:b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b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  <a:b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53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Tema do Office</vt:lpstr>
      <vt:lpstr>Projeto Agentes</vt:lpstr>
      <vt:lpstr>Tema: 1 Modificar Agente</vt:lpstr>
      <vt:lpstr>Estratégia utilizada</vt:lpstr>
      <vt:lpstr>PEAS</vt:lpstr>
      <vt:lpstr>Desviar do obstáculo</vt:lpstr>
      <vt:lpstr>Inserir obstáculo no labirinto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Agentes</dc:title>
  <dc:creator>Aluno</dc:creator>
  <cp:lastModifiedBy>Aluno</cp:lastModifiedBy>
  <cp:revision>9</cp:revision>
  <dcterms:created xsi:type="dcterms:W3CDTF">2019-10-02T20:58:15Z</dcterms:created>
  <dcterms:modified xsi:type="dcterms:W3CDTF">2019-10-02T21:54:42Z</dcterms:modified>
</cp:coreProperties>
</file>