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eedaabca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eedaabca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eedaabc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eedaabc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eedaabc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eedaabc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feedaabc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feedaabc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eedaab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eedaab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Kafka, Kafka Connect, MongoDB e CQRS</a:t>
            </a:r>
            <a:endParaRPr sz="3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Desafogando bancos de dados transacionais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41" y="410000"/>
            <a:ext cx="6336859" cy="44735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354975" y="1355450"/>
            <a:ext cx="21732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Cenário de vários serviços e sistemas diferentes consumindo serviços centralizados em bancos de dados transacionais.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problemas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54975" y="1355450"/>
            <a:ext cx="86367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Lentidão excessiva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Processamentos concorrentes com Dead locks ou time outs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Dificuldade para escalar bancos de dados transacionais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Impossibilidade de aguentar dias com volume fora do normal (Ex: Black Friday, etc)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Problemas gerados em momentos de crise (Ex: Duplicidade de registros, etc)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- Tecnologias e Patterns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25" y="1182313"/>
            <a:ext cx="1309749" cy="13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138" y="940925"/>
            <a:ext cx="2939334" cy="19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179" y="3277750"/>
            <a:ext cx="2320800" cy="11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717" y="2656575"/>
            <a:ext cx="2856182" cy="19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- Banco de Dados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000"/>
            <a:ext cx="8839200" cy="208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- Arquitetura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375" y="1202025"/>
            <a:ext cx="6999624" cy="36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