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Wireless </a:t>
            </a:r>
            <a:r>
              <a:rPr lang="pt-BR" dirty="0" err="1"/>
              <a:t>Robotic</a:t>
            </a:r>
            <a:r>
              <a:rPr lang="pt-BR" dirty="0"/>
              <a:t> </a:t>
            </a:r>
            <a:r>
              <a:rPr lang="pt-BR" dirty="0" err="1"/>
              <a:t>Arm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 LUCAS SCARLATO ASTUR</a:t>
            </a:r>
          </a:p>
        </p:txBody>
      </p:sp>
    </p:spTree>
    <p:extLst>
      <p:ext uri="{BB962C8B-B14F-4D97-AF65-F5344CB8AC3E}">
        <p14:creationId xmlns:p14="http://schemas.microsoft.com/office/powerpoint/2010/main" val="3143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Braço robótico controlado via </a:t>
            </a:r>
            <a:r>
              <a:rPr lang="pt-BR" dirty="0" err="1"/>
              <a:t>wi-fi</a:t>
            </a:r>
            <a:r>
              <a:rPr lang="pt-BR" dirty="0"/>
              <a:t>, através de um aplicativo para celulares/tablets.</a:t>
            </a:r>
          </a:p>
          <a:p>
            <a:endParaRPr lang="pt-BR" dirty="0"/>
          </a:p>
        </p:txBody>
      </p:sp>
      <p:pic>
        <p:nvPicPr>
          <p:cNvPr id="4" name="Picture 2" descr="http://silhouettesfree.com/machines/phones/smartphone-silhouette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27" y="3386969"/>
            <a:ext cx="2256785" cy="225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mage.freepik.com/icones-gratis/wi-fi-sinal-simbolo-medio_318-50381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85" b="89617" l="0" r="100000">
                        <a14:foregroundMark x1="6709" y1="31150" x2="6709" y2="31150"/>
                        <a14:foregroundMark x1="68530" y1="41693" x2="68530" y2="41693"/>
                        <a14:foregroundMark x1="47604" y1="54473" x2="47604" y2="54473"/>
                        <a14:foregroundMark x1="51118" y1="81310" x2="51118" y2="813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444" y="3706070"/>
            <a:ext cx="1507182" cy="15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image.freepik.com/free-icon/robotic-arm-ios-7-interface-symbol_318-35529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3099" y1="50799" x2="13099" y2="50799"/>
                        <a14:foregroundMark x1="27476" y1="51917" x2="27476" y2="51917"/>
                        <a14:foregroundMark x1="33706" y1="72364" x2="33706" y2="72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86" y="3542280"/>
            <a:ext cx="1714519" cy="171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a Direita 6"/>
          <p:cNvSpPr/>
          <p:nvPr/>
        </p:nvSpPr>
        <p:spPr>
          <a:xfrm>
            <a:off x="2905399" y="4144356"/>
            <a:ext cx="1139130" cy="510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/>
          <p:cNvSpPr/>
          <p:nvPr/>
        </p:nvSpPr>
        <p:spPr>
          <a:xfrm>
            <a:off x="6069541" y="4144356"/>
            <a:ext cx="1139130" cy="510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381091" y="5597587"/>
            <a:ext cx="139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Usuário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972965" y="5412922"/>
            <a:ext cx="265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Internet (Wi-Fi)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343750" y="5412922"/>
            <a:ext cx="270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SAM-E70 e braço robótico</a:t>
            </a:r>
          </a:p>
        </p:txBody>
      </p:sp>
    </p:spTree>
    <p:extLst>
      <p:ext uri="{BB962C8B-B14F-4D97-AF65-F5344CB8AC3E}">
        <p14:creationId xmlns:p14="http://schemas.microsoft.com/office/powerpoint/2010/main" val="314230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542" y="511711"/>
            <a:ext cx="9404723" cy="1400530"/>
          </a:xfrm>
        </p:spPr>
        <p:txBody>
          <a:bodyPr/>
          <a:lstStyle/>
          <a:p>
            <a:r>
              <a:rPr lang="pt-BR" dirty="0"/>
              <a:t>Projetos Parecidos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6457" y="1912241"/>
            <a:ext cx="6130335" cy="4452373"/>
          </a:xfrm>
        </p:spPr>
        <p:txBody>
          <a:bodyPr>
            <a:normAutofit/>
          </a:bodyPr>
          <a:lstStyle/>
          <a:p>
            <a:r>
              <a:rPr lang="pt-BR" sz="2800" dirty="0" err="1"/>
              <a:t>MeArm</a:t>
            </a:r>
            <a:r>
              <a:rPr lang="pt-BR" sz="2800" dirty="0"/>
              <a:t>:</a:t>
            </a:r>
          </a:p>
          <a:p>
            <a:pPr marL="0" indent="0">
              <a:buNone/>
            </a:pPr>
            <a:r>
              <a:rPr lang="pt-BR" sz="2800" dirty="0"/>
              <a:t>	*  4 servos e </a:t>
            </a:r>
            <a:r>
              <a:rPr lang="pt-BR" sz="2800" dirty="0" err="1"/>
              <a:t>Arduíno</a:t>
            </a:r>
            <a:r>
              <a:rPr lang="pt-BR" sz="2800" dirty="0"/>
              <a:t> em case de </a:t>
            </a:r>
            <a:r>
              <a:rPr lang="pt-BR" sz="2800" dirty="0" err="1"/>
              <a:t>acrilico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 err="1"/>
              <a:t>Robotic</a:t>
            </a:r>
            <a:r>
              <a:rPr lang="pt-BR" sz="2800" dirty="0"/>
              <a:t> </a:t>
            </a:r>
            <a:r>
              <a:rPr lang="pt-BR" sz="2800" dirty="0" err="1"/>
              <a:t>Arm</a:t>
            </a:r>
            <a:r>
              <a:rPr lang="pt-BR" sz="2800" dirty="0"/>
              <a:t> </a:t>
            </a:r>
            <a:r>
              <a:rPr lang="pt-BR" sz="2800" dirty="0" err="1"/>
              <a:t>Arduíno</a:t>
            </a:r>
            <a:r>
              <a:rPr lang="pt-BR" sz="2800" dirty="0"/>
              <a:t> </a:t>
            </a:r>
            <a:r>
              <a:rPr lang="pt-BR" sz="2800" dirty="0" err="1"/>
              <a:t>Controller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	* 6 servos e </a:t>
            </a:r>
            <a:r>
              <a:rPr lang="pt-BR" sz="2800" dirty="0" err="1"/>
              <a:t>Arduíno</a:t>
            </a:r>
            <a:r>
              <a:rPr lang="pt-BR" sz="2800" dirty="0"/>
              <a:t> em case de metal</a:t>
            </a:r>
          </a:p>
        </p:txBody>
      </p:sp>
      <p:pic>
        <p:nvPicPr>
          <p:cNvPr id="1026" name="Picture 2" descr="The MeA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193" y="1564349"/>
            <a:ext cx="3176830" cy="238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BOTIC ARM Arduino Control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193" y="4138427"/>
            <a:ext cx="3176830" cy="238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74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Possíveis </a:t>
            </a:r>
            <a:r>
              <a:rPr lang="pt-BR" dirty="0" err="1"/>
              <a:t>Features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Controle remoto do braço (botões cima, baixo, frente, trás, esquerda e direita);</a:t>
            </a:r>
          </a:p>
          <a:p>
            <a:r>
              <a:rPr lang="pt-BR" sz="2800" dirty="0"/>
              <a:t>Gravar movimento para repetição;</a:t>
            </a:r>
          </a:p>
          <a:p>
            <a:r>
              <a:rPr lang="pt-BR" sz="2800" dirty="0"/>
              <a:t>Agendar execução de movimento gravado;</a:t>
            </a:r>
          </a:p>
          <a:p>
            <a:r>
              <a:rPr lang="pt-BR" sz="2800" dirty="0"/>
              <a:t>Controle de velocidade;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38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/>
          <p:cNvSpPr/>
          <p:nvPr/>
        </p:nvSpPr>
        <p:spPr>
          <a:xfrm>
            <a:off x="3415982" y="1114277"/>
            <a:ext cx="5227320" cy="367284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</a:t>
            </a:r>
            <a:r>
              <a:rPr kumimoji="0" lang="pt-BR" sz="4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pt-BR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334192" y="4177518"/>
            <a:ext cx="1546860" cy="44196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WiFi Drivers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4334192" y="5488158"/>
            <a:ext cx="1546860" cy="44196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WiFi Module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4334192" y="2257278"/>
            <a:ext cx="1546860" cy="138684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Processa comando e transforma em giro nos servos</a:t>
            </a:r>
          </a:p>
        </p:txBody>
      </p:sp>
      <p:sp>
        <p:nvSpPr>
          <p:cNvPr id="41" name="Seta: para a Direita 40"/>
          <p:cNvSpPr/>
          <p:nvPr/>
        </p:nvSpPr>
        <p:spPr>
          <a:xfrm>
            <a:off x="6098222" y="2257278"/>
            <a:ext cx="2849880" cy="228600"/>
          </a:xfrm>
          <a:prstGeom prst="rightArrow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PIO OUT 1</a:t>
            </a:r>
          </a:p>
        </p:txBody>
      </p:sp>
      <p:sp>
        <p:nvSpPr>
          <p:cNvPr id="42" name="Seta: para a Direita 41"/>
          <p:cNvSpPr/>
          <p:nvPr/>
        </p:nvSpPr>
        <p:spPr>
          <a:xfrm>
            <a:off x="6098222" y="2546838"/>
            <a:ext cx="2849880" cy="228600"/>
          </a:xfrm>
          <a:prstGeom prst="rightArrow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PIO OUT 2</a:t>
            </a:r>
          </a:p>
        </p:txBody>
      </p:sp>
      <p:sp>
        <p:nvSpPr>
          <p:cNvPr id="43" name="Seta: para a Direita 42"/>
          <p:cNvSpPr/>
          <p:nvPr/>
        </p:nvSpPr>
        <p:spPr>
          <a:xfrm>
            <a:off x="6098222" y="2836398"/>
            <a:ext cx="2849880" cy="228600"/>
          </a:xfrm>
          <a:prstGeom prst="rightArrow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PIO OUT 3</a:t>
            </a:r>
          </a:p>
        </p:txBody>
      </p:sp>
      <p:sp>
        <p:nvSpPr>
          <p:cNvPr id="44" name="Seta: para a Direita 43"/>
          <p:cNvSpPr/>
          <p:nvPr/>
        </p:nvSpPr>
        <p:spPr>
          <a:xfrm>
            <a:off x="6098222" y="3125958"/>
            <a:ext cx="2849880" cy="228600"/>
          </a:xfrm>
          <a:prstGeom prst="rightArrow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PIO OUT 4</a:t>
            </a:r>
          </a:p>
        </p:txBody>
      </p:sp>
      <p:sp>
        <p:nvSpPr>
          <p:cNvPr id="45" name="Seta: para a Direita 44"/>
          <p:cNvSpPr/>
          <p:nvPr/>
        </p:nvSpPr>
        <p:spPr>
          <a:xfrm rot="16200000">
            <a:off x="4955222" y="3644118"/>
            <a:ext cx="304800" cy="533400"/>
          </a:xfrm>
          <a:prstGeom prst="rightArrow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eta: para a Direita 45"/>
          <p:cNvSpPr/>
          <p:nvPr/>
        </p:nvSpPr>
        <p:spPr>
          <a:xfrm rot="16200000">
            <a:off x="4936172" y="4870938"/>
            <a:ext cx="304800" cy="533400"/>
          </a:xfrm>
          <a:prstGeom prst="rightArrow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9085262" y="2257278"/>
            <a:ext cx="1722120" cy="22860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Servo-base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9085262" y="2546838"/>
            <a:ext cx="1722120" cy="22860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Servo-lado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esq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9085262" y="2836398"/>
            <a:ext cx="1722120" cy="22860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Servo-lado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085262" y="3125958"/>
            <a:ext cx="1722120" cy="22860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Servo-garra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1103312" y="2257278"/>
            <a:ext cx="1546860" cy="138684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Supply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Seta: para a Direita 51"/>
          <p:cNvSpPr/>
          <p:nvPr/>
        </p:nvSpPr>
        <p:spPr>
          <a:xfrm>
            <a:off x="2827336" y="2683998"/>
            <a:ext cx="1289685" cy="533400"/>
          </a:xfrm>
          <a:prstGeom prst="rightArrow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146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107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Íon</vt:lpstr>
      <vt:lpstr>Projeto Wireless Robotic Arm</vt:lpstr>
      <vt:lpstr>O projeto</vt:lpstr>
      <vt:lpstr>Projetos Parecidos</vt:lpstr>
      <vt:lpstr>Possíveis Features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Wireless Robot Arm</dc:title>
  <dc:creator>Lucas Scarlato Astur</dc:creator>
  <cp:lastModifiedBy>Lucas Scarlato Astur</cp:lastModifiedBy>
  <cp:revision>4</cp:revision>
  <dcterms:created xsi:type="dcterms:W3CDTF">2017-03-13T17:09:18Z</dcterms:created>
  <dcterms:modified xsi:type="dcterms:W3CDTF">2017-03-13T19:23:33Z</dcterms:modified>
</cp:coreProperties>
</file>