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59" r:id="rId6"/>
    <p:sldId id="258" r:id="rId7"/>
    <p:sldId id="266" r:id="rId8"/>
    <p:sldId id="260" r:id="rId9"/>
    <p:sldId id="265" r:id="rId10"/>
    <p:sldId id="261" r:id="rId11"/>
    <p:sldId id="273" r:id="rId12"/>
    <p:sldId id="268" r:id="rId13"/>
    <p:sldId id="274" r:id="rId14"/>
    <p:sldId id="275" r:id="rId15"/>
    <p:sldId id="276" r:id="rId16"/>
    <p:sldId id="277" r:id="rId17"/>
    <p:sldId id="278" r:id="rId18"/>
    <p:sldId id="262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49" d="100"/>
          <a:sy n="49" d="100"/>
        </p:scale>
        <p:origin x="198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33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7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4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9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52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0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1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81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89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2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12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30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3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2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1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F5ACAA-5525-4D99-8B19-28574BC86292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3DC625-8AFC-497B-976C-F6BA5DDB3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3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C09F-C83D-44BB-8F69-3C05357D1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Localização de câncer de pulmão com Redes Neurais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12AD25-3047-40CC-9C7D-0225EBA4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177" y="3996267"/>
            <a:ext cx="8118846" cy="1388534"/>
          </a:xfrm>
        </p:spPr>
        <p:txBody>
          <a:bodyPr/>
          <a:lstStyle/>
          <a:p>
            <a:r>
              <a:rPr lang="pt-BR" dirty="0"/>
              <a:t>LUCAS SCARLATO ASTUR – 7º Semestre Eng.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111190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45505-4C48-4C9A-B9D4-9CEFE805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64508"/>
            <a:ext cx="10018713" cy="1752599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89649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D4D156-169A-4072-90D5-2C37D784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74" y="0"/>
            <a:ext cx="6954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AD7B95-E356-49EC-9606-E1489D50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1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86ADDD-A23A-41F1-B772-1AEA525E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12" y="0"/>
            <a:ext cx="697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405512-0426-4CEE-ABC2-A522B78B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55" y="0"/>
            <a:ext cx="7001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E18B62-711C-4671-93F5-B2635603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03" y="0"/>
            <a:ext cx="6891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8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5E2DBF-DDA4-44F2-A4E5-3AE71CC6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92" y="0"/>
            <a:ext cx="6956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9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1F6DF-605C-4B5B-9191-025E18FE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46" y="0"/>
            <a:ext cx="6845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23634-3AC9-4971-BD08-F899C2B2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26976-63B5-4E44-8563-48605DDC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pesado </a:t>
            </a:r>
            <a:r>
              <a:rPr lang="pt-BR" dirty="0">
                <a:sym typeface="Wingdings" panose="05000000000000000000" pitchFamily="2" charset="2"/>
              </a:rPr>
              <a:t> 60 GB</a:t>
            </a:r>
            <a:endParaRPr lang="pt-BR" dirty="0"/>
          </a:p>
          <a:p>
            <a:r>
              <a:rPr lang="pt-BR" dirty="0"/>
              <a:t>Rede complexa e imagens de resolução </a:t>
            </a:r>
            <a:r>
              <a:rPr lang="pt-BR" dirty="0">
                <a:sym typeface="Wingdings" panose="05000000000000000000" pitchFamily="2" charset="2"/>
              </a:rPr>
              <a:t> pouca memória gráfica</a:t>
            </a:r>
            <a:endParaRPr lang="pt-BR" dirty="0"/>
          </a:p>
          <a:p>
            <a:r>
              <a:rPr lang="pt-BR" dirty="0"/>
              <a:t>Pouca quantidade de imagens</a:t>
            </a:r>
          </a:p>
          <a:p>
            <a:r>
              <a:rPr lang="pt-BR" dirty="0"/>
              <a:t>Demorado para treinar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10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40A3D-80F9-40AB-8ACE-7BE760DB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Futuras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54056-28D9-4A6E-B6A4-205803EC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</a:t>
            </a:r>
            <a:r>
              <a:rPr lang="pt-BR" dirty="0" err="1"/>
              <a:t>slices</a:t>
            </a:r>
            <a:r>
              <a:rPr lang="pt-BR" dirty="0"/>
              <a:t> sem câncer </a:t>
            </a:r>
            <a:r>
              <a:rPr lang="pt-BR" dirty="0">
                <a:sym typeface="Wingdings" panose="05000000000000000000" pitchFamily="2" charset="2"/>
              </a:rPr>
              <a:t> previsor de câncer ao invés de localizador</a:t>
            </a:r>
          </a:p>
          <a:p>
            <a:r>
              <a:rPr lang="pt-BR" dirty="0">
                <a:sym typeface="Wingdings" panose="05000000000000000000" pitchFamily="2" charset="2"/>
              </a:rPr>
              <a:t>Comprar uma  maquina parruda na </a:t>
            </a:r>
            <a:r>
              <a:rPr lang="pt-BR" dirty="0" err="1">
                <a:sym typeface="Wingdings" panose="05000000000000000000" pitchFamily="2" charset="2"/>
              </a:rPr>
              <a:t>amazon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Analisar tendência em desenvolver câncer  nódulos suspeitos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53586-626B-49E7-9021-52A63940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52" y="259976"/>
            <a:ext cx="10018713" cy="1752599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34112-C901-4A33-86B4-637414DC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169" y="685800"/>
            <a:ext cx="10018713" cy="3124201"/>
          </a:xfrm>
        </p:spPr>
        <p:txBody>
          <a:bodyPr/>
          <a:lstStyle/>
          <a:p>
            <a:r>
              <a:rPr lang="pt-BR" dirty="0"/>
              <a:t>Localizar nódulos cancerígenos em tomografias de pulmão</a:t>
            </a:r>
          </a:p>
          <a:p>
            <a:r>
              <a:rPr lang="pt-BR" dirty="0"/>
              <a:t>Prever onde está o nódulo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E9717-6D80-483E-BE23-9CED6972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2" y="2923815"/>
            <a:ext cx="3450900" cy="33214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C0E1FB-28FB-4A33-B442-5AEAE9FC4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77" y="2923815"/>
            <a:ext cx="3287472" cy="33214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3D4650-298A-4FF8-8B3A-CB2FCAEE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971" y="2944894"/>
            <a:ext cx="3416679" cy="33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B9D0-74E9-4C80-B5DC-A09CA907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081" y="2116016"/>
            <a:ext cx="10018713" cy="1752599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3820E-4E57-4409-9978-6ABFC54F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48" y="744414"/>
            <a:ext cx="10018713" cy="3124201"/>
          </a:xfrm>
        </p:spPr>
        <p:txBody>
          <a:bodyPr/>
          <a:lstStyle/>
          <a:p>
            <a:r>
              <a:rPr lang="pt-BR" dirty="0"/>
              <a:t>lucassa3@al.insper.edu.br</a:t>
            </a:r>
          </a:p>
        </p:txBody>
      </p:sp>
    </p:spTree>
    <p:extLst>
      <p:ext uri="{BB962C8B-B14F-4D97-AF65-F5344CB8AC3E}">
        <p14:creationId xmlns:p14="http://schemas.microsoft.com/office/powerpoint/2010/main" val="290327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CF465-F4DC-414F-B0BC-C33CA5D5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39788"/>
            <a:ext cx="10018713" cy="1752599"/>
          </a:xfrm>
        </p:spPr>
        <p:txBody>
          <a:bodyPr/>
          <a:lstStyle/>
          <a:p>
            <a:r>
              <a:rPr lang="pt-BR" dirty="0"/>
              <a:t>Processando as Imagens</a:t>
            </a:r>
          </a:p>
        </p:txBody>
      </p:sp>
    </p:spTree>
    <p:extLst>
      <p:ext uri="{BB962C8B-B14F-4D97-AF65-F5344CB8AC3E}">
        <p14:creationId xmlns:p14="http://schemas.microsoft.com/office/powerpoint/2010/main" val="10360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8803A89-9FE8-47B6-93BF-F4A325191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293367"/>
              </p:ext>
            </p:extLst>
          </p:nvPr>
        </p:nvGraphicFramePr>
        <p:xfrm>
          <a:off x="578877" y="1156450"/>
          <a:ext cx="4714780" cy="326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95">
                  <a:extLst>
                    <a:ext uri="{9D8B030D-6E8A-4147-A177-3AD203B41FA5}">
                      <a16:colId xmlns:a16="http://schemas.microsoft.com/office/drawing/2014/main" val="1619339416"/>
                    </a:ext>
                  </a:extLst>
                </a:gridCol>
                <a:gridCol w="1178695">
                  <a:extLst>
                    <a:ext uri="{9D8B030D-6E8A-4147-A177-3AD203B41FA5}">
                      <a16:colId xmlns:a16="http://schemas.microsoft.com/office/drawing/2014/main" val="2998471241"/>
                    </a:ext>
                  </a:extLst>
                </a:gridCol>
                <a:gridCol w="1178695">
                  <a:extLst>
                    <a:ext uri="{9D8B030D-6E8A-4147-A177-3AD203B41FA5}">
                      <a16:colId xmlns:a16="http://schemas.microsoft.com/office/drawing/2014/main" val="1922672159"/>
                    </a:ext>
                  </a:extLst>
                </a:gridCol>
                <a:gridCol w="1178695">
                  <a:extLst>
                    <a:ext uri="{9D8B030D-6E8A-4147-A177-3AD203B41FA5}">
                      <a16:colId xmlns:a16="http://schemas.microsoft.com/office/drawing/2014/main" val="655084140"/>
                    </a:ext>
                  </a:extLst>
                </a:gridCol>
              </a:tblGrid>
              <a:tr h="815788">
                <a:tc>
                  <a:txBody>
                    <a:bodyPr/>
                    <a:lstStyle/>
                    <a:p>
                      <a:r>
                        <a:rPr lang="pt-BR" dirty="0" err="1"/>
                        <a:t>Coord</a:t>
                      </a:r>
                      <a:r>
                        <a:rPr lang="pt-BR" dirty="0"/>
                        <a:t> z (</a:t>
                      </a:r>
                      <a:r>
                        <a:rPr lang="pt-BR" dirty="0" err="1"/>
                        <a:t>slice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Coord</a:t>
                      </a:r>
                      <a:r>
                        <a:rPr lang="pt-BR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Coord</a:t>
                      </a:r>
                      <a:r>
                        <a:rPr lang="pt-B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Diametro</a:t>
                      </a:r>
                      <a:r>
                        <a:rPr lang="pt-BR" dirty="0"/>
                        <a:t>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56362"/>
                  </a:ext>
                </a:extLst>
              </a:tr>
              <a:tr h="815788">
                <a:tc>
                  <a:txBody>
                    <a:bodyPr/>
                    <a:lstStyle/>
                    <a:p>
                      <a:r>
                        <a:rPr lang="pt-BR" dirty="0"/>
                        <a:t>-298,38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-175,31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-128,69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21081"/>
                  </a:ext>
                </a:extLst>
              </a:tr>
              <a:tr h="815788">
                <a:tc>
                  <a:txBody>
                    <a:bodyPr/>
                    <a:lstStyle/>
                    <a:p>
                      <a:r>
                        <a:rPr lang="pt-BR" dirty="0"/>
                        <a:t>103,12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-211,45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-227,82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82234"/>
                  </a:ext>
                </a:extLst>
              </a:tr>
              <a:tr h="815788">
                <a:tc>
                  <a:txBody>
                    <a:bodyPr/>
                    <a:lstStyle/>
                    <a:p>
                      <a:r>
                        <a:rPr lang="pt-BR" dirty="0"/>
                        <a:t>69,63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-140,94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836,37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18,37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090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02D878CD-4875-4411-9434-4A50A546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67" y="891972"/>
            <a:ext cx="3695714" cy="359269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38FF8AE-D4EB-4D0B-B7CF-838EE9BBE822}"/>
              </a:ext>
            </a:extLst>
          </p:cNvPr>
          <p:cNvSpPr/>
          <p:nvPr/>
        </p:nvSpPr>
        <p:spPr>
          <a:xfrm>
            <a:off x="5613662" y="2648932"/>
            <a:ext cx="2328420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01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F60E0CC-D78E-43C6-8CC0-36CF0A089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09" y="168970"/>
            <a:ext cx="3169415" cy="30833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F71B790-DFC5-4CC0-BA0B-08CA30DB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82" y="98196"/>
            <a:ext cx="3169835" cy="30833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4BA0EC5-9D33-4D8E-BC00-807C4574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739" y="8199"/>
            <a:ext cx="3250629" cy="30833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38EBD4E-1809-444D-9F5D-AD4A18611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38" y="3464498"/>
            <a:ext cx="2737004" cy="25969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099CD1-60AF-45B8-85EE-5CE0E29B6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341" y="3549339"/>
            <a:ext cx="2773482" cy="244610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C882689-114D-4574-998A-055125637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265" y="3676454"/>
            <a:ext cx="2859017" cy="231679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6BD1DA-F016-48D6-80DE-362637E4E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3006" y="3464498"/>
            <a:ext cx="2706197" cy="28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3F4AE-B959-4616-85F9-65564511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05025-E1EE-4F56-8E8D-5A8B05A9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Supervisionado – informações da coordenada e tamanho do nó por </a:t>
            </a:r>
            <a:r>
              <a:rPr lang="pt-BR" dirty="0" err="1"/>
              <a:t>slice</a:t>
            </a:r>
            <a:endParaRPr lang="pt-BR" dirty="0"/>
          </a:p>
          <a:p>
            <a:r>
              <a:rPr lang="pt-BR" dirty="0"/>
              <a:t>Ideia de solução – redes neurais com camadas </a:t>
            </a:r>
            <a:r>
              <a:rPr lang="pt-BR" dirty="0" err="1"/>
              <a:t>convolucionais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79B1-58C3-4ACE-A202-31825CA4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52" y="2552700"/>
            <a:ext cx="10018713" cy="1752599"/>
          </a:xfrm>
        </p:spPr>
        <p:txBody>
          <a:bodyPr/>
          <a:lstStyle/>
          <a:p>
            <a:r>
              <a:rPr lang="pt-BR" dirty="0"/>
              <a:t>Topologia de rede</a:t>
            </a:r>
          </a:p>
        </p:txBody>
      </p:sp>
    </p:spTree>
    <p:extLst>
      <p:ext uri="{BB962C8B-B14F-4D97-AF65-F5344CB8AC3E}">
        <p14:creationId xmlns:p14="http://schemas.microsoft.com/office/powerpoint/2010/main" val="38183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4FAAD19-3D4D-4990-912F-3D8CFC509A5D}"/>
              </a:ext>
            </a:extLst>
          </p:cNvPr>
          <p:cNvSpPr/>
          <p:nvPr/>
        </p:nvSpPr>
        <p:spPr>
          <a:xfrm>
            <a:off x="418957" y="823631"/>
            <a:ext cx="2512502" cy="17413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512x512x1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B15D85-2096-4E09-B753-9E5D6F4885D8}"/>
              </a:ext>
            </a:extLst>
          </p:cNvPr>
          <p:cNvSpPr/>
          <p:nvPr/>
        </p:nvSpPr>
        <p:spPr>
          <a:xfrm>
            <a:off x="4894732" y="997322"/>
            <a:ext cx="1882586" cy="1140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5A2970-DC63-4D7D-96A5-AAEF1867E88F}"/>
              </a:ext>
            </a:extLst>
          </p:cNvPr>
          <p:cNvSpPr/>
          <p:nvPr/>
        </p:nvSpPr>
        <p:spPr>
          <a:xfrm>
            <a:off x="5047132" y="1149722"/>
            <a:ext cx="1882586" cy="1140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512x512x8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A9D746-F0D6-422F-95B8-1C17D906F904}"/>
              </a:ext>
            </a:extLst>
          </p:cNvPr>
          <p:cNvSpPr/>
          <p:nvPr/>
        </p:nvSpPr>
        <p:spPr>
          <a:xfrm>
            <a:off x="9184340" y="4619069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90F3BC-A4DA-4334-AE8B-7A8061F25A53}"/>
              </a:ext>
            </a:extLst>
          </p:cNvPr>
          <p:cNvSpPr/>
          <p:nvPr/>
        </p:nvSpPr>
        <p:spPr>
          <a:xfrm>
            <a:off x="9336740" y="4771469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46C428-C6AA-482E-AF1C-4E5E57A65863}"/>
              </a:ext>
            </a:extLst>
          </p:cNvPr>
          <p:cNvSpPr/>
          <p:nvPr/>
        </p:nvSpPr>
        <p:spPr>
          <a:xfrm>
            <a:off x="9489140" y="4923869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C3F983E-D6D1-4810-A540-490CDF134DDA}"/>
              </a:ext>
            </a:extLst>
          </p:cNvPr>
          <p:cNvSpPr/>
          <p:nvPr/>
        </p:nvSpPr>
        <p:spPr>
          <a:xfrm>
            <a:off x="4619065" y="4578727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77ADB7-B97F-4EC3-A3BB-DFAA372A0809}"/>
              </a:ext>
            </a:extLst>
          </p:cNvPr>
          <p:cNvSpPr/>
          <p:nvPr/>
        </p:nvSpPr>
        <p:spPr>
          <a:xfrm>
            <a:off x="4771465" y="4731127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0EC082-0905-49F2-BD1F-5856383E6997}"/>
              </a:ext>
            </a:extLst>
          </p:cNvPr>
          <p:cNvSpPr/>
          <p:nvPr/>
        </p:nvSpPr>
        <p:spPr>
          <a:xfrm>
            <a:off x="9641540" y="5076269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128x128x32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459784-BD39-4B23-963C-63464FC3E93D}"/>
              </a:ext>
            </a:extLst>
          </p:cNvPr>
          <p:cNvSpPr/>
          <p:nvPr/>
        </p:nvSpPr>
        <p:spPr>
          <a:xfrm>
            <a:off x="4923581" y="4896975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81FCDD8-18B4-4EA5-84C5-C3CAFC8EC1F2}"/>
              </a:ext>
            </a:extLst>
          </p:cNvPr>
          <p:cNvSpPr/>
          <p:nvPr/>
        </p:nvSpPr>
        <p:spPr>
          <a:xfrm>
            <a:off x="5075981" y="5049375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E8802D-619F-4EF6-BA65-1C7571793227}"/>
              </a:ext>
            </a:extLst>
          </p:cNvPr>
          <p:cNvSpPr/>
          <p:nvPr/>
        </p:nvSpPr>
        <p:spPr>
          <a:xfrm>
            <a:off x="5228381" y="5201775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64x64x64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2C4DAF3-6834-4B57-91E7-B34442ABC70C}"/>
              </a:ext>
            </a:extLst>
          </p:cNvPr>
          <p:cNvSpPr/>
          <p:nvPr/>
        </p:nvSpPr>
        <p:spPr>
          <a:xfrm>
            <a:off x="9002807" y="959222"/>
            <a:ext cx="1629333" cy="891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060C7DE-53FA-44FD-8F7B-C804A1E07A57}"/>
              </a:ext>
            </a:extLst>
          </p:cNvPr>
          <p:cNvSpPr/>
          <p:nvPr/>
        </p:nvSpPr>
        <p:spPr>
          <a:xfrm>
            <a:off x="9155207" y="1111622"/>
            <a:ext cx="1629333" cy="891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DB58E12-BA86-4480-AFDE-A316B414C002}"/>
              </a:ext>
            </a:extLst>
          </p:cNvPr>
          <p:cNvSpPr/>
          <p:nvPr/>
        </p:nvSpPr>
        <p:spPr>
          <a:xfrm>
            <a:off x="9307607" y="1264022"/>
            <a:ext cx="1629333" cy="891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256x256x16</a:t>
            </a: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CF1AE0F-D7F5-404D-A7A7-4B19D1103389}"/>
              </a:ext>
            </a:extLst>
          </p:cNvPr>
          <p:cNvSpPr/>
          <p:nvPr/>
        </p:nvSpPr>
        <p:spPr>
          <a:xfrm>
            <a:off x="3007659" y="1519518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3E26F74-BB2D-4B59-BCE7-516F48FEB4B7}"/>
              </a:ext>
            </a:extLst>
          </p:cNvPr>
          <p:cNvSpPr/>
          <p:nvPr/>
        </p:nvSpPr>
        <p:spPr>
          <a:xfrm>
            <a:off x="7022726" y="1510552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8C6B14C7-B196-4371-9E35-17A790B0FF62}"/>
              </a:ext>
            </a:extLst>
          </p:cNvPr>
          <p:cNvSpPr/>
          <p:nvPr/>
        </p:nvSpPr>
        <p:spPr>
          <a:xfrm rot="5400000">
            <a:off x="9269503" y="3504079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1336EFF0-0F5E-40AC-8689-D3E746AC8B38}"/>
              </a:ext>
            </a:extLst>
          </p:cNvPr>
          <p:cNvSpPr/>
          <p:nvPr/>
        </p:nvSpPr>
        <p:spPr>
          <a:xfrm rot="10800000">
            <a:off x="6986866" y="5067305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D066ABAD-7E68-4543-BF56-D3C77F564DC1}"/>
              </a:ext>
            </a:extLst>
          </p:cNvPr>
          <p:cNvSpPr/>
          <p:nvPr/>
        </p:nvSpPr>
        <p:spPr>
          <a:xfrm rot="10800000">
            <a:off x="2294962" y="5082994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76CB76F-F010-4A8B-85D9-C1C3584E2B68}"/>
              </a:ext>
            </a:extLst>
          </p:cNvPr>
          <p:cNvSpPr txBox="1"/>
          <p:nvPr/>
        </p:nvSpPr>
        <p:spPr>
          <a:xfrm>
            <a:off x="3082740" y="1642779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f=8 k =(4,4) s=1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A16467A-DE9D-47E7-BFF3-9F10D5DF49B2}"/>
              </a:ext>
            </a:extLst>
          </p:cNvPr>
          <p:cNvSpPr txBox="1"/>
          <p:nvPr/>
        </p:nvSpPr>
        <p:spPr>
          <a:xfrm>
            <a:off x="3044639" y="2074771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f=8 k =(4,4) s=1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50BBD54-0E8E-48E7-9345-AB2650F92FB7}"/>
              </a:ext>
            </a:extLst>
          </p:cNvPr>
          <p:cNvSpPr txBox="1"/>
          <p:nvPr/>
        </p:nvSpPr>
        <p:spPr>
          <a:xfrm>
            <a:off x="7135347" y="1680875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f=16 k =(4,4) s=1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49CFDD5-EE03-4696-95C8-C475BAD28062}"/>
              </a:ext>
            </a:extLst>
          </p:cNvPr>
          <p:cNvSpPr txBox="1"/>
          <p:nvPr/>
        </p:nvSpPr>
        <p:spPr>
          <a:xfrm>
            <a:off x="7134228" y="2163290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f=16 k =(4,4) s=1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D23852D-CBEB-4C27-B458-E659759876D1}"/>
              </a:ext>
            </a:extLst>
          </p:cNvPr>
          <p:cNvSpPr txBox="1"/>
          <p:nvPr/>
        </p:nvSpPr>
        <p:spPr>
          <a:xfrm>
            <a:off x="7183256" y="2705713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MaxPooling2D </a:t>
            </a:r>
            <a:r>
              <a:rPr lang="pt-BR" sz="1400" dirty="0" err="1"/>
              <a:t>size</a:t>
            </a:r>
            <a:r>
              <a:rPr lang="pt-BR" sz="1400" dirty="0"/>
              <a:t>=(2x2)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1C9B2B1-BD7B-4715-8462-CAE8AF903886}"/>
              </a:ext>
            </a:extLst>
          </p:cNvPr>
          <p:cNvSpPr txBox="1"/>
          <p:nvPr/>
        </p:nvSpPr>
        <p:spPr>
          <a:xfrm>
            <a:off x="10229847" y="2648414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f=32 k =(4,4) s=1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B6F41DB-BEBE-4D9C-B959-08429821582C}"/>
              </a:ext>
            </a:extLst>
          </p:cNvPr>
          <p:cNvSpPr txBox="1"/>
          <p:nvPr/>
        </p:nvSpPr>
        <p:spPr>
          <a:xfrm>
            <a:off x="10228728" y="3130829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f=32 k =(4,4) s=1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2178E24-465F-4E9B-8C2D-047E132BDE9F}"/>
              </a:ext>
            </a:extLst>
          </p:cNvPr>
          <p:cNvSpPr txBox="1"/>
          <p:nvPr/>
        </p:nvSpPr>
        <p:spPr>
          <a:xfrm>
            <a:off x="10229847" y="3613244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MaxPooling2D </a:t>
            </a:r>
            <a:r>
              <a:rPr lang="pt-BR" sz="1400" dirty="0" err="1"/>
              <a:t>size</a:t>
            </a:r>
            <a:r>
              <a:rPr lang="pt-BR" sz="1400" dirty="0"/>
              <a:t>=(2x2)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AC30773-D5D0-4A5D-BEFB-0756EEAFD226}"/>
              </a:ext>
            </a:extLst>
          </p:cNvPr>
          <p:cNvSpPr txBox="1"/>
          <p:nvPr/>
        </p:nvSpPr>
        <p:spPr>
          <a:xfrm>
            <a:off x="7184375" y="5239870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f=64 k =(4,4) s=1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F99B4B7-C7CA-49B3-B5ED-8F3EA671B28B}"/>
              </a:ext>
            </a:extLst>
          </p:cNvPr>
          <p:cNvSpPr txBox="1"/>
          <p:nvPr/>
        </p:nvSpPr>
        <p:spPr>
          <a:xfrm>
            <a:off x="7183256" y="5722285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f=64 k =(4,4) s=1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8CFABE2-BEA3-461F-BEE1-42949E2F6B4F}"/>
              </a:ext>
            </a:extLst>
          </p:cNvPr>
          <p:cNvSpPr txBox="1"/>
          <p:nvPr/>
        </p:nvSpPr>
        <p:spPr>
          <a:xfrm>
            <a:off x="7184375" y="6204700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MaxPooling2D </a:t>
            </a:r>
            <a:r>
              <a:rPr lang="pt-BR" sz="1400" dirty="0" err="1"/>
              <a:t>size</a:t>
            </a:r>
            <a:r>
              <a:rPr lang="pt-BR" sz="1400" dirty="0"/>
              <a:t>=(2x2)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7DE1F85-97C8-4EF6-B3AC-9AF450430AE1}"/>
              </a:ext>
            </a:extLst>
          </p:cNvPr>
          <p:cNvSpPr txBox="1"/>
          <p:nvPr/>
        </p:nvSpPr>
        <p:spPr>
          <a:xfrm>
            <a:off x="2505914" y="5212880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f=128 k =(4,4) s=1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9B16A3A-4266-48FE-B44F-BE9094429417}"/>
              </a:ext>
            </a:extLst>
          </p:cNvPr>
          <p:cNvSpPr txBox="1"/>
          <p:nvPr/>
        </p:nvSpPr>
        <p:spPr>
          <a:xfrm>
            <a:off x="2482940" y="5704924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f=128 k =(4,4) s=1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78EAC35-1056-4F45-BEC5-F831A611808D}"/>
              </a:ext>
            </a:extLst>
          </p:cNvPr>
          <p:cNvSpPr txBox="1"/>
          <p:nvPr/>
        </p:nvSpPr>
        <p:spPr>
          <a:xfrm>
            <a:off x="1227517" y="25979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0FFE01D-C42A-447D-88E7-1C11A4288A91}"/>
              </a:ext>
            </a:extLst>
          </p:cNvPr>
          <p:cNvSpPr txBox="1"/>
          <p:nvPr/>
        </p:nvSpPr>
        <p:spPr>
          <a:xfrm>
            <a:off x="5358971" y="234070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2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8401BFD-5D0C-4DD3-A1A1-D8D5FDC089AD}"/>
              </a:ext>
            </a:extLst>
          </p:cNvPr>
          <p:cNvSpPr txBox="1"/>
          <p:nvPr/>
        </p:nvSpPr>
        <p:spPr>
          <a:xfrm>
            <a:off x="9641540" y="216329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D3F29CC-8659-4824-930B-81A4A40711E6}"/>
              </a:ext>
            </a:extLst>
          </p:cNvPr>
          <p:cNvSpPr txBox="1"/>
          <p:nvPr/>
        </p:nvSpPr>
        <p:spPr>
          <a:xfrm>
            <a:off x="9751674" y="58669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4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935224-4840-4622-83D3-B62D8892801E}"/>
              </a:ext>
            </a:extLst>
          </p:cNvPr>
          <p:cNvSpPr txBox="1"/>
          <p:nvPr/>
        </p:nvSpPr>
        <p:spPr>
          <a:xfrm>
            <a:off x="5190407" y="595655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20B96A8-1F6B-4D15-8E6B-C400369A8F72}"/>
              </a:ext>
            </a:extLst>
          </p:cNvPr>
          <p:cNvSpPr/>
          <p:nvPr/>
        </p:nvSpPr>
        <p:spPr>
          <a:xfrm>
            <a:off x="605674" y="4605621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A5ADFA3-9767-4F4E-8B3B-409DD5A220AE}"/>
              </a:ext>
            </a:extLst>
          </p:cNvPr>
          <p:cNvSpPr/>
          <p:nvPr/>
        </p:nvSpPr>
        <p:spPr>
          <a:xfrm>
            <a:off x="758074" y="4758021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FF944172-2DD6-479D-BCC1-12F989FD37A1}"/>
              </a:ext>
            </a:extLst>
          </p:cNvPr>
          <p:cNvSpPr/>
          <p:nvPr/>
        </p:nvSpPr>
        <p:spPr>
          <a:xfrm>
            <a:off x="910190" y="4923869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603A1DE0-1E39-47AA-B01B-307A8BD32758}"/>
              </a:ext>
            </a:extLst>
          </p:cNvPr>
          <p:cNvSpPr/>
          <p:nvPr/>
        </p:nvSpPr>
        <p:spPr>
          <a:xfrm>
            <a:off x="1062590" y="5076269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FC8B48D-8E36-4583-98DB-566C80B807EA}"/>
              </a:ext>
            </a:extLst>
          </p:cNvPr>
          <p:cNvSpPr/>
          <p:nvPr/>
        </p:nvSpPr>
        <p:spPr>
          <a:xfrm>
            <a:off x="1214990" y="5228669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32x32x128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036B5C8-91F2-4677-B2FD-7C80D8211459}"/>
              </a:ext>
            </a:extLst>
          </p:cNvPr>
          <p:cNvSpPr txBox="1"/>
          <p:nvPr/>
        </p:nvSpPr>
        <p:spPr>
          <a:xfrm>
            <a:off x="2490797" y="6192308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MaxPooling2D </a:t>
            </a:r>
            <a:r>
              <a:rPr lang="pt-BR" sz="1400" dirty="0" err="1"/>
              <a:t>size</a:t>
            </a:r>
            <a:r>
              <a:rPr lang="pt-BR" sz="1400" dirty="0"/>
              <a:t>=(2x2)</a:t>
            </a:r>
          </a:p>
        </p:txBody>
      </p:sp>
    </p:spTree>
    <p:extLst>
      <p:ext uri="{BB962C8B-B14F-4D97-AF65-F5344CB8AC3E}">
        <p14:creationId xmlns:p14="http://schemas.microsoft.com/office/powerpoint/2010/main" val="236051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4FAAD19-3D4D-4990-912F-3D8CFC509A5D}"/>
              </a:ext>
            </a:extLst>
          </p:cNvPr>
          <p:cNvSpPr/>
          <p:nvPr/>
        </p:nvSpPr>
        <p:spPr>
          <a:xfrm>
            <a:off x="911022" y="4020353"/>
            <a:ext cx="2512502" cy="17413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512x512x1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B15D85-2096-4E09-B753-9E5D6F4885D8}"/>
              </a:ext>
            </a:extLst>
          </p:cNvPr>
          <p:cNvSpPr/>
          <p:nvPr/>
        </p:nvSpPr>
        <p:spPr>
          <a:xfrm>
            <a:off x="5386797" y="4194044"/>
            <a:ext cx="1882586" cy="1140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5A2970-DC63-4D7D-96A5-AAEF1867E88F}"/>
              </a:ext>
            </a:extLst>
          </p:cNvPr>
          <p:cNvSpPr/>
          <p:nvPr/>
        </p:nvSpPr>
        <p:spPr>
          <a:xfrm>
            <a:off x="5539197" y="4346444"/>
            <a:ext cx="1882586" cy="1140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512x512x8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A9D746-F0D6-422F-95B8-1C17D906F904}"/>
              </a:ext>
            </a:extLst>
          </p:cNvPr>
          <p:cNvSpPr/>
          <p:nvPr/>
        </p:nvSpPr>
        <p:spPr>
          <a:xfrm>
            <a:off x="9332535" y="508131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90F3BC-A4DA-4334-AE8B-7A8061F25A53}"/>
              </a:ext>
            </a:extLst>
          </p:cNvPr>
          <p:cNvSpPr/>
          <p:nvPr/>
        </p:nvSpPr>
        <p:spPr>
          <a:xfrm>
            <a:off x="9484935" y="660531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46C428-C6AA-482E-AF1C-4E5E57A65863}"/>
              </a:ext>
            </a:extLst>
          </p:cNvPr>
          <p:cNvSpPr/>
          <p:nvPr/>
        </p:nvSpPr>
        <p:spPr>
          <a:xfrm>
            <a:off x="9637335" y="812931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C3F983E-D6D1-4810-A540-490CDF134DDA}"/>
              </a:ext>
            </a:extLst>
          </p:cNvPr>
          <p:cNvSpPr/>
          <p:nvPr/>
        </p:nvSpPr>
        <p:spPr>
          <a:xfrm>
            <a:off x="4767260" y="467789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77ADB7-B97F-4EC3-A3BB-DFAA372A0809}"/>
              </a:ext>
            </a:extLst>
          </p:cNvPr>
          <p:cNvSpPr/>
          <p:nvPr/>
        </p:nvSpPr>
        <p:spPr>
          <a:xfrm>
            <a:off x="4919660" y="620189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0EC082-0905-49F2-BD1F-5856383E6997}"/>
              </a:ext>
            </a:extLst>
          </p:cNvPr>
          <p:cNvSpPr/>
          <p:nvPr/>
        </p:nvSpPr>
        <p:spPr>
          <a:xfrm>
            <a:off x="9789735" y="965331"/>
            <a:ext cx="1295400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128x128x32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2327D2A-A0CC-4DC6-82E7-E3A734036F5A}"/>
              </a:ext>
            </a:extLst>
          </p:cNvPr>
          <p:cNvSpPr/>
          <p:nvPr/>
        </p:nvSpPr>
        <p:spPr>
          <a:xfrm>
            <a:off x="811016" y="584331"/>
            <a:ext cx="547412" cy="403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A99BE8-A701-4A9D-B9F5-55BA8362FD10}"/>
              </a:ext>
            </a:extLst>
          </p:cNvPr>
          <p:cNvSpPr/>
          <p:nvPr/>
        </p:nvSpPr>
        <p:spPr>
          <a:xfrm>
            <a:off x="963416" y="736731"/>
            <a:ext cx="547412" cy="403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3D3EA71-02BB-4E6D-9E98-B7CF81E16676}"/>
              </a:ext>
            </a:extLst>
          </p:cNvPr>
          <p:cNvSpPr/>
          <p:nvPr/>
        </p:nvSpPr>
        <p:spPr>
          <a:xfrm>
            <a:off x="1115816" y="889131"/>
            <a:ext cx="547412" cy="403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459784-BD39-4B23-963C-63464FC3E93D}"/>
              </a:ext>
            </a:extLst>
          </p:cNvPr>
          <p:cNvSpPr/>
          <p:nvPr/>
        </p:nvSpPr>
        <p:spPr>
          <a:xfrm>
            <a:off x="5071776" y="786037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81FCDD8-18B4-4EA5-84C5-C3CAFC8EC1F2}"/>
              </a:ext>
            </a:extLst>
          </p:cNvPr>
          <p:cNvSpPr/>
          <p:nvPr/>
        </p:nvSpPr>
        <p:spPr>
          <a:xfrm>
            <a:off x="5224176" y="938437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E8802D-619F-4EF6-BA65-1C7571793227}"/>
              </a:ext>
            </a:extLst>
          </p:cNvPr>
          <p:cNvSpPr/>
          <p:nvPr/>
        </p:nvSpPr>
        <p:spPr>
          <a:xfrm>
            <a:off x="5376576" y="1090837"/>
            <a:ext cx="838484" cy="636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64x64x64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2C4DAF3-6834-4B57-91E7-B34442ABC70C}"/>
              </a:ext>
            </a:extLst>
          </p:cNvPr>
          <p:cNvSpPr/>
          <p:nvPr/>
        </p:nvSpPr>
        <p:spPr>
          <a:xfrm>
            <a:off x="9624698" y="4272049"/>
            <a:ext cx="1629333" cy="891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060C7DE-53FA-44FD-8F7B-C804A1E07A57}"/>
              </a:ext>
            </a:extLst>
          </p:cNvPr>
          <p:cNvSpPr/>
          <p:nvPr/>
        </p:nvSpPr>
        <p:spPr>
          <a:xfrm>
            <a:off x="9777098" y="4424449"/>
            <a:ext cx="1629333" cy="891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DB58E12-BA86-4480-AFDE-A316B414C002}"/>
              </a:ext>
            </a:extLst>
          </p:cNvPr>
          <p:cNvSpPr/>
          <p:nvPr/>
        </p:nvSpPr>
        <p:spPr>
          <a:xfrm>
            <a:off x="9929498" y="4576849"/>
            <a:ext cx="1629333" cy="891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256x256x16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3F2BD01-A680-42C7-8E25-C62CDCF910CD}"/>
              </a:ext>
            </a:extLst>
          </p:cNvPr>
          <p:cNvSpPr/>
          <p:nvPr/>
        </p:nvSpPr>
        <p:spPr>
          <a:xfrm>
            <a:off x="1306316" y="1070665"/>
            <a:ext cx="547412" cy="403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CCAC1E6-F8E3-4910-81D6-E9A6A93AD07C}"/>
              </a:ext>
            </a:extLst>
          </p:cNvPr>
          <p:cNvSpPr/>
          <p:nvPr/>
        </p:nvSpPr>
        <p:spPr>
          <a:xfrm>
            <a:off x="1458716" y="1223065"/>
            <a:ext cx="547412" cy="403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CA61D57-68FE-4754-A6F5-7460D0541ABA}"/>
              </a:ext>
            </a:extLst>
          </p:cNvPr>
          <p:cNvSpPr/>
          <p:nvPr/>
        </p:nvSpPr>
        <p:spPr>
          <a:xfrm>
            <a:off x="1125066" y="1349600"/>
            <a:ext cx="1353669" cy="403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32x32x128</a:t>
            </a: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CF1AE0F-D7F5-404D-A7A7-4B19D1103389}"/>
              </a:ext>
            </a:extLst>
          </p:cNvPr>
          <p:cNvSpPr/>
          <p:nvPr/>
        </p:nvSpPr>
        <p:spPr>
          <a:xfrm rot="10800000">
            <a:off x="3499724" y="4716240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3E26F74-BB2D-4B59-BCE7-516F48FEB4B7}"/>
              </a:ext>
            </a:extLst>
          </p:cNvPr>
          <p:cNvSpPr/>
          <p:nvPr/>
        </p:nvSpPr>
        <p:spPr>
          <a:xfrm rot="10800000">
            <a:off x="7514791" y="4707274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8C6B14C7-B196-4371-9E35-17A790B0FF62}"/>
              </a:ext>
            </a:extLst>
          </p:cNvPr>
          <p:cNvSpPr/>
          <p:nvPr/>
        </p:nvSpPr>
        <p:spPr>
          <a:xfrm rot="5400000">
            <a:off x="9587750" y="2931402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1336EFF0-0F5E-40AC-8689-D3E746AC8B38}"/>
              </a:ext>
            </a:extLst>
          </p:cNvPr>
          <p:cNvSpPr/>
          <p:nvPr/>
        </p:nvSpPr>
        <p:spPr>
          <a:xfrm>
            <a:off x="7135061" y="956367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D066ABAD-7E68-4543-BF56-D3C77F564DC1}"/>
              </a:ext>
            </a:extLst>
          </p:cNvPr>
          <p:cNvSpPr/>
          <p:nvPr/>
        </p:nvSpPr>
        <p:spPr>
          <a:xfrm>
            <a:off x="2556188" y="940398"/>
            <a:ext cx="1734673" cy="18377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A16467A-DE9D-47E7-BFF3-9F10D5DF49B2}"/>
              </a:ext>
            </a:extLst>
          </p:cNvPr>
          <p:cNvSpPr txBox="1"/>
          <p:nvPr/>
        </p:nvSpPr>
        <p:spPr>
          <a:xfrm>
            <a:off x="3583734" y="4970390"/>
            <a:ext cx="1660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f=1 k =(1,1) s=1, ativação sigmoide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49CFDD5-EE03-4696-95C8-C475BAD28062}"/>
              </a:ext>
            </a:extLst>
          </p:cNvPr>
          <p:cNvSpPr txBox="1"/>
          <p:nvPr/>
        </p:nvSpPr>
        <p:spPr>
          <a:xfrm>
            <a:off x="7575010" y="5791476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f=8 k =(4,4) s=1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1C9B2B1-BD7B-4715-8462-CAE8AF903886}"/>
              </a:ext>
            </a:extLst>
          </p:cNvPr>
          <p:cNvSpPr txBox="1"/>
          <p:nvPr/>
        </p:nvSpPr>
        <p:spPr>
          <a:xfrm>
            <a:off x="10531289" y="3181997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f=16 k =(4,4) s=1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B6F41DB-BEBE-4D9C-B959-08429821582C}"/>
              </a:ext>
            </a:extLst>
          </p:cNvPr>
          <p:cNvSpPr txBox="1"/>
          <p:nvPr/>
        </p:nvSpPr>
        <p:spPr>
          <a:xfrm>
            <a:off x="10546975" y="2681897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f=16 k =(4,4) s=1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AC30773-D5D0-4A5D-BEFB-0756EEAFD226}"/>
              </a:ext>
            </a:extLst>
          </p:cNvPr>
          <p:cNvSpPr txBox="1"/>
          <p:nvPr/>
        </p:nvSpPr>
        <p:spPr>
          <a:xfrm>
            <a:off x="7321088" y="2037988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f=32 k =(4,4) s=1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F99B4B7-C7CA-49B3-B5ED-8F3EA671B28B}"/>
              </a:ext>
            </a:extLst>
          </p:cNvPr>
          <p:cNvSpPr txBox="1"/>
          <p:nvPr/>
        </p:nvSpPr>
        <p:spPr>
          <a:xfrm>
            <a:off x="7320227" y="2581947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f=32k =(4,4) s=1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7DE1F85-97C8-4EF6-B3AC-9AF450430AE1}"/>
              </a:ext>
            </a:extLst>
          </p:cNvPr>
          <p:cNvSpPr txBox="1"/>
          <p:nvPr/>
        </p:nvSpPr>
        <p:spPr>
          <a:xfrm>
            <a:off x="2715883" y="1051281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f=64 k =(4,4) s=1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9B16A3A-4266-48FE-B44F-BE9094429417}"/>
              </a:ext>
            </a:extLst>
          </p:cNvPr>
          <p:cNvSpPr txBox="1"/>
          <p:nvPr/>
        </p:nvSpPr>
        <p:spPr>
          <a:xfrm>
            <a:off x="2706354" y="1528887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f=64 k =(4,4) s=1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B0E8986-F29E-4341-82C7-7C6DA0AE67BF}"/>
              </a:ext>
            </a:extLst>
          </p:cNvPr>
          <p:cNvSpPr txBox="1"/>
          <p:nvPr/>
        </p:nvSpPr>
        <p:spPr>
          <a:xfrm>
            <a:off x="2715883" y="2022852"/>
            <a:ext cx="179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Merge (</a:t>
            </a:r>
          </a:p>
          <a:p>
            <a:r>
              <a:rPr lang="pt-BR" sz="1400" dirty="0"/>
              <a:t> </a:t>
            </a:r>
            <a:r>
              <a:rPr lang="pt-BR" sz="1400" dirty="0" err="1"/>
              <a:t>Upsampling</a:t>
            </a:r>
            <a:r>
              <a:rPr lang="pt-BR" sz="1400" dirty="0"/>
              <a:t> CONV 5,</a:t>
            </a:r>
          </a:p>
          <a:p>
            <a:r>
              <a:rPr lang="pt-BR" sz="1400" dirty="0"/>
              <a:t>CONV 4</a:t>
            </a:r>
          </a:p>
          <a:p>
            <a:r>
              <a:rPr lang="pt-BR" sz="1400" dirty="0"/>
              <a:t>) 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78EAC35-1056-4F45-BEC5-F831A611808D}"/>
              </a:ext>
            </a:extLst>
          </p:cNvPr>
          <p:cNvSpPr txBox="1"/>
          <p:nvPr/>
        </p:nvSpPr>
        <p:spPr>
          <a:xfrm>
            <a:off x="3825435" y="438556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10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0FFE01D-C42A-447D-88E7-1C11A4288A91}"/>
              </a:ext>
            </a:extLst>
          </p:cNvPr>
          <p:cNvSpPr txBox="1"/>
          <p:nvPr/>
        </p:nvSpPr>
        <p:spPr>
          <a:xfrm>
            <a:off x="7836087" y="430834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9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8401BFD-5D0C-4DD3-A1A1-D8D5FDC089AD}"/>
              </a:ext>
            </a:extLst>
          </p:cNvPr>
          <p:cNvSpPr txBox="1"/>
          <p:nvPr/>
        </p:nvSpPr>
        <p:spPr>
          <a:xfrm>
            <a:off x="9408797" y="26565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D3F29CC-8659-4824-930B-81A4A40711E6}"/>
              </a:ext>
            </a:extLst>
          </p:cNvPr>
          <p:cNvSpPr txBox="1"/>
          <p:nvPr/>
        </p:nvSpPr>
        <p:spPr>
          <a:xfrm>
            <a:off x="7600987" y="5752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7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935224-4840-4622-83D3-B62D8892801E}"/>
              </a:ext>
            </a:extLst>
          </p:cNvPr>
          <p:cNvSpPr txBox="1"/>
          <p:nvPr/>
        </p:nvSpPr>
        <p:spPr>
          <a:xfrm>
            <a:off x="2982215" y="56910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 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4A907F7-1A15-4365-A6C4-8E633663C536}"/>
              </a:ext>
            </a:extLst>
          </p:cNvPr>
          <p:cNvSpPr txBox="1"/>
          <p:nvPr/>
        </p:nvSpPr>
        <p:spPr>
          <a:xfrm>
            <a:off x="7339356" y="1104283"/>
            <a:ext cx="179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Merge (</a:t>
            </a:r>
          </a:p>
          <a:p>
            <a:r>
              <a:rPr lang="pt-BR" sz="1400" dirty="0"/>
              <a:t> </a:t>
            </a:r>
            <a:r>
              <a:rPr lang="pt-BR" sz="1400" dirty="0" err="1"/>
              <a:t>Upsampling</a:t>
            </a:r>
            <a:r>
              <a:rPr lang="pt-BR" sz="1400" dirty="0"/>
              <a:t> CONV 6,</a:t>
            </a:r>
          </a:p>
          <a:p>
            <a:r>
              <a:rPr lang="pt-BR" sz="1400" dirty="0"/>
              <a:t>CONV 3</a:t>
            </a:r>
          </a:p>
          <a:p>
            <a:r>
              <a:rPr lang="pt-BR" sz="1400" dirty="0"/>
              <a:t>) 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D0B3725-0D0E-4638-A4E4-09CE35D12A6F}"/>
              </a:ext>
            </a:extLst>
          </p:cNvPr>
          <p:cNvSpPr txBox="1"/>
          <p:nvPr/>
        </p:nvSpPr>
        <p:spPr>
          <a:xfrm>
            <a:off x="10514119" y="1803953"/>
            <a:ext cx="179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Merge (</a:t>
            </a:r>
          </a:p>
          <a:p>
            <a:r>
              <a:rPr lang="pt-BR" sz="1400" dirty="0"/>
              <a:t> </a:t>
            </a:r>
            <a:r>
              <a:rPr lang="pt-BR" sz="1400" dirty="0" err="1"/>
              <a:t>Upsampling</a:t>
            </a:r>
            <a:r>
              <a:rPr lang="pt-BR" sz="1400" dirty="0"/>
              <a:t> CONV 7,</a:t>
            </a:r>
          </a:p>
          <a:p>
            <a:r>
              <a:rPr lang="pt-BR" sz="1400" dirty="0"/>
              <a:t>CONV 2</a:t>
            </a:r>
          </a:p>
          <a:p>
            <a:r>
              <a:rPr lang="pt-BR" sz="1400" dirty="0"/>
              <a:t>) 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CDB5FEB-DAC2-4B5E-8941-C8534F174C20}"/>
              </a:ext>
            </a:extLst>
          </p:cNvPr>
          <p:cNvSpPr txBox="1"/>
          <p:nvPr/>
        </p:nvSpPr>
        <p:spPr>
          <a:xfrm>
            <a:off x="7639176" y="4870443"/>
            <a:ext cx="179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Merge (</a:t>
            </a:r>
          </a:p>
          <a:p>
            <a:r>
              <a:rPr lang="pt-BR" sz="1400" dirty="0"/>
              <a:t> </a:t>
            </a:r>
            <a:r>
              <a:rPr lang="pt-BR" sz="1400" dirty="0" err="1"/>
              <a:t>Upsampling</a:t>
            </a:r>
            <a:r>
              <a:rPr lang="pt-BR" sz="1400" dirty="0"/>
              <a:t> CONV 8,</a:t>
            </a:r>
          </a:p>
          <a:p>
            <a:r>
              <a:rPr lang="pt-BR" sz="1400" dirty="0"/>
              <a:t>CONV 1</a:t>
            </a:r>
          </a:p>
          <a:p>
            <a:r>
              <a:rPr lang="pt-BR" sz="1400" dirty="0"/>
              <a:t>) 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ABC6C06-AB48-4299-8CE4-F276980A4ADC}"/>
              </a:ext>
            </a:extLst>
          </p:cNvPr>
          <p:cNvSpPr txBox="1"/>
          <p:nvPr/>
        </p:nvSpPr>
        <p:spPr>
          <a:xfrm>
            <a:off x="7588753" y="6260658"/>
            <a:ext cx="166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Convolucional2D f=8 k =(4,4) s=1</a:t>
            </a:r>
          </a:p>
        </p:txBody>
      </p:sp>
    </p:spTree>
    <p:extLst>
      <p:ext uri="{BB962C8B-B14F-4D97-AF65-F5344CB8AC3E}">
        <p14:creationId xmlns:p14="http://schemas.microsoft.com/office/powerpoint/2010/main" val="292828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900</TotalTime>
  <Words>456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Paralaxe</vt:lpstr>
      <vt:lpstr>Localização de câncer de pulmão com Redes Neurais</vt:lpstr>
      <vt:lpstr>O Problema</vt:lpstr>
      <vt:lpstr>Processando as Imagens</vt:lpstr>
      <vt:lpstr>Apresentação do PowerPoint</vt:lpstr>
      <vt:lpstr>Apresentação do PowerPoint</vt:lpstr>
      <vt:lpstr>O Problema</vt:lpstr>
      <vt:lpstr>Topologia de rede</vt:lpstr>
      <vt:lpstr>Apresentação do PowerPoint</vt:lpstr>
      <vt:lpstr>Apresentação do PowerPoint</vt:lpstr>
      <vt:lpstr>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Limitações</vt:lpstr>
      <vt:lpstr>Melhorias Futuras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Localização de câncer de pulmão com Redes Neurais</dc:title>
  <dc:creator>Lucas Scarlato Astur</dc:creator>
  <cp:lastModifiedBy>Lucas Scarlato Astur</cp:lastModifiedBy>
  <cp:revision>21</cp:revision>
  <dcterms:created xsi:type="dcterms:W3CDTF">2018-06-04T22:57:03Z</dcterms:created>
  <dcterms:modified xsi:type="dcterms:W3CDTF">2018-06-07T22:44:28Z</dcterms:modified>
</cp:coreProperties>
</file>