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146849360" r:id="rId2"/>
    <p:sldId id="2146849363" r:id="rId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mplate Propuesta 2022 - Portada">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646C6E6-9416-2F4A-96B0-0D940E14D88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1999" cy="3866302"/>
          </a:xfrm>
          <a:prstGeom prst="rect">
            <a:avLst/>
          </a:prstGeom>
        </p:spPr>
      </p:pic>
      <p:sp>
        <p:nvSpPr>
          <p:cNvPr id="16" name="Rectangle 24">
            <a:extLst>
              <a:ext uri="{FF2B5EF4-FFF2-40B4-BE49-F238E27FC236}">
                <a16:creationId xmlns:a16="http://schemas.microsoft.com/office/drawing/2014/main" id="{A6A5844C-635D-0141-9317-E938D282690F}"/>
              </a:ext>
            </a:extLst>
          </p:cNvPr>
          <p:cNvSpPr/>
          <p:nvPr userDrawn="1"/>
        </p:nvSpPr>
        <p:spPr>
          <a:xfrm>
            <a:off x="0" y="0"/>
            <a:ext cx="12192000" cy="3866303"/>
          </a:xfrm>
          <a:prstGeom prst="rect">
            <a:avLst/>
          </a:prstGeom>
          <a:solidFill>
            <a:schemeClr val="bg1">
              <a:alpha val="15015"/>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300" normalizeH="0" baseline="0" noProof="0">
              <a:ln>
                <a:noFill/>
              </a:ln>
              <a:solidFill>
                <a:srgbClr val="FFFFFF"/>
              </a:solidFill>
              <a:effectLst/>
              <a:uLnTx/>
              <a:uFillTx/>
              <a:latin typeface="Arial" panose="020B0604020202020204"/>
              <a:ea typeface="+mn-ea"/>
              <a:cs typeface="+mn-cs"/>
            </a:endParaRPr>
          </a:p>
        </p:txBody>
      </p:sp>
      <p:sp>
        <p:nvSpPr>
          <p:cNvPr id="403" name="Marcador de título 2"/>
          <p:cNvSpPr>
            <a:spLocks noGrp="1"/>
          </p:cNvSpPr>
          <p:nvPr userDrawn="1">
            <p:ph type="title" hasCustomPrompt="1"/>
          </p:nvPr>
        </p:nvSpPr>
        <p:spPr>
          <a:xfrm>
            <a:off x="2897206" y="4253125"/>
            <a:ext cx="8782184" cy="1400153"/>
          </a:xfrm>
          <a:prstGeom prst="rect">
            <a:avLst/>
          </a:prstGeom>
        </p:spPr>
        <p:txBody>
          <a:bodyPr vert="horz" lIns="91440" tIns="45720" rIns="91440" bIns="45720" rtlCol="0" anchor="ctr">
            <a:noAutofit/>
          </a:bodyPr>
          <a:lstStyle>
            <a:lvl1pPr>
              <a:defRPr sz="3200" b="1" spc="0">
                <a:solidFill>
                  <a:schemeClr val="tx2"/>
                </a:solidFill>
                <a:latin typeface="+mj-lt"/>
              </a:defRPr>
            </a:lvl1pPr>
          </a:lstStyle>
          <a:p>
            <a:r>
              <a:rPr lang="es-ES_tradnl" dirty="0"/>
              <a:t>Nombre del Proyecto</a:t>
            </a:r>
            <a:endParaRPr lang="en-US" dirty="0"/>
          </a:p>
        </p:txBody>
      </p:sp>
      <p:sp>
        <p:nvSpPr>
          <p:cNvPr id="413" name="Marcador de texto 412"/>
          <p:cNvSpPr>
            <a:spLocks noGrp="1"/>
          </p:cNvSpPr>
          <p:nvPr userDrawn="1">
            <p:ph type="body" sz="quarter" idx="10" hasCustomPrompt="1"/>
          </p:nvPr>
        </p:nvSpPr>
        <p:spPr>
          <a:xfrm>
            <a:off x="2897204" y="5863739"/>
            <a:ext cx="8782185" cy="329838"/>
          </a:xfrm>
          <a:prstGeom prst="rect">
            <a:avLst/>
          </a:prstGeom>
        </p:spPr>
        <p:txBody>
          <a:bodyPr>
            <a:noAutofit/>
          </a:bodyPr>
          <a:lstStyle>
            <a:lvl1pPr>
              <a:defRPr sz="1400">
                <a:solidFill>
                  <a:schemeClr val="tx2"/>
                </a:solidFill>
              </a:defRPr>
            </a:lvl1pPr>
          </a:lstStyle>
          <a:p>
            <a:pPr lvl="0"/>
            <a:r>
              <a:rPr lang="es-ES_tradnl" dirty="0"/>
              <a:t>Fecha</a:t>
            </a:r>
            <a:endParaRPr lang="en-US" dirty="0"/>
          </a:p>
        </p:txBody>
      </p:sp>
      <p:grpSp>
        <p:nvGrpSpPr>
          <p:cNvPr id="17" name="Grupo 16">
            <a:extLst>
              <a:ext uri="{FF2B5EF4-FFF2-40B4-BE49-F238E27FC236}">
                <a16:creationId xmlns:a16="http://schemas.microsoft.com/office/drawing/2014/main" id="{C91D9E2C-4D0F-E44F-971D-01B1105F7012}"/>
              </a:ext>
            </a:extLst>
          </p:cNvPr>
          <p:cNvGrpSpPr/>
          <p:nvPr userDrawn="1"/>
        </p:nvGrpSpPr>
        <p:grpSpPr>
          <a:xfrm>
            <a:off x="4273148" y="300065"/>
            <a:ext cx="3645704" cy="3266172"/>
            <a:chOff x="3703034" y="585609"/>
            <a:chExt cx="4785933" cy="4287699"/>
          </a:xfrm>
        </p:grpSpPr>
        <p:sp>
          <p:nvSpPr>
            <p:cNvPr id="18" name="Rectangle 24">
              <a:extLst>
                <a:ext uri="{FF2B5EF4-FFF2-40B4-BE49-F238E27FC236}">
                  <a16:creationId xmlns:a16="http://schemas.microsoft.com/office/drawing/2014/main" id="{DA370FB5-977C-4447-AF1E-B3E8C19AE42A}"/>
                </a:ext>
              </a:extLst>
            </p:cNvPr>
            <p:cNvSpPr/>
            <p:nvPr/>
          </p:nvSpPr>
          <p:spPr>
            <a:xfrm>
              <a:off x="3952151" y="585609"/>
              <a:ext cx="4287699" cy="4287699"/>
            </a:xfrm>
            <a:prstGeom prst="rect">
              <a:avLst/>
            </a:prstGeom>
            <a:solidFill>
              <a:schemeClr val="bg1">
                <a:alpha val="76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300" normalizeH="0" baseline="0" noProof="0">
                <a:ln>
                  <a:noFill/>
                </a:ln>
                <a:solidFill>
                  <a:srgbClr val="FFFFFF"/>
                </a:solidFill>
                <a:effectLst/>
                <a:uLnTx/>
                <a:uFillTx/>
                <a:latin typeface="Arial" panose="020B0604020202020204"/>
                <a:ea typeface="+mn-ea"/>
                <a:cs typeface="+mn-cs"/>
              </a:endParaRPr>
            </a:p>
          </p:txBody>
        </p:sp>
        <p:sp>
          <p:nvSpPr>
            <p:cNvPr id="19" name="Rectángulo 18">
              <a:extLst>
                <a:ext uri="{FF2B5EF4-FFF2-40B4-BE49-F238E27FC236}">
                  <a16:creationId xmlns:a16="http://schemas.microsoft.com/office/drawing/2014/main" id="{D075A748-6544-4F4D-85F0-8259B5DCF908}"/>
                </a:ext>
              </a:extLst>
            </p:cNvPr>
            <p:cNvSpPr/>
            <p:nvPr/>
          </p:nvSpPr>
          <p:spPr>
            <a:xfrm>
              <a:off x="3703034" y="1623072"/>
              <a:ext cx="4785933" cy="606055"/>
            </a:xfrm>
            <a:prstGeom prst="rect">
              <a:avLst/>
            </a:prstGeom>
          </p:spPr>
          <p:txBody>
            <a:bodyPr wrap="square" anchor="ctr">
              <a:spAutoFit/>
            </a:bodyPr>
            <a:lstStyle/>
            <a:p>
              <a:pPr lvl="0" algn="ctr">
                <a:defRPr/>
              </a:pPr>
              <a:r>
                <a:rPr lang="es-ES" sz="1200" b="1" spc="300">
                  <a:solidFill>
                    <a:schemeClr val="tx2"/>
                  </a:solidFill>
                  <a:latin typeface="Arial" panose="020B0604020202020204" pitchFamily="34" charset="0"/>
                  <a:cs typeface="Arial" panose="020B0604020202020204" pitchFamily="34" charset="0"/>
                </a:rPr>
                <a:t>HUB TECNOLÓGICO</a:t>
              </a:r>
              <a:br>
                <a:rPr lang="es-ES" sz="1200" b="1" spc="300">
                  <a:solidFill>
                    <a:schemeClr val="tx2"/>
                  </a:solidFill>
                  <a:latin typeface="Arial" panose="020B0604020202020204" pitchFamily="34" charset="0"/>
                  <a:cs typeface="Arial" panose="020B0604020202020204" pitchFamily="34" charset="0"/>
                </a:rPr>
              </a:br>
              <a:r>
                <a:rPr lang="es-ES" sz="1200" b="1" spc="300">
                  <a:solidFill>
                    <a:schemeClr val="tx2"/>
                  </a:solidFill>
                  <a:latin typeface="Arial" panose="020B0604020202020204" pitchFamily="34" charset="0"/>
                  <a:cs typeface="Arial" panose="020B0604020202020204" pitchFamily="34" charset="0"/>
                </a:rPr>
                <a:t>EUROPA-AMÉRICA</a:t>
              </a:r>
            </a:p>
          </p:txBody>
        </p:sp>
        <p:sp>
          <p:nvSpPr>
            <p:cNvPr id="20" name="Rectángulo 19">
              <a:extLst>
                <a:ext uri="{FF2B5EF4-FFF2-40B4-BE49-F238E27FC236}">
                  <a16:creationId xmlns:a16="http://schemas.microsoft.com/office/drawing/2014/main" id="{2FD8A460-347A-C342-B730-1802619B4E7E}"/>
                </a:ext>
              </a:extLst>
            </p:cNvPr>
            <p:cNvSpPr/>
            <p:nvPr/>
          </p:nvSpPr>
          <p:spPr>
            <a:xfrm>
              <a:off x="3989714" y="2969129"/>
              <a:ext cx="4250135" cy="525248"/>
            </a:xfrm>
            <a:prstGeom prst="rect">
              <a:avLst/>
            </a:prstGeom>
          </p:spPr>
          <p:txBody>
            <a:bodyPr wrap="square">
              <a:spAutoFit/>
            </a:bodyPr>
            <a:lstStyle/>
            <a:p>
              <a:pPr lvl="0" algn="ctr">
                <a:spcAft>
                  <a:spcPts val="300"/>
                </a:spcAft>
                <a:defRPr/>
              </a:pPr>
              <a:endParaRPr lang="es-ES_tradnl" sz="2000" b="1">
                <a:solidFill>
                  <a:schemeClr val="tx2"/>
                </a:solidFill>
              </a:endParaRPr>
            </a:p>
          </p:txBody>
        </p:sp>
        <p:cxnSp>
          <p:nvCxnSpPr>
            <p:cNvPr id="21" name="Conector recto 20">
              <a:extLst>
                <a:ext uri="{FF2B5EF4-FFF2-40B4-BE49-F238E27FC236}">
                  <a16:creationId xmlns:a16="http://schemas.microsoft.com/office/drawing/2014/main" id="{2718DE35-73EB-9447-912D-5E90D8113B79}"/>
                </a:ext>
              </a:extLst>
            </p:cNvPr>
            <p:cNvCxnSpPr>
              <a:cxnSpLocks/>
            </p:cNvCxnSpPr>
            <p:nvPr/>
          </p:nvCxnSpPr>
          <p:spPr>
            <a:xfrm>
              <a:off x="4334773" y="2497048"/>
              <a:ext cx="3522456" cy="0"/>
            </a:xfrm>
            <a:prstGeom prst="line">
              <a:avLst/>
            </a:prstGeom>
            <a:ln w="1587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3" name="Forma libre 22">
              <a:extLst>
                <a:ext uri="{FF2B5EF4-FFF2-40B4-BE49-F238E27FC236}">
                  <a16:creationId xmlns:a16="http://schemas.microsoft.com/office/drawing/2014/main" id="{3AD6B6D9-5053-854B-8DA5-D229DFD39B98}"/>
                </a:ext>
              </a:extLst>
            </p:cNvPr>
            <p:cNvSpPr/>
            <p:nvPr/>
          </p:nvSpPr>
          <p:spPr>
            <a:xfrm>
              <a:off x="5123744" y="954677"/>
              <a:ext cx="1944509" cy="448718"/>
            </a:xfrm>
            <a:custGeom>
              <a:avLst/>
              <a:gdLst>
                <a:gd name="connsiteX0" fmla="*/ 2305336 w 6124670"/>
                <a:gd name="connsiteY0" fmla="*/ 651766 h 1413343"/>
                <a:gd name="connsiteX1" fmla="*/ 2176082 w 6124670"/>
                <a:gd name="connsiteY1" fmla="*/ 694862 h 1413343"/>
                <a:gd name="connsiteX2" fmla="*/ 2099882 w 6124670"/>
                <a:gd name="connsiteY2" fmla="*/ 711416 h 1413343"/>
                <a:gd name="connsiteX3" fmla="*/ 2013681 w 6124670"/>
                <a:gd name="connsiteY3" fmla="*/ 754512 h 1413343"/>
                <a:gd name="connsiteX4" fmla="*/ 1990440 w 6124670"/>
                <a:gd name="connsiteY4" fmla="*/ 827385 h 1413343"/>
                <a:gd name="connsiteX5" fmla="*/ 2020348 w 6124670"/>
                <a:gd name="connsiteY5" fmla="*/ 906822 h 1413343"/>
                <a:gd name="connsiteX6" fmla="*/ 2106073 w 6124670"/>
                <a:gd name="connsiteY6" fmla="*/ 933269 h 1413343"/>
                <a:gd name="connsiteX7" fmla="*/ 2251900 w 6124670"/>
                <a:gd name="connsiteY7" fmla="*/ 880375 h 1413343"/>
                <a:gd name="connsiteX8" fmla="*/ 2304955 w 6124670"/>
                <a:gd name="connsiteY8" fmla="*/ 734629 h 1413343"/>
                <a:gd name="connsiteX9" fmla="*/ 3393473 w 6124670"/>
                <a:gd name="connsiteY9" fmla="*/ 386722 h 1413343"/>
                <a:gd name="connsiteX10" fmla="*/ 3274315 w 6124670"/>
                <a:gd name="connsiteY10" fmla="*/ 433052 h 1413343"/>
                <a:gd name="connsiteX11" fmla="*/ 3224404 w 6124670"/>
                <a:gd name="connsiteY11" fmla="*/ 565479 h 1413343"/>
                <a:gd name="connsiteX12" fmla="*/ 3562637 w 6124670"/>
                <a:gd name="connsiteY12" fmla="*/ 565479 h 1413343"/>
                <a:gd name="connsiteX13" fmla="*/ 3516155 w 6124670"/>
                <a:gd name="connsiteY13" fmla="*/ 433052 h 1413343"/>
                <a:gd name="connsiteX14" fmla="*/ 3393473 w 6124670"/>
                <a:gd name="connsiteY14" fmla="*/ 386722 h 1413343"/>
                <a:gd name="connsiteX15" fmla="*/ 4552474 w 6124670"/>
                <a:gd name="connsiteY15" fmla="*/ 214433 h 1413343"/>
                <a:gd name="connsiteX16" fmla="*/ 4807839 w 6124670"/>
                <a:gd name="connsiteY16" fmla="*/ 214433 h 1413343"/>
                <a:gd name="connsiteX17" fmla="*/ 4986910 w 6124670"/>
                <a:gd name="connsiteY17" fmla="*/ 837089 h 1413343"/>
                <a:gd name="connsiteX18" fmla="*/ 5142739 w 6124670"/>
                <a:gd name="connsiteY18" fmla="*/ 293966 h 1413343"/>
                <a:gd name="connsiteX19" fmla="*/ 5248847 w 6124670"/>
                <a:gd name="connsiteY19" fmla="*/ 214433 h 1413343"/>
                <a:gd name="connsiteX20" fmla="*/ 5407914 w 6124670"/>
                <a:gd name="connsiteY20" fmla="*/ 214433 h 1413343"/>
                <a:gd name="connsiteX21" fmla="*/ 5069681 w 6124670"/>
                <a:gd name="connsiteY21" fmla="*/ 1217912 h 1413343"/>
                <a:gd name="connsiteX22" fmla="*/ 4970146 w 6124670"/>
                <a:gd name="connsiteY22" fmla="*/ 1373552 h 1413343"/>
                <a:gd name="connsiteX23" fmla="*/ 4774597 w 6124670"/>
                <a:gd name="connsiteY23" fmla="*/ 1413318 h 1413343"/>
                <a:gd name="connsiteX24" fmla="*/ 4751737 w 6124670"/>
                <a:gd name="connsiteY24" fmla="*/ 1413318 h 1413343"/>
                <a:gd name="connsiteX25" fmla="*/ 4677918 w 6124670"/>
                <a:gd name="connsiteY25" fmla="*/ 1412558 h 1413343"/>
                <a:gd name="connsiteX26" fmla="*/ 4677918 w 6124670"/>
                <a:gd name="connsiteY26" fmla="*/ 1224572 h 1413343"/>
                <a:gd name="connsiteX27" fmla="*/ 4741164 w 6124670"/>
                <a:gd name="connsiteY27" fmla="*/ 1224572 h 1413343"/>
                <a:gd name="connsiteX28" fmla="*/ 4845939 w 6124670"/>
                <a:gd name="connsiteY28" fmla="*/ 1193082 h 1413343"/>
                <a:gd name="connsiteX29" fmla="*/ 4860893 w 6124670"/>
                <a:gd name="connsiteY29" fmla="*/ 1092050 h 1413343"/>
                <a:gd name="connsiteX30" fmla="*/ 1721739 w 6124670"/>
                <a:gd name="connsiteY30" fmla="*/ 214433 h 1413343"/>
                <a:gd name="connsiteX31" fmla="*/ 1754982 w 6124670"/>
                <a:gd name="connsiteY31" fmla="*/ 214433 h 1413343"/>
                <a:gd name="connsiteX32" fmla="*/ 1754982 w 6124670"/>
                <a:gd name="connsiteY32" fmla="*/ 449605 h 1413343"/>
                <a:gd name="connsiteX33" fmla="*/ 1678782 w 6124670"/>
                <a:gd name="connsiteY33" fmla="*/ 449605 h 1413343"/>
                <a:gd name="connsiteX34" fmla="*/ 1535907 w 6124670"/>
                <a:gd name="connsiteY34" fmla="*/ 495936 h 1413343"/>
                <a:gd name="connsiteX35" fmla="*/ 1489520 w 6124670"/>
                <a:gd name="connsiteY35" fmla="*/ 641682 h 1413343"/>
                <a:gd name="connsiteX36" fmla="*/ 1489520 w 6124670"/>
                <a:gd name="connsiteY36" fmla="*/ 1095379 h 1413343"/>
                <a:gd name="connsiteX37" fmla="*/ 1257205 w 6124670"/>
                <a:gd name="connsiteY37" fmla="*/ 1095379 h 1413343"/>
                <a:gd name="connsiteX38" fmla="*/ 1257205 w 6124670"/>
                <a:gd name="connsiteY38" fmla="*/ 668225 h 1413343"/>
                <a:gd name="connsiteX39" fmla="*/ 1295305 w 6124670"/>
                <a:gd name="connsiteY39" fmla="*/ 451223 h 1413343"/>
                <a:gd name="connsiteX40" fmla="*/ 1400080 w 6124670"/>
                <a:gd name="connsiteY40" fmla="*/ 310519 h 1413343"/>
                <a:gd name="connsiteX41" fmla="*/ 1547622 w 6124670"/>
                <a:gd name="connsiteY41" fmla="*/ 237646 h 1413343"/>
                <a:gd name="connsiteX42" fmla="*/ 1721739 w 6124670"/>
                <a:gd name="connsiteY42" fmla="*/ 214433 h 1413343"/>
                <a:gd name="connsiteX43" fmla="*/ 5716715 w 6124670"/>
                <a:gd name="connsiteY43" fmla="*/ 194645 h 1413343"/>
                <a:gd name="connsiteX44" fmla="*/ 5991892 w 6124670"/>
                <a:gd name="connsiteY44" fmla="*/ 270753 h 1413343"/>
                <a:gd name="connsiteX45" fmla="*/ 6094762 w 6124670"/>
                <a:gd name="connsiteY45" fmla="*/ 486042 h 1413343"/>
                <a:gd name="connsiteX46" fmla="*/ 5951887 w 6124670"/>
                <a:gd name="connsiteY46" fmla="*/ 486042 h 1413343"/>
                <a:gd name="connsiteX47" fmla="*/ 5855684 w 6124670"/>
                <a:gd name="connsiteY47" fmla="*/ 429722 h 1413343"/>
                <a:gd name="connsiteX48" fmla="*/ 5829205 w 6124670"/>
                <a:gd name="connsiteY48" fmla="*/ 403275 h 1413343"/>
                <a:gd name="connsiteX49" fmla="*/ 5719762 w 6124670"/>
                <a:gd name="connsiteY49" fmla="*/ 373403 h 1413343"/>
                <a:gd name="connsiteX50" fmla="*/ 5620322 w 6124670"/>
                <a:gd name="connsiteY50" fmla="*/ 393286 h 1413343"/>
                <a:gd name="connsiteX51" fmla="*/ 5590413 w 6124670"/>
                <a:gd name="connsiteY51" fmla="*/ 452935 h 1413343"/>
                <a:gd name="connsiteX52" fmla="*/ 5762816 w 6124670"/>
                <a:gd name="connsiteY52" fmla="*/ 542362 h 1413343"/>
                <a:gd name="connsiteX53" fmla="*/ 5797678 w 6124670"/>
                <a:gd name="connsiteY53" fmla="*/ 551875 h 1413343"/>
                <a:gd name="connsiteX54" fmla="*/ 5826253 w 6124670"/>
                <a:gd name="connsiteY54" fmla="*/ 555205 h 1413343"/>
                <a:gd name="connsiteX55" fmla="*/ 6061615 w 6124670"/>
                <a:gd name="connsiteY55" fmla="*/ 654525 h 1413343"/>
                <a:gd name="connsiteX56" fmla="*/ 6124670 w 6124670"/>
                <a:gd name="connsiteY56" fmla="*/ 813495 h 1413343"/>
                <a:gd name="connsiteX57" fmla="*/ 6018562 w 6124670"/>
                <a:gd name="connsiteY57" fmla="*/ 1038679 h 1413343"/>
                <a:gd name="connsiteX58" fmla="*/ 5720144 w 6124670"/>
                <a:gd name="connsiteY58" fmla="*/ 1111552 h 1413343"/>
                <a:gd name="connsiteX59" fmla="*/ 5438298 w 6124670"/>
                <a:gd name="connsiteY59" fmla="*/ 1035444 h 1413343"/>
                <a:gd name="connsiteX60" fmla="*/ 5342096 w 6124670"/>
                <a:gd name="connsiteY60" fmla="*/ 813495 h 1413343"/>
                <a:gd name="connsiteX61" fmla="*/ 5342287 w 6124670"/>
                <a:gd name="connsiteY61" fmla="*/ 803982 h 1413343"/>
                <a:gd name="connsiteX62" fmla="*/ 5567839 w 6124670"/>
                <a:gd name="connsiteY62" fmla="*/ 803982 h 1413343"/>
                <a:gd name="connsiteX63" fmla="*/ 5617559 w 6124670"/>
                <a:gd name="connsiteY63" fmla="*/ 903302 h 1413343"/>
                <a:gd name="connsiteX64" fmla="*/ 5750148 w 6124670"/>
                <a:gd name="connsiteY64" fmla="*/ 936409 h 1413343"/>
                <a:gd name="connsiteX65" fmla="*/ 5852922 w 6124670"/>
                <a:gd name="connsiteY65" fmla="*/ 913196 h 1413343"/>
                <a:gd name="connsiteX66" fmla="*/ 5892737 w 6124670"/>
                <a:gd name="connsiteY66" fmla="*/ 850312 h 1413343"/>
                <a:gd name="connsiteX67" fmla="*/ 5753481 w 6124670"/>
                <a:gd name="connsiteY67" fmla="*/ 760886 h 1413343"/>
                <a:gd name="connsiteX68" fmla="*/ 5663946 w 6124670"/>
                <a:gd name="connsiteY68" fmla="*/ 741003 h 1413343"/>
                <a:gd name="connsiteX69" fmla="*/ 5428584 w 6124670"/>
                <a:gd name="connsiteY69" fmla="*/ 638352 h 1413343"/>
                <a:gd name="connsiteX70" fmla="*/ 5361909 w 6124670"/>
                <a:gd name="connsiteY70" fmla="*/ 479383 h 1413343"/>
                <a:gd name="connsiteX71" fmla="*/ 5458111 w 6124670"/>
                <a:gd name="connsiteY71" fmla="*/ 270753 h 1413343"/>
                <a:gd name="connsiteX72" fmla="*/ 5716715 w 6124670"/>
                <a:gd name="connsiteY72" fmla="*/ 194645 h 1413343"/>
                <a:gd name="connsiteX73" fmla="*/ 4192239 w 6124670"/>
                <a:gd name="connsiteY73" fmla="*/ 194645 h 1413343"/>
                <a:gd name="connsiteX74" fmla="*/ 4467416 w 6124670"/>
                <a:gd name="connsiteY74" fmla="*/ 270753 h 1413343"/>
                <a:gd name="connsiteX75" fmla="*/ 4570190 w 6124670"/>
                <a:gd name="connsiteY75" fmla="*/ 486042 h 1413343"/>
                <a:gd name="connsiteX76" fmla="*/ 4427315 w 6124670"/>
                <a:gd name="connsiteY76" fmla="*/ 486042 h 1413343"/>
                <a:gd name="connsiteX77" fmla="*/ 4331589 w 6124670"/>
                <a:gd name="connsiteY77" fmla="*/ 429722 h 1413343"/>
                <a:gd name="connsiteX78" fmla="*/ 4305015 w 6124670"/>
                <a:gd name="connsiteY78" fmla="*/ 403275 h 1413343"/>
                <a:gd name="connsiteX79" fmla="*/ 4195667 w 6124670"/>
                <a:gd name="connsiteY79" fmla="*/ 373403 h 1413343"/>
                <a:gd name="connsiteX80" fmla="*/ 4096132 w 6124670"/>
                <a:gd name="connsiteY80" fmla="*/ 393286 h 1413343"/>
                <a:gd name="connsiteX81" fmla="*/ 4066318 w 6124670"/>
                <a:gd name="connsiteY81" fmla="*/ 452935 h 1413343"/>
                <a:gd name="connsiteX82" fmla="*/ 4238721 w 6124670"/>
                <a:gd name="connsiteY82" fmla="*/ 542362 h 1413343"/>
                <a:gd name="connsiteX83" fmla="*/ 4273582 w 6124670"/>
                <a:gd name="connsiteY83" fmla="*/ 551875 h 1413343"/>
                <a:gd name="connsiteX84" fmla="*/ 4301681 w 6124670"/>
                <a:gd name="connsiteY84" fmla="*/ 555205 h 1413343"/>
                <a:gd name="connsiteX85" fmla="*/ 4537139 w 6124670"/>
                <a:gd name="connsiteY85" fmla="*/ 654525 h 1413343"/>
                <a:gd name="connsiteX86" fmla="*/ 4600099 w 6124670"/>
                <a:gd name="connsiteY86" fmla="*/ 813495 h 1413343"/>
                <a:gd name="connsiteX87" fmla="*/ 4494086 w 6124670"/>
                <a:gd name="connsiteY87" fmla="*/ 1038679 h 1413343"/>
                <a:gd name="connsiteX88" fmla="*/ 4195667 w 6124670"/>
                <a:gd name="connsiteY88" fmla="*/ 1111552 h 1413343"/>
                <a:gd name="connsiteX89" fmla="*/ 3913823 w 6124670"/>
                <a:gd name="connsiteY89" fmla="*/ 1035444 h 1413343"/>
                <a:gd name="connsiteX90" fmla="*/ 3817620 w 6124670"/>
                <a:gd name="connsiteY90" fmla="*/ 813495 h 1413343"/>
                <a:gd name="connsiteX91" fmla="*/ 3817906 w 6124670"/>
                <a:gd name="connsiteY91" fmla="*/ 803982 h 1413343"/>
                <a:gd name="connsiteX92" fmla="*/ 4043363 w 6124670"/>
                <a:gd name="connsiteY92" fmla="*/ 803982 h 1413343"/>
                <a:gd name="connsiteX93" fmla="*/ 4093084 w 6124670"/>
                <a:gd name="connsiteY93" fmla="*/ 903302 h 1413343"/>
                <a:gd name="connsiteX94" fmla="*/ 4225767 w 6124670"/>
                <a:gd name="connsiteY94" fmla="*/ 936409 h 1413343"/>
                <a:gd name="connsiteX95" fmla="*/ 4328541 w 6124670"/>
                <a:gd name="connsiteY95" fmla="*/ 913196 h 1413343"/>
                <a:gd name="connsiteX96" fmla="*/ 4368356 w 6124670"/>
                <a:gd name="connsiteY96" fmla="*/ 850312 h 1413343"/>
                <a:gd name="connsiteX97" fmla="*/ 4229100 w 6124670"/>
                <a:gd name="connsiteY97" fmla="*/ 760886 h 1413343"/>
                <a:gd name="connsiteX98" fmla="*/ 4139566 w 6124670"/>
                <a:gd name="connsiteY98" fmla="*/ 741003 h 1413343"/>
                <a:gd name="connsiteX99" fmla="*/ 3904107 w 6124670"/>
                <a:gd name="connsiteY99" fmla="*/ 638352 h 1413343"/>
                <a:gd name="connsiteX100" fmla="*/ 3837432 w 6124670"/>
                <a:gd name="connsiteY100" fmla="*/ 479383 h 1413343"/>
                <a:gd name="connsiteX101" fmla="*/ 3933540 w 6124670"/>
                <a:gd name="connsiteY101" fmla="*/ 270753 h 1413343"/>
                <a:gd name="connsiteX102" fmla="*/ 4192239 w 6124670"/>
                <a:gd name="connsiteY102" fmla="*/ 194645 h 1413343"/>
                <a:gd name="connsiteX103" fmla="*/ 3386901 w 6124670"/>
                <a:gd name="connsiteY103" fmla="*/ 194645 h 1413343"/>
                <a:gd name="connsiteX104" fmla="*/ 3695225 w 6124670"/>
                <a:gd name="connsiteY104" fmla="*/ 313849 h 1413343"/>
                <a:gd name="connsiteX105" fmla="*/ 3801333 w 6124670"/>
                <a:gd name="connsiteY105" fmla="*/ 654906 h 1413343"/>
                <a:gd name="connsiteX106" fmla="*/ 3801333 w 6124670"/>
                <a:gd name="connsiteY106" fmla="*/ 691342 h 1413343"/>
                <a:gd name="connsiteX107" fmla="*/ 3797999 w 6124670"/>
                <a:gd name="connsiteY107" fmla="*/ 714555 h 1413343"/>
                <a:gd name="connsiteX108" fmla="*/ 3224404 w 6124670"/>
                <a:gd name="connsiteY108" fmla="*/ 714555 h 1413343"/>
                <a:gd name="connsiteX109" fmla="*/ 3274124 w 6124670"/>
                <a:gd name="connsiteY109" fmla="*/ 866771 h 1413343"/>
                <a:gd name="connsiteX110" fmla="*/ 3403474 w 6124670"/>
                <a:gd name="connsiteY110" fmla="*/ 919761 h 1413343"/>
                <a:gd name="connsiteX111" fmla="*/ 3499581 w 6124670"/>
                <a:gd name="connsiteY111" fmla="*/ 896643 h 1413343"/>
                <a:gd name="connsiteX112" fmla="*/ 3517869 w 6124670"/>
                <a:gd name="connsiteY112" fmla="*/ 885036 h 1413343"/>
                <a:gd name="connsiteX113" fmla="*/ 3536062 w 6124670"/>
                <a:gd name="connsiteY113" fmla="*/ 866771 h 1413343"/>
                <a:gd name="connsiteX114" fmla="*/ 3560923 w 6124670"/>
                <a:gd name="connsiteY114" fmla="*/ 840323 h 1413343"/>
                <a:gd name="connsiteX115" fmla="*/ 3622264 w 6124670"/>
                <a:gd name="connsiteY115" fmla="*/ 823865 h 1413343"/>
                <a:gd name="connsiteX116" fmla="*/ 3788094 w 6124670"/>
                <a:gd name="connsiteY116" fmla="*/ 823865 h 1413343"/>
                <a:gd name="connsiteX117" fmla="*/ 3648838 w 6124670"/>
                <a:gd name="connsiteY117" fmla="*/ 1035825 h 1413343"/>
                <a:gd name="connsiteX118" fmla="*/ 3390139 w 6124670"/>
                <a:gd name="connsiteY118" fmla="*/ 1111932 h 1413343"/>
                <a:gd name="connsiteX119" fmla="*/ 3094864 w 6124670"/>
                <a:gd name="connsiteY119" fmla="*/ 989399 h 1413343"/>
                <a:gd name="connsiteX120" fmla="*/ 2988851 w 6124670"/>
                <a:gd name="connsiteY120" fmla="*/ 648342 h 1413343"/>
                <a:gd name="connsiteX121" fmla="*/ 3091626 w 6124670"/>
                <a:gd name="connsiteY121" fmla="*/ 317178 h 1413343"/>
                <a:gd name="connsiteX122" fmla="*/ 3386901 w 6124670"/>
                <a:gd name="connsiteY122" fmla="*/ 194645 h 1413343"/>
                <a:gd name="connsiteX123" fmla="*/ 2146078 w 6124670"/>
                <a:gd name="connsiteY123" fmla="*/ 194645 h 1413343"/>
                <a:gd name="connsiteX124" fmla="*/ 2424684 w 6124670"/>
                <a:gd name="connsiteY124" fmla="*/ 257529 h 1413343"/>
                <a:gd name="connsiteX125" fmla="*/ 2520792 w 6124670"/>
                <a:gd name="connsiteY125" fmla="*/ 442946 h 1413343"/>
                <a:gd name="connsiteX126" fmla="*/ 2520792 w 6124670"/>
                <a:gd name="connsiteY126" fmla="*/ 744332 h 1413343"/>
                <a:gd name="connsiteX127" fmla="*/ 2473167 w 6124670"/>
                <a:gd name="connsiteY127" fmla="*/ 951345 h 1413343"/>
                <a:gd name="connsiteX128" fmla="*/ 2358391 w 6124670"/>
                <a:gd name="connsiteY128" fmla="*/ 1059133 h 1413343"/>
                <a:gd name="connsiteX129" fmla="*/ 2210848 w 6124670"/>
                <a:gd name="connsiteY129" fmla="*/ 1103846 h 1413343"/>
                <a:gd name="connsiteX130" fmla="*/ 2073307 w 6124670"/>
                <a:gd name="connsiteY130" fmla="*/ 1112123 h 1413343"/>
                <a:gd name="connsiteX131" fmla="*/ 1864614 w 6124670"/>
                <a:gd name="connsiteY131" fmla="*/ 1047336 h 1413343"/>
                <a:gd name="connsiteX132" fmla="*/ 1775079 w 6124670"/>
                <a:gd name="connsiteY132" fmla="*/ 833759 h 1413343"/>
                <a:gd name="connsiteX133" fmla="*/ 1856328 w 6124670"/>
                <a:gd name="connsiteY133" fmla="*/ 635023 h 1413343"/>
                <a:gd name="connsiteX134" fmla="*/ 2063496 w 6124670"/>
                <a:gd name="connsiteY134" fmla="*/ 555586 h 1413343"/>
                <a:gd name="connsiteX135" fmla="*/ 2103311 w 6124670"/>
                <a:gd name="connsiteY135" fmla="*/ 550638 h 1413343"/>
                <a:gd name="connsiteX136" fmla="*/ 2156365 w 6124670"/>
                <a:gd name="connsiteY136" fmla="*/ 542362 h 1413343"/>
                <a:gd name="connsiteX137" fmla="*/ 2302288 w 6124670"/>
                <a:gd name="connsiteY137" fmla="*/ 456265 h 1413343"/>
                <a:gd name="connsiteX138" fmla="*/ 2250853 w 6124670"/>
                <a:gd name="connsiteY138" fmla="*/ 391669 h 1413343"/>
                <a:gd name="connsiteX139" fmla="*/ 2156365 w 6124670"/>
                <a:gd name="connsiteY139" fmla="*/ 376732 h 1413343"/>
                <a:gd name="connsiteX140" fmla="*/ 2073497 w 6124670"/>
                <a:gd name="connsiteY140" fmla="*/ 389956 h 1413343"/>
                <a:gd name="connsiteX141" fmla="*/ 2020443 w 6124670"/>
                <a:gd name="connsiteY141" fmla="*/ 439712 h 1413343"/>
                <a:gd name="connsiteX142" fmla="*/ 1797939 w 6124670"/>
                <a:gd name="connsiteY142" fmla="*/ 439712 h 1413343"/>
                <a:gd name="connsiteX143" fmla="*/ 1890808 w 6124670"/>
                <a:gd name="connsiteY143" fmla="*/ 270753 h 1413343"/>
                <a:gd name="connsiteX144" fmla="*/ 2146078 w 6124670"/>
                <a:gd name="connsiteY144" fmla="*/ 194645 h 1413343"/>
                <a:gd name="connsiteX145" fmla="*/ 374523 w 6124670"/>
                <a:gd name="connsiteY145" fmla="*/ 194645 h 1413343"/>
                <a:gd name="connsiteX146" fmla="*/ 649796 w 6124670"/>
                <a:gd name="connsiteY146" fmla="*/ 270753 h 1413343"/>
                <a:gd name="connsiteX147" fmla="*/ 752570 w 6124670"/>
                <a:gd name="connsiteY147" fmla="*/ 486042 h 1413343"/>
                <a:gd name="connsiteX148" fmla="*/ 609695 w 6124670"/>
                <a:gd name="connsiteY148" fmla="*/ 486042 h 1413343"/>
                <a:gd name="connsiteX149" fmla="*/ 513493 w 6124670"/>
                <a:gd name="connsiteY149" fmla="*/ 429722 h 1413343"/>
                <a:gd name="connsiteX150" fmla="*/ 487013 w 6124670"/>
                <a:gd name="connsiteY150" fmla="*/ 403275 h 1413343"/>
                <a:gd name="connsiteX151" fmla="*/ 377571 w 6124670"/>
                <a:gd name="connsiteY151" fmla="*/ 373403 h 1413343"/>
                <a:gd name="connsiteX152" fmla="*/ 278130 w 6124670"/>
                <a:gd name="connsiteY152" fmla="*/ 393286 h 1413343"/>
                <a:gd name="connsiteX153" fmla="*/ 248317 w 6124670"/>
                <a:gd name="connsiteY153" fmla="*/ 452935 h 1413343"/>
                <a:gd name="connsiteX154" fmla="*/ 420719 w 6124670"/>
                <a:gd name="connsiteY154" fmla="*/ 542362 h 1413343"/>
                <a:gd name="connsiteX155" fmla="*/ 455486 w 6124670"/>
                <a:gd name="connsiteY155" fmla="*/ 551875 h 1413343"/>
                <a:gd name="connsiteX156" fmla="*/ 484061 w 6124670"/>
                <a:gd name="connsiteY156" fmla="*/ 555205 h 1413343"/>
                <a:gd name="connsiteX157" fmla="*/ 719519 w 6124670"/>
                <a:gd name="connsiteY157" fmla="*/ 654525 h 1413343"/>
                <a:gd name="connsiteX158" fmla="*/ 782479 w 6124670"/>
                <a:gd name="connsiteY158" fmla="*/ 813495 h 1413343"/>
                <a:gd name="connsiteX159" fmla="*/ 676370 w 6124670"/>
                <a:gd name="connsiteY159" fmla="*/ 1038679 h 1413343"/>
                <a:gd name="connsiteX160" fmla="*/ 377952 w 6124670"/>
                <a:gd name="connsiteY160" fmla="*/ 1111552 h 1413343"/>
                <a:gd name="connsiteX161" fmla="*/ 96108 w 6124670"/>
                <a:gd name="connsiteY161" fmla="*/ 1035444 h 1413343"/>
                <a:gd name="connsiteX162" fmla="*/ 0 w 6124670"/>
                <a:gd name="connsiteY162" fmla="*/ 813495 h 1413343"/>
                <a:gd name="connsiteX163" fmla="*/ 286 w 6124670"/>
                <a:gd name="connsiteY163" fmla="*/ 803982 h 1413343"/>
                <a:gd name="connsiteX164" fmla="*/ 225743 w 6124670"/>
                <a:gd name="connsiteY164" fmla="*/ 803982 h 1413343"/>
                <a:gd name="connsiteX165" fmla="*/ 275463 w 6124670"/>
                <a:gd name="connsiteY165" fmla="*/ 903302 h 1413343"/>
                <a:gd name="connsiteX166" fmla="*/ 408051 w 6124670"/>
                <a:gd name="connsiteY166" fmla="*/ 936409 h 1413343"/>
                <a:gd name="connsiteX167" fmla="*/ 510921 w 6124670"/>
                <a:gd name="connsiteY167" fmla="*/ 913196 h 1413343"/>
                <a:gd name="connsiteX168" fmla="*/ 550640 w 6124670"/>
                <a:gd name="connsiteY168" fmla="*/ 850312 h 1413343"/>
                <a:gd name="connsiteX169" fmla="*/ 411385 w 6124670"/>
                <a:gd name="connsiteY169" fmla="*/ 760886 h 1413343"/>
                <a:gd name="connsiteX170" fmla="*/ 321850 w 6124670"/>
                <a:gd name="connsiteY170" fmla="*/ 741003 h 1413343"/>
                <a:gd name="connsiteX171" fmla="*/ 86487 w 6124670"/>
                <a:gd name="connsiteY171" fmla="*/ 638352 h 1413343"/>
                <a:gd name="connsiteX172" fmla="*/ 19812 w 6124670"/>
                <a:gd name="connsiteY172" fmla="*/ 479383 h 1413343"/>
                <a:gd name="connsiteX173" fmla="*/ 115919 w 6124670"/>
                <a:gd name="connsiteY173" fmla="*/ 270753 h 1413343"/>
                <a:gd name="connsiteX174" fmla="*/ 374523 w 6124670"/>
                <a:gd name="connsiteY174" fmla="*/ 194645 h 1413343"/>
                <a:gd name="connsiteX175" fmla="*/ 2575750 w 6124670"/>
                <a:gd name="connsiteY175" fmla="*/ 0 h 1413343"/>
                <a:gd name="connsiteX176" fmla="*/ 2799779 w 6124670"/>
                <a:gd name="connsiteY176" fmla="*/ 0 h 1413343"/>
                <a:gd name="connsiteX177" fmla="*/ 2799779 w 6124670"/>
                <a:gd name="connsiteY177" fmla="*/ 221949 h 1413343"/>
                <a:gd name="connsiteX178" fmla="*/ 2958084 w 6124670"/>
                <a:gd name="connsiteY178" fmla="*/ 221949 h 1413343"/>
                <a:gd name="connsiteX179" fmla="*/ 2958084 w 6124670"/>
                <a:gd name="connsiteY179" fmla="*/ 420399 h 1413343"/>
                <a:gd name="connsiteX180" fmla="*/ 2800159 w 6124670"/>
                <a:gd name="connsiteY180" fmla="*/ 420399 h 1413343"/>
                <a:gd name="connsiteX181" fmla="*/ 2800159 w 6124670"/>
                <a:gd name="connsiteY181" fmla="*/ 728921 h 1413343"/>
                <a:gd name="connsiteX182" fmla="*/ 2841784 w 6124670"/>
                <a:gd name="connsiteY182" fmla="*/ 857828 h 1413343"/>
                <a:gd name="connsiteX183" fmla="*/ 2968276 w 6124670"/>
                <a:gd name="connsiteY183" fmla="*/ 889984 h 1413343"/>
                <a:gd name="connsiteX184" fmla="*/ 2968276 w 6124670"/>
                <a:gd name="connsiteY184" fmla="*/ 1093667 h 1413343"/>
                <a:gd name="connsiteX185" fmla="*/ 2798064 w 6124670"/>
                <a:gd name="connsiteY185" fmla="*/ 1081870 h 1413343"/>
                <a:gd name="connsiteX186" fmla="*/ 2675858 w 6124670"/>
                <a:gd name="connsiteY186" fmla="*/ 1010614 h 1413343"/>
                <a:gd name="connsiteX187" fmla="*/ 2601183 w 6124670"/>
                <a:gd name="connsiteY187" fmla="*/ 889413 h 1413343"/>
                <a:gd name="connsiteX188" fmla="*/ 2575750 w 6124670"/>
                <a:gd name="connsiteY188" fmla="*/ 727684 h 1413343"/>
                <a:gd name="connsiteX189" fmla="*/ 824770 w 6124670"/>
                <a:gd name="connsiteY189" fmla="*/ 0 h 1413343"/>
                <a:gd name="connsiteX190" fmla="*/ 1048893 w 6124670"/>
                <a:gd name="connsiteY190" fmla="*/ 0 h 1413343"/>
                <a:gd name="connsiteX191" fmla="*/ 1048893 w 6124670"/>
                <a:gd name="connsiteY191" fmla="*/ 221949 h 1413343"/>
                <a:gd name="connsiteX192" fmla="*/ 1206723 w 6124670"/>
                <a:gd name="connsiteY192" fmla="*/ 221949 h 1413343"/>
                <a:gd name="connsiteX193" fmla="*/ 1206723 w 6124670"/>
                <a:gd name="connsiteY193" fmla="*/ 420399 h 1413343"/>
                <a:gd name="connsiteX194" fmla="*/ 1048417 w 6124670"/>
                <a:gd name="connsiteY194" fmla="*/ 420399 h 1413343"/>
                <a:gd name="connsiteX195" fmla="*/ 1048417 w 6124670"/>
                <a:gd name="connsiteY195" fmla="*/ 728921 h 1413343"/>
                <a:gd name="connsiteX196" fmla="*/ 1089946 w 6124670"/>
                <a:gd name="connsiteY196" fmla="*/ 857828 h 1413343"/>
                <a:gd name="connsiteX197" fmla="*/ 1216915 w 6124670"/>
                <a:gd name="connsiteY197" fmla="*/ 890174 h 1413343"/>
                <a:gd name="connsiteX198" fmla="*/ 1216915 w 6124670"/>
                <a:gd name="connsiteY198" fmla="*/ 1093667 h 1413343"/>
                <a:gd name="connsiteX199" fmla="*/ 1047179 w 6124670"/>
                <a:gd name="connsiteY199" fmla="*/ 1081870 h 1413343"/>
                <a:gd name="connsiteX200" fmla="*/ 924973 w 6124670"/>
                <a:gd name="connsiteY200" fmla="*/ 1010614 h 1413343"/>
                <a:gd name="connsiteX201" fmla="*/ 850202 w 6124670"/>
                <a:gd name="connsiteY201" fmla="*/ 889413 h 1413343"/>
                <a:gd name="connsiteX202" fmla="*/ 824770 w 6124670"/>
                <a:gd name="connsiteY202" fmla="*/ 727684 h 141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6124670" h="1413343">
                  <a:moveTo>
                    <a:pt x="2305336" y="651766"/>
                  </a:moveTo>
                  <a:cubicBezTo>
                    <a:pt x="2263969" y="670831"/>
                    <a:pt x="2220620" y="685282"/>
                    <a:pt x="2176082" y="694862"/>
                  </a:cubicBezTo>
                  <a:lnTo>
                    <a:pt x="2099882" y="711416"/>
                  </a:lnTo>
                  <a:cubicBezTo>
                    <a:pt x="2060067" y="722547"/>
                    <a:pt x="2031397" y="736817"/>
                    <a:pt x="2013681" y="754512"/>
                  </a:cubicBezTo>
                  <a:cubicBezTo>
                    <a:pt x="1999060" y="776060"/>
                    <a:pt x="1990992" y="801366"/>
                    <a:pt x="1990440" y="827385"/>
                  </a:cubicBezTo>
                  <a:cubicBezTo>
                    <a:pt x="1989058" y="856848"/>
                    <a:pt x="1999869" y="885569"/>
                    <a:pt x="2020348" y="906822"/>
                  </a:cubicBezTo>
                  <a:cubicBezTo>
                    <a:pt x="2040255" y="924517"/>
                    <a:pt x="2068926" y="933269"/>
                    <a:pt x="2106073" y="933269"/>
                  </a:cubicBezTo>
                  <a:cubicBezTo>
                    <a:pt x="2167919" y="933269"/>
                    <a:pt x="2216535" y="915641"/>
                    <a:pt x="2251900" y="880375"/>
                  </a:cubicBezTo>
                  <a:cubicBezTo>
                    <a:pt x="2287267" y="845108"/>
                    <a:pt x="2304955" y="796533"/>
                    <a:pt x="2304955" y="734629"/>
                  </a:cubicBezTo>
                  <a:close/>
                  <a:moveTo>
                    <a:pt x="3393473" y="386722"/>
                  </a:moveTo>
                  <a:cubicBezTo>
                    <a:pt x="3349077" y="385180"/>
                    <a:pt x="3305986" y="401934"/>
                    <a:pt x="3274315" y="433052"/>
                  </a:cubicBezTo>
                  <a:cubicBezTo>
                    <a:pt x="3243263" y="463999"/>
                    <a:pt x="3226623" y="508142"/>
                    <a:pt x="3224404" y="565479"/>
                  </a:cubicBezTo>
                  <a:lnTo>
                    <a:pt x="3562637" y="565479"/>
                  </a:lnTo>
                  <a:cubicBezTo>
                    <a:pt x="3558131" y="505925"/>
                    <a:pt x="3542634" y="461783"/>
                    <a:pt x="3516155" y="433052"/>
                  </a:cubicBezTo>
                  <a:cubicBezTo>
                    <a:pt x="3487513" y="402162"/>
                    <a:pt x="3446622" y="386722"/>
                    <a:pt x="3393473" y="386722"/>
                  </a:cubicBezTo>
                  <a:close/>
                  <a:moveTo>
                    <a:pt x="4552474" y="214433"/>
                  </a:moveTo>
                  <a:lnTo>
                    <a:pt x="4807839" y="214433"/>
                  </a:lnTo>
                  <a:lnTo>
                    <a:pt x="4986910" y="837089"/>
                  </a:lnTo>
                  <a:lnTo>
                    <a:pt x="5142739" y="293966"/>
                  </a:lnTo>
                  <a:cubicBezTo>
                    <a:pt x="5155978" y="241004"/>
                    <a:pt x="5191411" y="214500"/>
                    <a:pt x="5248847" y="214433"/>
                  </a:cubicBezTo>
                  <a:lnTo>
                    <a:pt x="5407914" y="214433"/>
                  </a:lnTo>
                  <a:lnTo>
                    <a:pt x="5069681" y="1217912"/>
                  </a:lnTo>
                  <a:cubicBezTo>
                    <a:pt x="5043106" y="1290785"/>
                    <a:pt x="5009959" y="1342662"/>
                    <a:pt x="4970146" y="1373552"/>
                  </a:cubicBezTo>
                  <a:cubicBezTo>
                    <a:pt x="4930426" y="1400124"/>
                    <a:pt x="4865180" y="1413385"/>
                    <a:pt x="4774597" y="1413318"/>
                  </a:cubicBezTo>
                  <a:lnTo>
                    <a:pt x="4751737" y="1413318"/>
                  </a:lnTo>
                  <a:cubicBezTo>
                    <a:pt x="4742403" y="1413509"/>
                    <a:pt x="4684586" y="1412558"/>
                    <a:pt x="4677918" y="1412558"/>
                  </a:cubicBezTo>
                  <a:lnTo>
                    <a:pt x="4677918" y="1224572"/>
                  </a:lnTo>
                  <a:lnTo>
                    <a:pt x="4741164" y="1224572"/>
                  </a:lnTo>
                  <a:cubicBezTo>
                    <a:pt x="4785646" y="1224572"/>
                    <a:pt x="4820507" y="1214078"/>
                    <a:pt x="4845939" y="1193082"/>
                  </a:cubicBezTo>
                  <a:cubicBezTo>
                    <a:pt x="4871371" y="1172057"/>
                    <a:pt x="4876323" y="1138475"/>
                    <a:pt x="4860893" y="1092050"/>
                  </a:cubicBezTo>
                  <a:close/>
                  <a:moveTo>
                    <a:pt x="1721739" y="214433"/>
                  </a:moveTo>
                  <a:lnTo>
                    <a:pt x="1754982" y="214433"/>
                  </a:lnTo>
                  <a:lnTo>
                    <a:pt x="1754982" y="449605"/>
                  </a:lnTo>
                  <a:lnTo>
                    <a:pt x="1678782" y="449605"/>
                  </a:lnTo>
                  <a:cubicBezTo>
                    <a:pt x="1614583" y="449605"/>
                    <a:pt x="1566958" y="465046"/>
                    <a:pt x="1535907" y="495936"/>
                  </a:cubicBezTo>
                  <a:cubicBezTo>
                    <a:pt x="1504855" y="526826"/>
                    <a:pt x="1489396" y="575402"/>
                    <a:pt x="1489520" y="641682"/>
                  </a:cubicBezTo>
                  <a:lnTo>
                    <a:pt x="1489520" y="1095379"/>
                  </a:lnTo>
                  <a:lnTo>
                    <a:pt x="1257205" y="1095379"/>
                  </a:lnTo>
                  <a:lnTo>
                    <a:pt x="1257205" y="668225"/>
                  </a:lnTo>
                  <a:cubicBezTo>
                    <a:pt x="1257205" y="582033"/>
                    <a:pt x="1269902" y="509702"/>
                    <a:pt x="1295305" y="451223"/>
                  </a:cubicBezTo>
                  <a:cubicBezTo>
                    <a:pt x="1318051" y="396397"/>
                    <a:pt x="1354046" y="348049"/>
                    <a:pt x="1400080" y="310519"/>
                  </a:cubicBezTo>
                  <a:cubicBezTo>
                    <a:pt x="1443829" y="276527"/>
                    <a:pt x="1494016" y="251735"/>
                    <a:pt x="1547622" y="237646"/>
                  </a:cubicBezTo>
                  <a:cubicBezTo>
                    <a:pt x="1604354" y="222148"/>
                    <a:pt x="1662923" y="214347"/>
                    <a:pt x="1721739" y="214433"/>
                  </a:cubicBezTo>
                  <a:close/>
                  <a:moveTo>
                    <a:pt x="5716715" y="194645"/>
                  </a:moveTo>
                  <a:cubicBezTo>
                    <a:pt x="5831586" y="194645"/>
                    <a:pt x="5923312" y="220017"/>
                    <a:pt x="5991892" y="270753"/>
                  </a:cubicBezTo>
                  <a:cubicBezTo>
                    <a:pt x="6055995" y="326054"/>
                    <a:pt x="6090285" y="397824"/>
                    <a:pt x="6094762" y="486042"/>
                  </a:cubicBezTo>
                  <a:lnTo>
                    <a:pt x="5951887" y="486042"/>
                  </a:lnTo>
                  <a:cubicBezTo>
                    <a:pt x="5911691" y="487127"/>
                    <a:pt x="5874353" y="465284"/>
                    <a:pt x="5855684" y="429722"/>
                  </a:cubicBezTo>
                  <a:lnTo>
                    <a:pt x="5829205" y="403275"/>
                  </a:lnTo>
                  <a:cubicBezTo>
                    <a:pt x="5802630" y="383420"/>
                    <a:pt x="5766149" y="373469"/>
                    <a:pt x="5719762" y="373403"/>
                  </a:cubicBezTo>
                  <a:cubicBezTo>
                    <a:pt x="5675280" y="373403"/>
                    <a:pt x="5642134" y="380034"/>
                    <a:pt x="5620322" y="393286"/>
                  </a:cubicBezTo>
                  <a:cubicBezTo>
                    <a:pt x="5600414" y="406386"/>
                    <a:pt x="5588984" y="429142"/>
                    <a:pt x="5590413" y="452935"/>
                  </a:cubicBezTo>
                  <a:cubicBezTo>
                    <a:pt x="5590413" y="488259"/>
                    <a:pt x="5647848" y="518074"/>
                    <a:pt x="5762816" y="542362"/>
                  </a:cubicBezTo>
                  <a:cubicBezTo>
                    <a:pt x="5774245" y="546148"/>
                    <a:pt x="5785867" y="549325"/>
                    <a:pt x="5797678" y="551875"/>
                  </a:cubicBezTo>
                  <a:cubicBezTo>
                    <a:pt x="5807012" y="554073"/>
                    <a:pt x="5816632" y="555195"/>
                    <a:pt x="5826253" y="555205"/>
                  </a:cubicBezTo>
                  <a:cubicBezTo>
                    <a:pt x="5938933" y="583935"/>
                    <a:pt x="6017323" y="617042"/>
                    <a:pt x="6061615" y="654525"/>
                  </a:cubicBezTo>
                  <a:cubicBezTo>
                    <a:pt x="6103620" y="694292"/>
                    <a:pt x="6124575" y="747282"/>
                    <a:pt x="6124670" y="813495"/>
                  </a:cubicBezTo>
                  <a:cubicBezTo>
                    <a:pt x="6124670" y="910723"/>
                    <a:pt x="6089333" y="985784"/>
                    <a:pt x="6018562" y="1038679"/>
                  </a:cubicBezTo>
                  <a:cubicBezTo>
                    <a:pt x="5952268" y="1087321"/>
                    <a:pt x="5852826" y="1111619"/>
                    <a:pt x="5720144" y="1111552"/>
                  </a:cubicBezTo>
                  <a:cubicBezTo>
                    <a:pt x="5594128" y="1111552"/>
                    <a:pt x="5500117" y="1086180"/>
                    <a:pt x="5438298" y="1035444"/>
                  </a:cubicBezTo>
                  <a:cubicBezTo>
                    <a:pt x="5374195" y="984709"/>
                    <a:pt x="5342096" y="910723"/>
                    <a:pt x="5342096" y="813495"/>
                  </a:cubicBezTo>
                  <a:lnTo>
                    <a:pt x="5342287" y="803982"/>
                  </a:lnTo>
                  <a:lnTo>
                    <a:pt x="5567839" y="803982"/>
                  </a:lnTo>
                  <a:cubicBezTo>
                    <a:pt x="5569934" y="848124"/>
                    <a:pt x="5586889" y="881326"/>
                    <a:pt x="5617559" y="903302"/>
                  </a:cubicBezTo>
                  <a:cubicBezTo>
                    <a:pt x="5650706" y="925469"/>
                    <a:pt x="5694902" y="936409"/>
                    <a:pt x="5750148" y="936409"/>
                  </a:cubicBezTo>
                  <a:cubicBezTo>
                    <a:pt x="5785771" y="937379"/>
                    <a:pt x="5821109" y="929398"/>
                    <a:pt x="5852922" y="913196"/>
                  </a:cubicBezTo>
                  <a:cubicBezTo>
                    <a:pt x="5879497" y="897784"/>
                    <a:pt x="5892737" y="876826"/>
                    <a:pt x="5892737" y="850312"/>
                  </a:cubicBezTo>
                  <a:cubicBezTo>
                    <a:pt x="5892737" y="810546"/>
                    <a:pt x="5846350" y="780740"/>
                    <a:pt x="5753481" y="760886"/>
                  </a:cubicBezTo>
                  <a:cubicBezTo>
                    <a:pt x="5723191" y="756472"/>
                    <a:pt x="5693283" y="749831"/>
                    <a:pt x="5663946" y="741003"/>
                  </a:cubicBezTo>
                  <a:cubicBezTo>
                    <a:pt x="5546788" y="712396"/>
                    <a:pt x="5468302" y="678185"/>
                    <a:pt x="5428584" y="638352"/>
                  </a:cubicBezTo>
                  <a:cubicBezTo>
                    <a:pt x="5384102" y="598710"/>
                    <a:pt x="5361909" y="545720"/>
                    <a:pt x="5361909" y="479383"/>
                  </a:cubicBezTo>
                  <a:cubicBezTo>
                    <a:pt x="5360384" y="398813"/>
                    <a:pt x="5395817" y="321964"/>
                    <a:pt x="5458111" y="270753"/>
                  </a:cubicBezTo>
                  <a:cubicBezTo>
                    <a:pt x="5524405" y="220017"/>
                    <a:pt x="5610606" y="194645"/>
                    <a:pt x="5716715" y="194645"/>
                  </a:cubicBezTo>
                  <a:close/>
                  <a:moveTo>
                    <a:pt x="4192239" y="194645"/>
                  </a:moveTo>
                  <a:cubicBezTo>
                    <a:pt x="4307110" y="194645"/>
                    <a:pt x="4398836" y="220017"/>
                    <a:pt x="4467416" y="270753"/>
                  </a:cubicBezTo>
                  <a:cubicBezTo>
                    <a:pt x="4531519" y="326054"/>
                    <a:pt x="4565809" y="397824"/>
                    <a:pt x="4570190" y="486042"/>
                  </a:cubicBezTo>
                  <a:lnTo>
                    <a:pt x="4427315" y="486042"/>
                  </a:lnTo>
                  <a:cubicBezTo>
                    <a:pt x="4387244" y="487098"/>
                    <a:pt x="4350087" y="465236"/>
                    <a:pt x="4331589" y="429722"/>
                  </a:cubicBezTo>
                  <a:lnTo>
                    <a:pt x="4305015" y="403275"/>
                  </a:lnTo>
                  <a:cubicBezTo>
                    <a:pt x="4278535" y="383420"/>
                    <a:pt x="4242083" y="373469"/>
                    <a:pt x="4195667" y="373403"/>
                  </a:cubicBezTo>
                  <a:cubicBezTo>
                    <a:pt x="4151214" y="373403"/>
                    <a:pt x="4118039" y="380034"/>
                    <a:pt x="4096132" y="393286"/>
                  </a:cubicBezTo>
                  <a:cubicBezTo>
                    <a:pt x="4076224" y="406415"/>
                    <a:pt x="4064861" y="429161"/>
                    <a:pt x="4066318" y="452935"/>
                  </a:cubicBezTo>
                  <a:cubicBezTo>
                    <a:pt x="4066318" y="488259"/>
                    <a:pt x="4123782" y="518074"/>
                    <a:pt x="4238721" y="542362"/>
                  </a:cubicBezTo>
                  <a:cubicBezTo>
                    <a:pt x="4250160" y="546167"/>
                    <a:pt x="4261799" y="549335"/>
                    <a:pt x="4273582" y="551875"/>
                  </a:cubicBezTo>
                  <a:cubicBezTo>
                    <a:pt x="4282793" y="554044"/>
                    <a:pt x="4292223" y="555157"/>
                    <a:pt x="4301681" y="555205"/>
                  </a:cubicBezTo>
                  <a:cubicBezTo>
                    <a:pt x="4414457" y="583935"/>
                    <a:pt x="4492943" y="617042"/>
                    <a:pt x="4537139" y="654525"/>
                  </a:cubicBezTo>
                  <a:cubicBezTo>
                    <a:pt x="4579144" y="694292"/>
                    <a:pt x="4600099" y="747282"/>
                    <a:pt x="4600099" y="813495"/>
                  </a:cubicBezTo>
                  <a:cubicBezTo>
                    <a:pt x="4600099" y="910723"/>
                    <a:pt x="4564761" y="985784"/>
                    <a:pt x="4494086" y="1038679"/>
                  </a:cubicBezTo>
                  <a:cubicBezTo>
                    <a:pt x="4427668" y="1087321"/>
                    <a:pt x="4328189" y="1111619"/>
                    <a:pt x="4195667" y="1111552"/>
                  </a:cubicBezTo>
                  <a:cubicBezTo>
                    <a:pt x="4069623" y="1111552"/>
                    <a:pt x="3975669" y="1086180"/>
                    <a:pt x="3913823" y="1035444"/>
                  </a:cubicBezTo>
                  <a:cubicBezTo>
                    <a:pt x="3849625" y="984709"/>
                    <a:pt x="3817554" y="910723"/>
                    <a:pt x="3817620" y="813495"/>
                  </a:cubicBezTo>
                  <a:lnTo>
                    <a:pt x="3817906" y="803982"/>
                  </a:lnTo>
                  <a:lnTo>
                    <a:pt x="4043363" y="803982"/>
                  </a:lnTo>
                  <a:cubicBezTo>
                    <a:pt x="4045553" y="848124"/>
                    <a:pt x="4062413" y="881326"/>
                    <a:pt x="4093084" y="903302"/>
                  </a:cubicBezTo>
                  <a:cubicBezTo>
                    <a:pt x="4126326" y="925469"/>
                    <a:pt x="4170522" y="936409"/>
                    <a:pt x="4225767" y="936409"/>
                  </a:cubicBezTo>
                  <a:cubicBezTo>
                    <a:pt x="4261428" y="937379"/>
                    <a:pt x="4296766" y="929398"/>
                    <a:pt x="4328541" y="913196"/>
                  </a:cubicBezTo>
                  <a:cubicBezTo>
                    <a:pt x="4355021" y="897784"/>
                    <a:pt x="4368356" y="876855"/>
                    <a:pt x="4368356" y="850312"/>
                  </a:cubicBezTo>
                  <a:cubicBezTo>
                    <a:pt x="4368356" y="810546"/>
                    <a:pt x="4321940" y="780740"/>
                    <a:pt x="4229100" y="760886"/>
                  </a:cubicBezTo>
                  <a:cubicBezTo>
                    <a:pt x="4198802" y="756472"/>
                    <a:pt x="4168874" y="749831"/>
                    <a:pt x="4139566" y="741003"/>
                  </a:cubicBezTo>
                  <a:cubicBezTo>
                    <a:pt x="4022284" y="712396"/>
                    <a:pt x="3943798" y="678185"/>
                    <a:pt x="3904107" y="638352"/>
                  </a:cubicBezTo>
                  <a:cubicBezTo>
                    <a:pt x="3859654" y="598710"/>
                    <a:pt x="3837432" y="545720"/>
                    <a:pt x="3837432" y="479383"/>
                  </a:cubicBezTo>
                  <a:cubicBezTo>
                    <a:pt x="3835918" y="398832"/>
                    <a:pt x="3871313" y="322011"/>
                    <a:pt x="3933540" y="270753"/>
                  </a:cubicBezTo>
                  <a:cubicBezTo>
                    <a:pt x="3999957" y="220017"/>
                    <a:pt x="4086197" y="194645"/>
                    <a:pt x="4192239" y="194645"/>
                  </a:cubicBezTo>
                  <a:close/>
                  <a:moveTo>
                    <a:pt x="3386901" y="194645"/>
                  </a:moveTo>
                  <a:cubicBezTo>
                    <a:pt x="3519488" y="194645"/>
                    <a:pt x="3622264" y="234383"/>
                    <a:pt x="3695225" y="313849"/>
                  </a:cubicBezTo>
                  <a:cubicBezTo>
                    <a:pt x="3765967" y="395541"/>
                    <a:pt x="3801333" y="509226"/>
                    <a:pt x="3801333" y="654906"/>
                  </a:cubicBezTo>
                  <a:lnTo>
                    <a:pt x="3801333" y="691342"/>
                  </a:lnTo>
                  <a:cubicBezTo>
                    <a:pt x="3801838" y="699229"/>
                    <a:pt x="3800704" y="707135"/>
                    <a:pt x="3797999" y="714555"/>
                  </a:cubicBezTo>
                  <a:lnTo>
                    <a:pt x="3224404" y="714555"/>
                  </a:lnTo>
                  <a:cubicBezTo>
                    <a:pt x="3226623" y="783052"/>
                    <a:pt x="3243197" y="833787"/>
                    <a:pt x="3274124" y="866771"/>
                  </a:cubicBezTo>
                  <a:cubicBezTo>
                    <a:pt x="3302766" y="902161"/>
                    <a:pt x="3345876" y="919827"/>
                    <a:pt x="3403474" y="919761"/>
                  </a:cubicBezTo>
                  <a:cubicBezTo>
                    <a:pt x="3437002" y="920750"/>
                    <a:pt x="3470187" y="912768"/>
                    <a:pt x="3499581" y="896643"/>
                  </a:cubicBezTo>
                  <a:cubicBezTo>
                    <a:pt x="3506515" y="894274"/>
                    <a:pt x="3512783" y="890297"/>
                    <a:pt x="3517869" y="885036"/>
                  </a:cubicBezTo>
                  <a:lnTo>
                    <a:pt x="3536062" y="866771"/>
                  </a:lnTo>
                  <a:cubicBezTo>
                    <a:pt x="3541967" y="855992"/>
                    <a:pt x="3550521" y="846887"/>
                    <a:pt x="3560923" y="840323"/>
                  </a:cubicBezTo>
                  <a:cubicBezTo>
                    <a:pt x="3579000" y="828250"/>
                    <a:pt x="3600565" y="822466"/>
                    <a:pt x="3622264" y="823865"/>
                  </a:cubicBezTo>
                  <a:lnTo>
                    <a:pt x="3788094" y="823865"/>
                  </a:lnTo>
                  <a:cubicBezTo>
                    <a:pt x="3763710" y="916526"/>
                    <a:pt x="3717294" y="987182"/>
                    <a:pt x="3648838" y="1035825"/>
                  </a:cubicBezTo>
                  <a:cubicBezTo>
                    <a:pt x="3580258" y="1086560"/>
                    <a:pt x="3494028" y="1111932"/>
                    <a:pt x="3390139" y="1111932"/>
                  </a:cubicBezTo>
                  <a:cubicBezTo>
                    <a:pt x="3264219" y="1111932"/>
                    <a:pt x="3165797" y="1071091"/>
                    <a:pt x="3094864" y="989399"/>
                  </a:cubicBezTo>
                  <a:cubicBezTo>
                    <a:pt x="3024188" y="909933"/>
                    <a:pt x="2988851" y="796247"/>
                    <a:pt x="2988851" y="648342"/>
                  </a:cubicBezTo>
                  <a:cubicBezTo>
                    <a:pt x="2988851" y="507095"/>
                    <a:pt x="3023112" y="396711"/>
                    <a:pt x="3091626" y="317178"/>
                  </a:cubicBezTo>
                  <a:cubicBezTo>
                    <a:pt x="3162301" y="235486"/>
                    <a:pt x="3260723" y="194645"/>
                    <a:pt x="3386901" y="194645"/>
                  </a:cubicBezTo>
                  <a:close/>
                  <a:moveTo>
                    <a:pt x="2146078" y="194645"/>
                  </a:moveTo>
                  <a:cubicBezTo>
                    <a:pt x="2269903" y="194645"/>
                    <a:pt x="2362772" y="215603"/>
                    <a:pt x="2424684" y="257529"/>
                  </a:cubicBezTo>
                  <a:cubicBezTo>
                    <a:pt x="2488816" y="301928"/>
                    <a:pt x="2520858" y="363728"/>
                    <a:pt x="2520792" y="442946"/>
                  </a:cubicBezTo>
                  <a:lnTo>
                    <a:pt x="2520792" y="744332"/>
                  </a:lnTo>
                  <a:cubicBezTo>
                    <a:pt x="2520792" y="832684"/>
                    <a:pt x="2504914" y="901685"/>
                    <a:pt x="2473167" y="951345"/>
                  </a:cubicBezTo>
                  <a:cubicBezTo>
                    <a:pt x="2445477" y="997067"/>
                    <a:pt x="2405777" y="1034341"/>
                    <a:pt x="2358391" y="1059133"/>
                  </a:cubicBezTo>
                  <a:cubicBezTo>
                    <a:pt x="2312508" y="1083297"/>
                    <a:pt x="2262435" y="1098471"/>
                    <a:pt x="2210848" y="1103846"/>
                  </a:cubicBezTo>
                  <a:cubicBezTo>
                    <a:pt x="2165176" y="1109002"/>
                    <a:pt x="2119265" y="1111761"/>
                    <a:pt x="2073307" y="1112123"/>
                  </a:cubicBezTo>
                  <a:cubicBezTo>
                    <a:pt x="1998574" y="1113559"/>
                    <a:pt x="1925374" y="1090831"/>
                    <a:pt x="1864614" y="1047336"/>
                  </a:cubicBezTo>
                  <a:cubicBezTo>
                    <a:pt x="1804921" y="1004335"/>
                    <a:pt x="1775079" y="933146"/>
                    <a:pt x="1775079" y="833759"/>
                  </a:cubicBezTo>
                  <a:cubicBezTo>
                    <a:pt x="1775079" y="741031"/>
                    <a:pt x="1802159" y="674789"/>
                    <a:pt x="1856328" y="635023"/>
                  </a:cubicBezTo>
                  <a:cubicBezTo>
                    <a:pt x="1910496" y="595256"/>
                    <a:pt x="1979553" y="568781"/>
                    <a:pt x="2063496" y="555586"/>
                  </a:cubicBezTo>
                  <a:cubicBezTo>
                    <a:pt x="2076908" y="555319"/>
                    <a:pt x="2090242" y="553664"/>
                    <a:pt x="2103311" y="550638"/>
                  </a:cubicBezTo>
                  <a:cubicBezTo>
                    <a:pt x="2120846" y="546976"/>
                    <a:pt x="2138553" y="544217"/>
                    <a:pt x="2156365" y="542362"/>
                  </a:cubicBezTo>
                  <a:cubicBezTo>
                    <a:pt x="2253644" y="529167"/>
                    <a:pt x="2302288" y="500474"/>
                    <a:pt x="2302288" y="456265"/>
                  </a:cubicBezTo>
                  <a:cubicBezTo>
                    <a:pt x="2302288" y="423158"/>
                    <a:pt x="2285143" y="401629"/>
                    <a:pt x="2250853" y="391669"/>
                  </a:cubicBezTo>
                  <a:cubicBezTo>
                    <a:pt x="2220220" y="382260"/>
                    <a:pt x="2188407" y="377237"/>
                    <a:pt x="2156365" y="376732"/>
                  </a:cubicBezTo>
                  <a:cubicBezTo>
                    <a:pt x="2128181" y="376314"/>
                    <a:pt x="2100149" y="380785"/>
                    <a:pt x="2073497" y="389956"/>
                  </a:cubicBezTo>
                  <a:cubicBezTo>
                    <a:pt x="2049618" y="398395"/>
                    <a:pt x="2030378" y="416442"/>
                    <a:pt x="2020443" y="439712"/>
                  </a:cubicBezTo>
                  <a:lnTo>
                    <a:pt x="1797939" y="439712"/>
                  </a:lnTo>
                  <a:cubicBezTo>
                    <a:pt x="1805626" y="373441"/>
                    <a:pt x="1838954" y="312802"/>
                    <a:pt x="1890808" y="270753"/>
                  </a:cubicBezTo>
                  <a:cubicBezTo>
                    <a:pt x="1950501" y="220017"/>
                    <a:pt x="2035588" y="194645"/>
                    <a:pt x="2146078" y="194645"/>
                  </a:cubicBezTo>
                  <a:close/>
                  <a:moveTo>
                    <a:pt x="374523" y="194645"/>
                  </a:moveTo>
                  <a:cubicBezTo>
                    <a:pt x="489462" y="194645"/>
                    <a:pt x="581216" y="220017"/>
                    <a:pt x="649796" y="270753"/>
                  </a:cubicBezTo>
                  <a:cubicBezTo>
                    <a:pt x="713927" y="326054"/>
                    <a:pt x="748189" y="397824"/>
                    <a:pt x="752570" y="486042"/>
                  </a:cubicBezTo>
                  <a:lnTo>
                    <a:pt x="609695" y="486042"/>
                  </a:lnTo>
                  <a:cubicBezTo>
                    <a:pt x="569500" y="487127"/>
                    <a:pt x="532181" y="465284"/>
                    <a:pt x="513493" y="429722"/>
                  </a:cubicBezTo>
                  <a:cubicBezTo>
                    <a:pt x="504634" y="420970"/>
                    <a:pt x="495776" y="412122"/>
                    <a:pt x="487013" y="403275"/>
                  </a:cubicBezTo>
                  <a:cubicBezTo>
                    <a:pt x="460534" y="383420"/>
                    <a:pt x="424053" y="373469"/>
                    <a:pt x="377571" y="373403"/>
                  </a:cubicBezTo>
                  <a:cubicBezTo>
                    <a:pt x="333118" y="373403"/>
                    <a:pt x="299971" y="380034"/>
                    <a:pt x="278130" y="393286"/>
                  </a:cubicBezTo>
                  <a:cubicBezTo>
                    <a:pt x="258223" y="406415"/>
                    <a:pt x="246859" y="429161"/>
                    <a:pt x="248317" y="452935"/>
                  </a:cubicBezTo>
                  <a:cubicBezTo>
                    <a:pt x="248317" y="488259"/>
                    <a:pt x="305781" y="518074"/>
                    <a:pt x="420719" y="542362"/>
                  </a:cubicBezTo>
                  <a:cubicBezTo>
                    <a:pt x="432130" y="546148"/>
                    <a:pt x="443732" y="549325"/>
                    <a:pt x="455486" y="551875"/>
                  </a:cubicBezTo>
                  <a:cubicBezTo>
                    <a:pt x="464849" y="554073"/>
                    <a:pt x="474440" y="555186"/>
                    <a:pt x="484061" y="555205"/>
                  </a:cubicBezTo>
                  <a:cubicBezTo>
                    <a:pt x="596837" y="583935"/>
                    <a:pt x="675323" y="617042"/>
                    <a:pt x="719519" y="654525"/>
                  </a:cubicBezTo>
                  <a:cubicBezTo>
                    <a:pt x="761429" y="694292"/>
                    <a:pt x="782412" y="747282"/>
                    <a:pt x="782479" y="813495"/>
                  </a:cubicBezTo>
                  <a:cubicBezTo>
                    <a:pt x="782479" y="910723"/>
                    <a:pt x="747113" y="985784"/>
                    <a:pt x="676370" y="1038679"/>
                  </a:cubicBezTo>
                  <a:cubicBezTo>
                    <a:pt x="610076" y="1087321"/>
                    <a:pt x="510607" y="1111619"/>
                    <a:pt x="377952" y="1111552"/>
                  </a:cubicBezTo>
                  <a:cubicBezTo>
                    <a:pt x="251908" y="1111552"/>
                    <a:pt x="157953" y="1086180"/>
                    <a:pt x="96108" y="1035444"/>
                  </a:cubicBezTo>
                  <a:cubicBezTo>
                    <a:pt x="31975" y="984709"/>
                    <a:pt x="-67" y="910723"/>
                    <a:pt x="0" y="813495"/>
                  </a:cubicBezTo>
                  <a:lnTo>
                    <a:pt x="286" y="803982"/>
                  </a:lnTo>
                  <a:lnTo>
                    <a:pt x="225743" y="803982"/>
                  </a:lnTo>
                  <a:cubicBezTo>
                    <a:pt x="227933" y="848124"/>
                    <a:pt x="244793" y="881326"/>
                    <a:pt x="275463" y="903302"/>
                  </a:cubicBezTo>
                  <a:cubicBezTo>
                    <a:pt x="308610" y="925469"/>
                    <a:pt x="352806" y="936409"/>
                    <a:pt x="408051" y="936409"/>
                  </a:cubicBezTo>
                  <a:cubicBezTo>
                    <a:pt x="443742" y="937379"/>
                    <a:pt x="479108" y="929398"/>
                    <a:pt x="510921" y="913196"/>
                  </a:cubicBezTo>
                  <a:cubicBezTo>
                    <a:pt x="537400" y="897784"/>
                    <a:pt x="550640" y="876826"/>
                    <a:pt x="550640" y="850312"/>
                  </a:cubicBezTo>
                  <a:cubicBezTo>
                    <a:pt x="550640" y="810546"/>
                    <a:pt x="504225" y="780740"/>
                    <a:pt x="411385" y="760886"/>
                  </a:cubicBezTo>
                  <a:cubicBezTo>
                    <a:pt x="381095" y="756462"/>
                    <a:pt x="351168" y="749822"/>
                    <a:pt x="321850" y="741003"/>
                  </a:cubicBezTo>
                  <a:cubicBezTo>
                    <a:pt x="204692" y="712396"/>
                    <a:pt x="126235" y="678185"/>
                    <a:pt x="86487" y="638352"/>
                  </a:cubicBezTo>
                  <a:cubicBezTo>
                    <a:pt x="42034" y="598710"/>
                    <a:pt x="19812" y="545720"/>
                    <a:pt x="19812" y="479383"/>
                  </a:cubicBezTo>
                  <a:cubicBezTo>
                    <a:pt x="18298" y="398832"/>
                    <a:pt x="53693" y="322011"/>
                    <a:pt x="115919" y="270753"/>
                  </a:cubicBezTo>
                  <a:cubicBezTo>
                    <a:pt x="182213" y="220017"/>
                    <a:pt x="268415" y="194645"/>
                    <a:pt x="374523" y="194645"/>
                  </a:cubicBezTo>
                  <a:close/>
                  <a:moveTo>
                    <a:pt x="2575750" y="0"/>
                  </a:moveTo>
                  <a:lnTo>
                    <a:pt x="2799779" y="0"/>
                  </a:lnTo>
                  <a:lnTo>
                    <a:pt x="2799779" y="221949"/>
                  </a:lnTo>
                  <a:lnTo>
                    <a:pt x="2958084" y="221949"/>
                  </a:lnTo>
                  <a:lnTo>
                    <a:pt x="2958084" y="420399"/>
                  </a:lnTo>
                  <a:lnTo>
                    <a:pt x="2800159" y="420399"/>
                  </a:lnTo>
                  <a:lnTo>
                    <a:pt x="2800159" y="728921"/>
                  </a:lnTo>
                  <a:cubicBezTo>
                    <a:pt x="2800159" y="789997"/>
                    <a:pt x="2814038" y="832969"/>
                    <a:pt x="2841784" y="857828"/>
                  </a:cubicBezTo>
                  <a:cubicBezTo>
                    <a:pt x="2869530" y="882687"/>
                    <a:pt x="2911697" y="893408"/>
                    <a:pt x="2968276" y="889984"/>
                  </a:cubicBezTo>
                  <a:lnTo>
                    <a:pt x="2968276" y="1093667"/>
                  </a:lnTo>
                  <a:cubicBezTo>
                    <a:pt x="2911317" y="1101116"/>
                    <a:pt x="2853443" y="1097111"/>
                    <a:pt x="2798064" y="1081870"/>
                  </a:cubicBezTo>
                  <a:cubicBezTo>
                    <a:pt x="2752011" y="1068675"/>
                    <a:pt x="2710006" y="1044178"/>
                    <a:pt x="2675858" y="1010614"/>
                  </a:cubicBezTo>
                  <a:cubicBezTo>
                    <a:pt x="2642092" y="976385"/>
                    <a:pt x="2616556" y="934944"/>
                    <a:pt x="2601183" y="889413"/>
                  </a:cubicBezTo>
                  <a:cubicBezTo>
                    <a:pt x="2583590" y="837336"/>
                    <a:pt x="2574998" y="782643"/>
                    <a:pt x="2575750" y="727684"/>
                  </a:cubicBezTo>
                  <a:close/>
                  <a:moveTo>
                    <a:pt x="824770" y="0"/>
                  </a:moveTo>
                  <a:lnTo>
                    <a:pt x="1048893" y="0"/>
                  </a:lnTo>
                  <a:lnTo>
                    <a:pt x="1048893" y="221949"/>
                  </a:lnTo>
                  <a:lnTo>
                    <a:pt x="1206723" y="221949"/>
                  </a:lnTo>
                  <a:lnTo>
                    <a:pt x="1206723" y="420399"/>
                  </a:lnTo>
                  <a:lnTo>
                    <a:pt x="1048417" y="420399"/>
                  </a:lnTo>
                  <a:lnTo>
                    <a:pt x="1048417" y="728921"/>
                  </a:lnTo>
                  <a:cubicBezTo>
                    <a:pt x="1048417" y="789997"/>
                    <a:pt x="1062257" y="832969"/>
                    <a:pt x="1089946" y="857828"/>
                  </a:cubicBezTo>
                  <a:cubicBezTo>
                    <a:pt x="1117636" y="882687"/>
                    <a:pt x="1159955" y="893475"/>
                    <a:pt x="1216915" y="890174"/>
                  </a:cubicBezTo>
                  <a:lnTo>
                    <a:pt x="1216915" y="1093667"/>
                  </a:lnTo>
                  <a:cubicBezTo>
                    <a:pt x="1160117" y="1101068"/>
                    <a:pt x="1102405" y="1097054"/>
                    <a:pt x="1047179" y="1081870"/>
                  </a:cubicBezTo>
                  <a:cubicBezTo>
                    <a:pt x="1001116" y="1068694"/>
                    <a:pt x="959101" y="1044197"/>
                    <a:pt x="924973" y="1010614"/>
                  </a:cubicBezTo>
                  <a:cubicBezTo>
                    <a:pt x="891207" y="976366"/>
                    <a:pt x="865642" y="934935"/>
                    <a:pt x="850202" y="889413"/>
                  </a:cubicBezTo>
                  <a:cubicBezTo>
                    <a:pt x="832619" y="837336"/>
                    <a:pt x="824018" y="782643"/>
                    <a:pt x="824770" y="727684"/>
                  </a:cubicBezTo>
                  <a:close/>
                </a:path>
              </a:pathLst>
            </a:custGeom>
            <a:solidFill>
              <a:srgbClr val="002060"/>
            </a:solidFill>
            <a:ln w="9525" cap="flat">
              <a:noFill/>
              <a:prstDash val="solid"/>
              <a:miter/>
            </a:ln>
          </p:spPr>
          <p:txBody>
            <a:bodyPr rtlCol="0" anchor="ctr"/>
            <a:lstStyle/>
            <a:p>
              <a:endParaRPr lang="es-ES"/>
            </a:p>
          </p:txBody>
        </p:sp>
      </p:grpSp>
      <p:sp>
        <p:nvSpPr>
          <p:cNvPr id="31" name="Marcador de posición de imagen 8">
            <a:extLst>
              <a:ext uri="{FF2B5EF4-FFF2-40B4-BE49-F238E27FC236}">
                <a16:creationId xmlns:a16="http://schemas.microsoft.com/office/drawing/2014/main" id="{37D7ECFC-CFFE-7D42-BE9D-F68C13FCB2EC}"/>
              </a:ext>
            </a:extLst>
          </p:cNvPr>
          <p:cNvSpPr>
            <a:spLocks noGrp="1"/>
          </p:cNvSpPr>
          <p:nvPr>
            <p:ph type="pic" sz="quarter" idx="11" hasCustomPrompt="1"/>
          </p:nvPr>
        </p:nvSpPr>
        <p:spPr>
          <a:xfrm>
            <a:off x="374650" y="4214535"/>
            <a:ext cx="2185988" cy="1979037"/>
          </a:xfrm>
        </p:spPr>
        <p:txBody>
          <a:bodyPr anchor="ctr">
            <a:normAutofit/>
          </a:bodyPr>
          <a:lstStyle>
            <a:lvl1pPr algn="ctr">
              <a:lnSpc>
                <a:spcPct val="100000"/>
              </a:lnSpc>
              <a:spcBef>
                <a:spcPts val="0"/>
              </a:spcBef>
              <a:defRPr sz="2000">
                <a:solidFill>
                  <a:schemeClr val="bg1">
                    <a:lumMod val="50000"/>
                  </a:schemeClr>
                </a:solidFill>
              </a:defRPr>
            </a:lvl1pPr>
          </a:lstStyle>
          <a:p>
            <a:r>
              <a:rPr lang="en-US"/>
              <a:t>Logo </a:t>
            </a:r>
            <a:r>
              <a:rPr lang="en-US" err="1"/>
              <a:t>Cliente</a:t>
            </a:r>
            <a:endParaRPr lang="en-US"/>
          </a:p>
        </p:txBody>
      </p:sp>
      <p:sp>
        <p:nvSpPr>
          <p:cNvPr id="32" name="CuadroTexto 31">
            <a:extLst>
              <a:ext uri="{FF2B5EF4-FFF2-40B4-BE49-F238E27FC236}">
                <a16:creationId xmlns:a16="http://schemas.microsoft.com/office/drawing/2014/main" id="{C576C82A-B610-3244-8497-01CF83B7FAC6}"/>
              </a:ext>
            </a:extLst>
          </p:cNvPr>
          <p:cNvSpPr txBox="1"/>
          <p:nvPr userDrawn="1"/>
        </p:nvSpPr>
        <p:spPr>
          <a:xfrm>
            <a:off x="1" y="6557935"/>
            <a:ext cx="12191999" cy="300066"/>
          </a:xfrm>
          <a:prstGeom prst="rect">
            <a:avLst/>
          </a:prstGeom>
          <a:solidFill>
            <a:schemeClr val="accent2">
              <a:lumMod val="75000"/>
            </a:schemeClr>
          </a:solidFill>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900" b="1" spc="200">
                <a:solidFill>
                  <a:schemeClr val="bg1"/>
                </a:solidFill>
              </a:rPr>
              <a:t>ALEMANIA | ARGENTINA</a:t>
            </a:r>
            <a:r>
              <a:rPr lang="es-ES_tradnl" sz="900" b="1" spc="200" baseline="0">
                <a:solidFill>
                  <a:schemeClr val="bg1"/>
                </a:solidFill>
              </a:rPr>
              <a:t> </a:t>
            </a:r>
            <a:r>
              <a:rPr lang="es-ES_tradnl" sz="900" b="1" spc="200">
                <a:solidFill>
                  <a:schemeClr val="bg1"/>
                </a:solidFill>
              </a:rPr>
              <a:t>| BRASIL</a:t>
            </a:r>
            <a:r>
              <a:rPr lang="es-ES_tradnl" sz="900" b="1" spc="200" baseline="0">
                <a:solidFill>
                  <a:schemeClr val="bg1"/>
                </a:solidFill>
              </a:rPr>
              <a:t> </a:t>
            </a:r>
            <a:r>
              <a:rPr lang="es-ES_tradnl" sz="900" b="1" spc="200">
                <a:solidFill>
                  <a:schemeClr val="bg1"/>
                </a:solidFill>
              </a:rPr>
              <a:t>| CHILE | CHINA | COLOMBIA</a:t>
            </a:r>
            <a:r>
              <a:rPr lang="es-ES_tradnl" sz="900" b="1" spc="200" baseline="0">
                <a:solidFill>
                  <a:schemeClr val="bg1"/>
                </a:solidFill>
              </a:rPr>
              <a:t> | </a:t>
            </a:r>
            <a:r>
              <a:rPr lang="es-ES_tradnl" sz="900" b="1" spc="200">
                <a:solidFill>
                  <a:schemeClr val="bg1"/>
                </a:solidFill>
              </a:rPr>
              <a:t>ESPAÑA | MÉXICO | REINO UNIDO | PAÍSES BAJOS | PORTUGAL | USA</a:t>
            </a:r>
          </a:p>
        </p:txBody>
      </p:sp>
    </p:spTree>
    <p:extLst>
      <p:ext uri="{BB962C8B-B14F-4D97-AF65-F5344CB8AC3E}">
        <p14:creationId xmlns:p14="http://schemas.microsoft.com/office/powerpoint/2010/main" val="2065156946"/>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168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mplate Propuesta 2022 - Gestión y Calidad del Proyect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chemeClr val="accent5"/>
            </a:solidFill>
            <a:miter lim="800000"/>
          </a:ln>
        </p:spPr>
        <p:txBody>
          <a:bodyPr lIns="0" tIns="0" rIns="0" bIns="0" rtlCol="0" anchor="ctr">
            <a:noAutofit/>
          </a:bodyPr>
          <a:lstStyle/>
          <a:p>
            <a:pPr algn="ctr"/>
            <a:endParaRPr lang="es-ES_tradnl" sz="1400" noProof="0"/>
          </a:p>
        </p:txBody>
      </p:sp>
      <p:sp>
        <p:nvSpPr>
          <p:cNvPr id="12" name="Forma libre 11">
            <a:extLst>
              <a:ext uri="{FF2B5EF4-FFF2-40B4-BE49-F238E27FC236}">
                <a16:creationId xmlns:a16="http://schemas.microsoft.com/office/drawing/2014/main" id="{96B7EC79-F112-D949-9D97-856C882E6945}"/>
              </a:ext>
            </a:extLst>
          </p:cNvPr>
          <p:cNvSpPr/>
          <p:nvPr userDrawn="1"/>
        </p:nvSpPr>
        <p:spPr>
          <a:xfrm>
            <a:off x="632143" y="103798"/>
            <a:ext cx="333644" cy="333644"/>
          </a:xfrm>
          <a:custGeom>
            <a:avLst/>
            <a:gdLst>
              <a:gd name="connsiteX0" fmla="*/ 3023540 w 6502400"/>
              <a:gd name="connsiteY0" fmla="*/ 5623077 h 6502399"/>
              <a:gd name="connsiteX1" fmla="*/ 2986380 w 6502400"/>
              <a:gd name="connsiteY1" fmla="*/ 6047079 h 6502399"/>
              <a:gd name="connsiteX2" fmla="*/ 3251200 w 6502400"/>
              <a:gd name="connsiteY2" fmla="*/ 6311899 h 6502399"/>
              <a:gd name="connsiteX3" fmla="*/ 3516020 w 6502400"/>
              <a:gd name="connsiteY3" fmla="*/ 6047079 h 6502399"/>
              <a:gd name="connsiteX4" fmla="*/ 3478860 w 6502400"/>
              <a:gd name="connsiteY4" fmla="*/ 5623077 h 6502399"/>
              <a:gd name="connsiteX5" fmla="*/ 3476473 w 6502400"/>
              <a:gd name="connsiteY5" fmla="*/ 5623267 h 6502399"/>
              <a:gd name="connsiteX6" fmla="*/ 3027413 w 6502400"/>
              <a:gd name="connsiteY6" fmla="*/ 5623369 h 6502399"/>
              <a:gd name="connsiteX7" fmla="*/ 3023540 w 6502400"/>
              <a:gd name="connsiteY7" fmla="*/ 5623077 h 6502399"/>
              <a:gd name="connsiteX8" fmla="*/ 1413866 w 6502400"/>
              <a:gd name="connsiteY8" fmla="*/ 4766817 h 6502399"/>
              <a:gd name="connsiteX9" fmla="*/ 1086941 w 6502400"/>
              <a:gd name="connsiteY9" fmla="*/ 5040909 h 6502399"/>
              <a:gd name="connsiteX10" fmla="*/ 1086941 w 6502400"/>
              <a:gd name="connsiteY10" fmla="*/ 5415457 h 6502399"/>
              <a:gd name="connsiteX11" fmla="*/ 1461491 w 6502400"/>
              <a:gd name="connsiteY11" fmla="*/ 5415457 h 6502399"/>
              <a:gd name="connsiteX12" fmla="*/ 1735582 w 6502400"/>
              <a:gd name="connsiteY12" fmla="*/ 5088483 h 6502399"/>
              <a:gd name="connsiteX13" fmla="*/ 1413866 w 6502400"/>
              <a:gd name="connsiteY13" fmla="*/ 4766817 h 6502399"/>
              <a:gd name="connsiteX14" fmla="*/ 5088382 w 6502400"/>
              <a:gd name="connsiteY14" fmla="*/ 4766767 h 6502399"/>
              <a:gd name="connsiteX15" fmla="*/ 5082680 w 6502400"/>
              <a:gd name="connsiteY15" fmla="*/ 4773510 h 6502399"/>
              <a:gd name="connsiteX16" fmla="*/ 4772470 w 6502400"/>
              <a:gd name="connsiteY16" fmla="*/ 5083568 h 6502399"/>
              <a:gd name="connsiteX17" fmla="*/ 4766767 w 6502400"/>
              <a:gd name="connsiteY17" fmla="*/ 5088432 h 6502399"/>
              <a:gd name="connsiteX18" fmla="*/ 5040910 w 6502400"/>
              <a:gd name="connsiteY18" fmla="*/ 5415457 h 6502399"/>
              <a:gd name="connsiteX19" fmla="*/ 5415458 w 6502400"/>
              <a:gd name="connsiteY19" fmla="*/ 5415457 h 6502399"/>
              <a:gd name="connsiteX20" fmla="*/ 5415458 w 6502400"/>
              <a:gd name="connsiteY20" fmla="*/ 5040909 h 6502399"/>
              <a:gd name="connsiteX21" fmla="*/ 5088382 w 6502400"/>
              <a:gd name="connsiteY21" fmla="*/ 4766767 h 6502399"/>
              <a:gd name="connsiteX22" fmla="*/ 3537101 w 6502400"/>
              <a:gd name="connsiteY22" fmla="*/ 3941368 h 6502399"/>
              <a:gd name="connsiteX23" fmla="*/ 3537101 w 6502400"/>
              <a:gd name="connsiteY23" fmla="*/ 4652213 h 6502399"/>
              <a:gd name="connsiteX24" fmla="*/ 4039247 w 6502400"/>
              <a:gd name="connsiteY24" fmla="*/ 4443564 h 6502399"/>
              <a:gd name="connsiteX25" fmla="*/ 2965297 w 6502400"/>
              <a:gd name="connsiteY25" fmla="*/ 3941368 h 6502399"/>
              <a:gd name="connsiteX26" fmla="*/ 2463151 w 6502400"/>
              <a:gd name="connsiteY26" fmla="*/ 4443564 h 6502399"/>
              <a:gd name="connsiteX27" fmla="*/ 2965297 w 6502400"/>
              <a:gd name="connsiteY27" fmla="*/ 4652264 h 6502399"/>
              <a:gd name="connsiteX28" fmla="*/ 3155797 w 6502400"/>
              <a:gd name="connsiteY28" fmla="*/ 3847261 h 6502399"/>
              <a:gd name="connsiteX29" fmla="*/ 3155797 w 6502400"/>
              <a:gd name="connsiteY29" fmla="*/ 4677714 h 6502399"/>
              <a:gd name="connsiteX30" fmla="*/ 3340696 w 6502400"/>
              <a:gd name="connsiteY30" fmla="*/ 4678565 h 6502399"/>
              <a:gd name="connsiteX31" fmla="*/ 3346601 w 6502400"/>
              <a:gd name="connsiteY31" fmla="*/ 4677714 h 6502399"/>
              <a:gd name="connsiteX32" fmla="*/ 3346601 w 6502400"/>
              <a:gd name="connsiteY32" fmla="*/ 3847261 h 6502399"/>
              <a:gd name="connsiteX33" fmla="*/ 3290734 w 6502400"/>
              <a:gd name="connsiteY33" fmla="*/ 3853357 h 6502399"/>
              <a:gd name="connsiteX34" fmla="*/ 3155797 w 6502400"/>
              <a:gd name="connsiteY34" fmla="*/ 3847261 h 6502399"/>
              <a:gd name="connsiteX35" fmla="*/ 3740251 w 6502400"/>
              <a:gd name="connsiteY35" fmla="*/ 3605364 h 6502399"/>
              <a:gd name="connsiteX36" fmla="*/ 3605364 w 6502400"/>
              <a:gd name="connsiteY36" fmla="*/ 3740251 h 6502399"/>
              <a:gd name="connsiteX37" fmla="*/ 4191939 w 6502400"/>
              <a:gd name="connsiteY37" fmla="*/ 4326877 h 6502399"/>
              <a:gd name="connsiteX38" fmla="*/ 4326826 w 6502400"/>
              <a:gd name="connsiteY38" fmla="*/ 4191990 h 6502399"/>
              <a:gd name="connsiteX39" fmla="*/ 2762148 w 6502400"/>
              <a:gd name="connsiteY39" fmla="*/ 3605364 h 6502399"/>
              <a:gd name="connsiteX40" fmla="*/ 2175572 w 6502400"/>
              <a:gd name="connsiteY40" fmla="*/ 4191939 h 6502399"/>
              <a:gd name="connsiteX41" fmla="*/ 2310459 w 6502400"/>
              <a:gd name="connsiteY41" fmla="*/ 4326826 h 6502399"/>
              <a:gd name="connsiteX42" fmla="*/ 2897034 w 6502400"/>
              <a:gd name="connsiteY42" fmla="*/ 3740251 h 6502399"/>
              <a:gd name="connsiteX43" fmla="*/ 2762148 w 6502400"/>
              <a:gd name="connsiteY43" fmla="*/ 3605364 h 6502399"/>
              <a:gd name="connsiteX44" fmla="*/ 3941368 w 6502400"/>
              <a:gd name="connsiteY44" fmla="*/ 3537102 h 6502399"/>
              <a:gd name="connsiteX45" fmla="*/ 4443564 w 6502400"/>
              <a:gd name="connsiteY45" fmla="*/ 4039298 h 6502399"/>
              <a:gd name="connsiteX46" fmla="*/ 4652213 w 6502400"/>
              <a:gd name="connsiteY46" fmla="*/ 3537102 h 6502399"/>
              <a:gd name="connsiteX47" fmla="*/ 1850186 w 6502400"/>
              <a:gd name="connsiteY47" fmla="*/ 3537102 h 6502399"/>
              <a:gd name="connsiteX48" fmla="*/ 2058834 w 6502400"/>
              <a:gd name="connsiteY48" fmla="*/ 4039247 h 6502399"/>
              <a:gd name="connsiteX49" fmla="*/ 2561030 w 6502400"/>
              <a:gd name="connsiteY49" fmla="*/ 3537102 h 6502399"/>
              <a:gd name="connsiteX50" fmla="*/ 3847261 w 6502400"/>
              <a:gd name="connsiteY50" fmla="*/ 3155848 h 6502399"/>
              <a:gd name="connsiteX51" fmla="*/ 3848442 w 6502400"/>
              <a:gd name="connsiteY51" fmla="*/ 3338220 h 6502399"/>
              <a:gd name="connsiteX52" fmla="*/ 3847261 w 6502400"/>
              <a:gd name="connsiteY52" fmla="*/ 3346602 h 6502399"/>
              <a:gd name="connsiteX53" fmla="*/ 4677714 w 6502400"/>
              <a:gd name="connsiteY53" fmla="*/ 3346602 h 6502399"/>
              <a:gd name="connsiteX54" fmla="*/ 4680203 w 6502400"/>
              <a:gd name="connsiteY54" fmla="*/ 3295002 h 6502399"/>
              <a:gd name="connsiteX55" fmla="*/ 4677714 w 6502400"/>
              <a:gd name="connsiteY55" fmla="*/ 3155848 h 6502399"/>
              <a:gd name="connsiteX56" fmla="*/ 1824684 w 6502400"/>
              <a:gd name="connsiteY56" fmla="*/ 3155797 h 6502399"/>
              <a:gd name="connsiteX57" fmla="*/ 1821458 w 6502400"/>
              <a:gd name="connsiteY57" fmla="*/ 3251199 h 6502399"/>
              <a:gd name="connsiteX58" fmla="*/ 1824684 w 6502400"/>
              <a:gd name="connsiteY58" fmla="*/ 3346602 h 6502399"/>
              <a:gd name="connsiteX59" fmla="*/ 2655137 w 6502400"/>
              <a:gd name="connsiteY59" fmla="*/ 3346602 h 6502399"/>
              <a:gd name="connsiteX60" fmla="*/ 2648292 w 6502400"/>
              <a:gd name="connsiteY60" fmla="*/ 3279381 h 6502399"/>
              <a:gd name="connsiteX61" fmla="*/ 2655137 w 6502400"/>
              <a:gd name="connsiteY61" fmla="*/ 3155797 h 6502399"/>
              <a:gd name="connsiteX62" fmla="*/ 6047080 w 6502400"/>
              <a:gd name="connsiteY62" fmla="*/ 2986380 h 6502399"/>
              <a:gd name="connsiteX63" fmla="*/ 5623077 w 6502400"/>
              <a:gd name="connsiteY63" fmla="*/ 3023540 h 6502399"/>
              <a:gd name="connsiteX64" fmla="*/ 5623319 w 6502400"/>
              <a:gd name="connsiteY64" fmla="*/ 3026867 h 6502399"/>
              <a:gd name="connsiteX65" fmla="*/ 5631015 w 6502400"/>
              <a:gd name="connsiteY65" fmla="*/ 3368827 h 6502399"/>
              <a:gd name="connsiteX66" fmla="*/ 5623128 w 6502400"/>
              <a:gd name="connsiteY66" fmla="*/ 3478860 h 6502399"/>
              <a:gd name="connsiteX67" fmla="*/ 6047080 w 6502400"/>
              <a:gd name="connsiteY67" fmla="*/ 3516020 h 6502399"/>
              <a:gd name="connsiteX68" fmla="*/ 6311900 w 6502400"/>
              <a:gd name="connsiteY68" fmla="*/ 3251200 h 6502399"/>
              <a:gd name="connsiteX69" fmla="*/ 6047080 w 6502400"/>
              <a:gd name="connsiteY69" fmla="*/ 2986380 h 6502399"/>
              <a:gd name="connsiteX70" fmla="*/ 455315 w 6502400"/>
              <a:gd name="connsiteY70" fmla="*/ 2986379 h 6502399"/>
              <a:gd name="connsiteX71" fmla="*/ 190500 w 6502400"/>
              <a:gd name="connsiteY71" fmla="*/ 3251199 h 6502399"/>
              <a:gd name="connsiteX72" fmla="*/ 455315 w 6502400"/>
              <a:gd name="connsiteY72" fmla="*/ 3516020 h 6502399"/>
              <a:gd name="connsiteX73" fmla="*/ 879326 w 6502400"/>
              <a:gd name="connsiteY73" fmla="*/ 3478860 h 6502399"/>
              <a:gd name="connsiteX74" fmla="*/ 873521 w 6502400"/>
              <a:gd name="connsiteY74" fmla="*/ 3120974 h 6502399"/>
              <a:gd name="connsiteX75" fmla="*/ 879326 w 6502400"/>
              <a:gd name="connsiteY75" fmla="*/ 3023539 h 6502399"/>
              <a:gd name="connsiteX76" fmla="*/ 455315 w 6502400"/>
              <a:gd name="connsiteY76" fmla="*/ 2986379 h 6502399"/>
              <a:gd name="connsiteX77" fmla="*/ 3245318 w 6502400"/>
              <a:gd name="connsiteY77" fmla="*/ 2838530 h 6502399"/>
              <a:gd name="connsiteX78" fmla="*/ 3150844 w 6502400"/>
              <a:gd name="connsiteY78" fmla="*/ 2851404 h 6502399"/>
              <a:gd name="connsiteX79" fmla="*/ 2839440 w 6502400"/>
              <a:gd name="connsiteY79" fmla="*/ 3283839 h 6502399"/>
              <a:gd name="connsiteX80" fmla="*/ 3250259 w 6502400"/>
              <a:gd name="connsiteY80" fmla="*/ 3664242 h 6502399"/>
              <a:gd name="connsiteX81" fmla="*/ 3251199 w 6502400"/>
              <a:gd name="connsiteY81" fmla="*/ 3664292 h 6502399"/>
              <a:gd name="connsiteX82" fmla="*/ 3252139 w 6502400"/>
              <a:gd name="connsiteY82" fmla="*/ 3664242 h 6502399"/>
              <a:gd name="connsiteX83" fmla="*/ 3664292 w 6502400"/>
              <a:gd name="connsiteY83" fmla="*/ 3251250 h 6502399"/>
              <a:gd name="connsiteX84" fmla="*/ 3245318 w 6502400"/>
              <a:gd name="connsiteY84" fmla="*/ 2838530 h 6502399"/>
              <a:gd name="connsiteX85" fmla="*/ 4443564 w 6502400"/>
              <a:gd name="connsiteY85" fmla="*/ 2463152 h 6502399"/>
              <a:gd name="connsiteX86" fmla="*/ 3941368 w 6502400"/>
              <a:gd name="connsiteY86" fmla="*/ 2965297 h 6502399"/>
              <a:gd name="connsiteX87" fmla="*/ 4652213 w 6502400"/>
              <a:gd name="connsiteY87" fmla="*/ 2965297 h 6502399"/>
              <a:gd name="connsiteX88" fmla="*/ 4443564 w 6502400"/>
              <a:gd name="connsiteY88" fmla="*/ 2463152 h 6502399"/>
              <a:gd name="connsiteX89" fmla="*/ 2058834 w 6502400"/>
              <a:gd name="connsiteY89" fmla="*/ 2463152 h 6502399"/>
              <a:gd name="connsiteX90" fmla="*/ 1850186 w 6502400"/>
              <a:gd name="connsiteY90" fmla="*/ 2965297 h 6502399"/>
              <a:gd name="connsiteX91" fmla="*/ 2561030 w 6502400"/>
              <a:gd name="connsiteY91" fmla="*/ 2965297 h 6502399"/>
              <a:gd name="connsiteX92" fmla="*/ 1075955 w 6502400"/>
              <a:gd name="connsiteY92" fmla="*/ 2426397 h 6502399"/>
              <a:gd name="connsiteX93" fmla="*/ 1113483 w 6502400"/>
              <a:gd name="connsiteY93" fmla="*/ 2431160 h 6502399"/>
              <a:gd name="connsiteX94" fmla="*/ 1173311 w 6502400"/>
              <a:gd name="connsiteY94" fmla="*/ 2551861 h 6502399"/>
              <a:gd name="connsiteX95" fmla="*/ 1063427 w 6502400"/>
              <a:gd name="connsiteY95" fmla="*/ 3390696 h 6502399"/>
              <a:gd name="connsiteX96" fmla="*/ 1078409 w 6502400"/>
              <a:gd name="connsiteY96" fmla="*/ 3543198 h 6502399"/>
              <a:gd name="connsiteX97" fmla="*/ 2959049 w 6502400"/>
              <a:gd name="connsiteY97" fmla="*/ 5423992 h 6502399"/>
              <a:gd name="connsiteX98" fmla="*/ 5213642 w 6502400"/>
              <a:gd name="connsiteY98" fmla="*/ 4227613 h 6502399"/>
              <a:gd name="connsiteX99" fmla="*/ 5341442 w 6502400"/>
              <a:gd name="connsiteY99" fmla="*/ 4184992 h 6502399"/>
              <a:gd name="connsiteX100" fmla="*/ 5384051 w 6502400"/>
              <a:gd name="connsiteY100" fmla="*/ 4312742 h 6502399"/>
              <a:gd name="connsiteX101" fmla="*/ 5203622 w 6502400"/>
              <a:gd name="connsiteY101" fmla="*/ 4615154 h 6502399"/>
              <a:gd name="connsiteX102" fmla="*/ 5550154 w 6502400"/>
              <a:gd name="connsiteY102" fmla="*/ 4906213 h 6502399"/>
              <a:gd name="connsiteX103" fmla="*/ 5550154 w 6502400"/>
              <a:gd name="connsiteY103" fmla="*/ 5550153 h 6502399"/>
              <a:gd name="connsiteX104" fmla="*/ 4906214 w 6502400"/>
              <a:gd name="connsiteY104" fmla="*/ 5550153 h 6502399"/>
              <a:gd name="connsiteX105" fmla="*/ 4615155 w 6502400"/>
              <a:gd name="connsiteY105" fmla="*/ 5203571 h 6502399"/>
              <a:gd name="connsiteX106" fmla="*/ 4520946 w 6502400"/>
              <a:gd name="connsiteY106" fmla="*/ 5266728 h 6502399"/>
              <a:gd name="connsiteX107" fmla="*/ 3667519 w 6502400"/>
              <a:gd name="connsiteY107" fmla="*/ 5597423 h 6502399"/>
              <a:gd name="connsiteX108" fmla="*/ 3706520 w 6502400"/>
              <a:gd name="connsiteY108" fmla="*/ 6047079 h 6502399"/>
              <a:gd name="connsiteX109" fmla="*/ 3251200 w 6502400"/>
              <a:gd name="connsiteY109" fmla="*/ 6502399 h 6502399"/>
              <a:gd name="connsiteX110" fmla="*/ 2795880 w 6502400"/>
              <a:gd name="connsiteY110" fmla="*/ 6047079 h 6502399"/>
              <a:gd name="connsiteX111" fmla="*/ 2834881 w 6502400"/>
              <a:gd name="connsiteY111" fmla="*/ 5597524 h 6502399"/>
              <a:gd name="connsiteX112" fmla="*/ 1887144 w 6502400"/>
              <a:gd name="connsiteY112" fmla="*/ 5203774 h 6502399"/>
              <a:gd name="connsiteX113" fmla="*/ 1596187 w 6502400"/>
              <a:gd name="connsiteY113" fmla="*/ 5550153 h 6502399"/>
              <a:gd name="connsiteX114" fmla="*/ 952252 w 6502400"/>
              <a:gd name="connsiteY114" fmla="*/ 5550153 h 6502399"/>
              <a:gd name="connsiteX115" fmla="*/ 952252 w 6502400"/>
              <a:gd name="connsiteY115" fmla="*/ 4906213 h 6502399"/>
              <a:gd name="connsiteX116" fmla="*/ 1298626 w 6502400"/>
              <a:gd name="connsiteY116" fmla="*/ 4615256 h 6502399"/>
              <a:gd name="connsiteX117" fmla="*/ 904875 w 6502400"/>
              <a:gd name="connsiteY117" fmla="*/ 3667518 h 6502399"/>
              <a:gd name="connsiteX118" fmla="*/ 455315 w 6502400"/>
              <a:gd name="connsiteY118" fmla="*/ 3706520 h 6502399"/>
              <a:gd name="connsiteX119" fmla="*/ 0 w 6502400"/>
              <a:gd name="connsiteY119" fmla="*/ 3251199 h 6502399"/>
              <a:gd name="connsiteX120" fmla="*/ 455315 w 6502400"/>
              <a:gd name="connsiteY120" fmla="*/ 2795879 h 6502399"/>
              <a:gd name="connsiteX121" fmla="*/ 904974 w 6502400"/>
              <a:gd name="connsiteY121" fmla="*/ 2834881 h 6502399"/>
              <a:gd name="connsiteX122" fmla="*/ 992783 w 6502400"/>
              <a:gd name="connsiteY122" fmla="*/ 2490939 h 6502399"/>
              <a:gd name="connsiteX123" fmla="*/ 1075955 w 6502400"/>
              <a:gd name="connsiteY123" fmla="*/ 2426397 h 6502399"/>
              <a:gd name="connsiteX124" fmla="*/ 4191939 w 6502400"/>
              <a:gd name="connsiteY124" fmla="*/ 2175573 h 6502399"/>
              <a:gd name="connsiteX125" fmla="*/ 3605364 w 6502400"/>
              <a:gd name="connsiteY125" fmla="*/ 2762148 h 6502399"/>
              <a:gd name="connsiteX126" fmla="*/ 3740251 w 6502400"/>
              <a:gd name="connsiteY126" fmla="*/ 2897035 h 6502399"/>
              <a:gd name="connsiteX127" fmla="*/ 4326826 w 6502400"/>
              <a:gd name="connsiteY127" fmla="*/ 2310460 h 6502399"/>
              <a:gd name="connsiteX128" fmla="*/ 4191939 w 6502400"/>
              <a:gd name="connsiteY128" fmla="*/ 2175573 h 6502399"/>
              <a:gd name="connsiteX129" fmla="*/ 2310459 w 6502400"/>
              <a:gd name="connsiteY129" fmla="*/ 2175573 h 6502399"/>
              <a:gd name="connsiteX130" fmla="*/ 2175572 w 6502400"/>
              <a:gd name="connsiteY130" fmla="*/ 2310460 h 6502399"/>
              <a:gd name="connsiteX131" fmla="*/ 2762148 w 6502400"/>
              <a:gd name="connsiteY131" fmla="*/ 2897035 h 6502399"/>
              <a:gd name="connsiteX132" fmla="*/ 2897034 w 6502400"/>
              <a:gd name="connsiteY132" fmla="*/ 2762148 h 6502399"/>
              <a:gd name="connsiteX133" fmla="*/ 3537101 w 6502400"/>
              <a:gd name="connsiteY133" fmla="*/ 1850186 h 6502399"/>
              <a:gd name="connsiteX134" fmla="*/ 3537101 w 6502400"/>
              <a:gd name="connsiteY134" fmla="*/ 2561031 h 6502399"/>
              <a:gd name="connsiteX135" fmla="*/ 4039247 w 6502400"/>
              <a:gd name="connsiteY135" fmla="*/ 2058835 h 6502399"/>
              <a:gd name="connsiteX136" fmla="*/ 3537101 w 6502400"/>
              <a:gd name="connsiteY136" fmla="*/ 1850186 h 6502399"/>
              <a:gd name="connsiteX137" fmla="*/ 2965297 w 6502400"/>
              <a:gd name="connsiteY137" fmla="*/ 1850186 h 6502399"/>
              <a:gd name="connsiteX138" fmla="*/ 2463101 w 6502400"/>
              <a:gd name="connsiteY138" fmla="*/ 2058835 h 6502399"/>
              <a:gd name="connsiteX139" fmla="*/ 2965297 w 6502400"/>
              <a:gd name="connsiteY139" fmla="*/ 2561031 h 6502399"/>
              <a:gd name="connsiteX140" fmla="*/ 3161804 w 6502400"/>
              <a:gd name="connsiteY140" fmla="*/ 1824291 h 6502399"/>
              <a:gd name="connsiteX141" fmla="*/ 3155848 w 6502400"/>
              <a:gd name="connsiteY141" fmla="*/ 1824685 h 6502399"/>
              <a:gd name="connsiteX142" fmla="*/ 3155848 w 6502400"/>
              <a:gd name="connsiteY142" fmla="*/ 2655138 h 6502399"/>
              <a:gd name="connsiteX143" fmla="*/ 3157930 w 6502400"/>
              <a:gd name="connsiteY143" fmla="*/ 2654846 h 6502399"/>
              <a:gd name="connsiteX144" fmla="*/ 3344468 w 6502400"/>
              <a:gd name="connsiteY144" fmla="*/ 2654846 h 6502399"/>
              <a:gd name="connsiteX145" fmla="*/ 3346601 w 6502400"/>
              <a:gd name="connsiteY145" fmla="*/ 2655138 h 6502399"/>
              <a:gd name="connsiteX146" fmla="*/ 3346601 w 6502400"/>
              <a:gd name="connsiteY146" fmla="*/ 1824685 h 6502399"/>
              <a:gd name="connsiteX147" fmla="*/ 3161804 w 6502400"/>
              <a:gd name="connsiteY147" fmla="*/ 1824291 h 6502399"/>
              <a:gd name="connsiteX148" fmla="*/ 3227928 w 6502400"/>
              <a:gd name="connsiteY148" fmla="*/ 1631954 h 6502399"/>
              <a:gd name="connsiteX149" fmla="*/ 3406431 w 6502400"/>
              <a:gd name="connsiteY149" fmla="*/ 1638401 h 6502399"/>
              <a:gd name="connsiteX150" fmla="*/ 4863947 w 6502400"/>
              <a:gd name="connsiteY150" fmla="*/ 3095574 h 6502399"/>
              <a:gd name="connsiteX151" fmla="*/ 4245622 w 6502400"/>
              <a:gd name="connsiteY151" fmla="*/ 4529531 h 6502399"/>
              <a:gd name="connsiteX152" fmla="*/ 4244276 w 6502400"/>
              <a:gd name="connsiteY152" fmla="*/ 4530572 h 6502399"/>
              <a:gd name="connsiteX153" fmla="*/ 4243882 w 6502400"/>
              <a:gd name="connsiteY153" fmla="*/ 4530877 h 6502399"/>
              <a:gd name="connsiteX154" fmla="*/ 2258567 w 6502400"/>
              <a:gd name="connsiteY154" fmla="*/ 4530877 h 6502399"/>
              <a:gd name="connsiteX155" fmla="*/ 2258122 w 6502400"/>
              <a:gd name="connsiteY155" fmla="*/ 4530572 h 6502399"/>
              <a:gd name="connsiteX156" fmla="*/ 2256535 w 6502400"/>
              <a:gd name="connsiteY156" fmla="*/ 4529340 h 6502399"/>
              <a:gd name="connsiteX157" fmla="*/ 1634972 w 6502400"/>
              <a:gd name="connsiteY157" fmla="*/ 3346894 h 6502399"/>
              <a:gd name="connsiteX158" fmla="*/ 3227928 w 6502400"/>
              <a:gd name="connsiteY158" fmla="*/ 1631954 h 6502399"/>
              <a:gd name="connsiteX159" fmla="*/ 5228184 w 6502400"/>
              <a:gd name="connsiteY159" fmla="*/ 1009402 h 6502399"/>
              <a:gd name="connsiteX160" fmla="*/ 5040909 w 6502400"/>
              <a:gd name="connsiteY160" fmla="*/ 1086941 h 6502399"/>
              <a:gd name="connsiteX161" fmla="*/ 4766818 w 6502400"/>
              <a:gd name="connsiteY161" fmla="*/ 1413866 h 6502399"/>
              <a:gd name="connsiteX162" fmla="*/ 5088484 w 6502400"/>
              <a:gd name="connsiteY162" fmla="*/ 1735582 h 6502399"/>
              <a:gd name="connsiteX163" fmla="*/ 5415458 w 6502400"/>
              <a:gd name="connsiteY163" fmla="*/ 1461491 h 6502399"/>
              <a:gd name="connsiteX164" fmla="*/ 5415458 w 6502400"/>
              <a:gd name="connsiteY164" fmla="*/ 1086941 h 6502399"/>
              <a:gd name="connsiteX165" fmla="*/ 5228184 w 6502400"/>
              <a:gd name="connsiteY165" fmla="*/ 1009402 h 6502399"/>
              <a:gd name="connsiteX166" fmla="*/ 1274216 w 6502400"/>
              <a:gd name="connsiteY166" fmla="*/ 1009402 h 6502399"/>
              <a:gd name="connsiteX167" fmla="*/ 1086941 w 6502400"/>
              <a:gd name="connsiteY167" fmla="*/ 1086941 h 6502399"/>
              <a:gd name="connsiteX168" fmla="*/ 1086941 w 6502400"/>
              <a:gd name="connsiteY168" fmla="*/ 1461491 h 6502399"/>
              <a:gd name="connsiteX169" fmla="*/ 1413764 w 6502400"/>
              <a:gd name="connsiteY169" fmla="*/ 1735480 h 6502399"/>
              <a:gd name="connsiteX170" fmla="*/ 1735391 w 6502400"/>
              <a:gd name="connsiteY170" fmla="*/ 1413662 h 6502399"/>
              <a:gd name="connsiteX171" fmla="*/ 1461490 w 6502400"/>
              <a:gd name="connsiteY171" fmla="*/ 1086941 h 6502399"/>
              <a:gd name="connsiteX172" fmla="*/ 1274216 w 6502400"/>
              <a:gd name="connsiteY172" fmla="*/ 1009402 h 6502399"/>
              <a:gd name="connsiteX173" fmla="*/ 3251200 w 6502400"/>
              <a:gd name="connsiteY173" fmla="*/ 190500 h 6502399"/>
              <a:gd name="connsiteX174" fmla="*/ 2986379 w 6502400"/>
              <a:gd name="connsiteY174" fmla="*/ 455315 h 6502399"/>
              <a:gd name="connsiteX175" fmla="*/ 3023540 w 6502400"/>
              <a:gd name="connsiteY175" fmla="*/ 879326 h 6502399"/>
              <a:gd name="connsiteX176" fmla="*/ 3082087 w 6502400"/>
              <a:gd name="connsiteY176" fmla="*/ 874465 h 6502399"/>
              <a:gd name="connsiteX177" fmla="*/ 3474441 w 6502400"/>
              <a:gd name="connsiteY177" fmla="*/ 878978 h 6502399"/>
              <a:gd name="connsiteX178" fmla="*/ 3478860 w 6502400"/>
              <a:gd name="connsiteY178" fmla="*/ 879326 h 6502399"/>
              <a:gd name="connsiteX179" fmla="*/ 3516020 w 6502400"/>
              <a:gd name="connsiteY179" fmla="*/ 455315 h 6502399"/>
              <a:gd name="connsiteX180" fmla="*/ 3251200 w 6502400"/>
              <a:gd name="connsiteY180" fmla="*/ 190500 h 6502399"/>
              <a:gd name="connsiteX181" fmla="*/ 3251200 w 6502400"/>
              <a:gd name="connsiteY181" fmla="*/ 0 h 6502399"/>
              <a:gd name="connsiteX182" fmla="*/ 3706520 w 6502400"/>
              <a:gd name="connsiteY182" fmla="*/ 455315 h 6502399"/>
              <a:gd name="connsiteX183" fmla="*/ 3667519 w 6502400"/>
              <a:gd name="connsiteY183" fmla="*/ 904875 h 6502399"/>
              <a:gd name="connsiteX184" fmla="*/ 4615256 w 6502400"/>
              <a:gd name="connsiteY184" fmla="*/ 1298626 h 6502399"/>
              <a:gd name="connsiteX185" fmla="*/ 4906213 w 6502400"/>
              <a:gd name="connsiteY185" fmla="*/ 952252 h 6502399"/>
              <a:gd name="connsiteX186" fmla="*/ 5228184 w 6502400"/>
              <a:gd name="connsiteY186" fmla="*/ 818902 h 6502399"/>
              <a:gd name="connsiteX187" fmla="*/ 5550154 w 6502400"/>
              <a:gd name="connsiteY187" fmla="*/ 952252 h 6502399"/>
              <a:gd name="connsiteX188" fmla="*/ 5550154 w 6502400"/>
              <a:gd name="connsiteY188" fmla="*/ 1596187 h 6502399"/>
              <a:gd name="connsiteX189" fmla="*/ 5203774 w 6502400"/>
              <a:gd name="connsiteY189" fmla="*/ 1887144 h 6502399"/>
              <a:gd name="connsiteX190" fmla="*/ 5597525 w 6502400"/>
              <a:gd name="connsiteY190" fmla="*/ 2834881 h 6502399"/>
              <a:gd name="connsiteX191" fmla="*/ 6047080 w 6502400"/>
              <a:gd name="connsiteY191" fmla="*/ 2795880 h 6502399"/>
              <a:gd name="connsiteX192" fmla="*/ 6502400 w 6502400"/>
              <a:gd name="connsiteY192" fmla="*/ 3251200 h 6502399"/>
              <a:gd name="connsiteX193" fmla="*/ 6047080 w 6502400"/>
              <a:gd name="connsiteY193" fmla="*/ 3706559 h 6502399"/>
              <a:gd name="connsiteX194" fmla="*/ 5597373 w 6502400"/>
              <a:gd name="connsiteY194" fmla="*/ 3667519 h 6502399"/>
              <a:gd name="connsiteX195" fmla="*/ 5530304 w 6502400"/>
              <a:gd name="connsiteY195" fmla="*/ 3946817 h 6502399"/>
              <a:gd name="connsiteX196" fmla="*/ 5411343 w 6502400"/>
              <a:gd name="connsiteY196" fmla="*/ 4010076 h 6502399"/>
              <a:gd name="connsiteX197" fmla="*/ 5348135 w 6502400"/>
              <a:gd name="connsiteY197" fmla="*/ 3891115 h 6502399"/>
              <a:gd name="connsiteX198" fmla="*/ 5423992 w 6502400"/>
              <a:gd name="connsiteY198" fmla="*/ 2959100 h 6502399"/>
              <a:gd name="connsiteX199" fmla="*/ 4993780 w 6502400"/>
              <a:gd name="connsiteY199" fmla="*/ 1922666 h 6502399"/>
              <a:gd name="connsiteX200" fmla="*/ 4993284 w 6502400"/>
              <a:gd name="connsiteY200" fmla="*/ 1922018 h 6502399"/>
              <a:gd name="connsiteX201" fmla="*/ 3543046 w 6502400"/>
              <a:gd name="connsiteY201" fmla="*/ 1078409 h 6502399"/>
              <a:gd name="connsiteX202" fmla="*/ 1509115 w 6502400"/>
              <a:gd name="connsiteY202" fmla="*/ 1922018 h 6502399"/>
              <a:gd name="connsiteX203" fmla="*/ 1508176 w 6502400"/>
              <a:gd name="connsiteY203" fmla="*/ 1923161 h 6502399"/>
              <a:gd name="connsiteX204" fmla="*/ 1316977 w 6502400"/>
              <a:gd name="connsiteY204" fmla="*/ 2220265 h 6502399"/>
              <a:gd name="connsiteX205" fmla="*/ 1188045 w 6502400"/>
              <a:gd name="connsiteY205" fmla="*/ 2259267 h 6502399"/>
              <a:gd name="connsiteX206" fmla="*/ 1149053 w 6502400"/>
              <a:gd name="connsiteY206" fmla="*/ 2130324 h 6502399"/>
              <a:gd name="connsiteX207" fmla="*/ 1298727 w 6502400"/>
              <a:gd name="connsiteY207" fmla="*/ 1887195 h 6502399"/>
              <a:gd name="connsiteX208" fmla="*/ 952252 w 6502400"/>
              <a:gd name="connsiteY208" fmla="*/ 1596187 h 6502399"/>
              <a:gd name="connsiteX209" fmla="*/ 952252 w 6502400"/>
              <a:gd name="connsiteY209" fmla="*/ 952252 h 6502399"/>
              <a:gd name="connsiteX210" fmla="*/ 1274216 w 6502400"/>
              <a:gd name="connsiteY210" fmla="*/ 818902 h 6502399"/>
              <a:gd name="connsiteX211" fmla="*/ 1596187 w 6502400"/>
              <a:gd name="connsiteY211" fmla="*/ 952252 h 6502399"/>
              <a:gd name="connsiteX212" fmla="*/ 1886788 w 6502400"/>
              <a:gd name="connsiteY212" fmla="*/ 1298181 h 6502399"/>
              <a:gd name="connsiteX213" fmla="*/ 2834932 w 6502400"/>
              <a:gd name="connsiteY213" fmla="*/ 905123 h 6502399"/>
              <a:gd name="connsiteX214" fmla="*/ 2795879 w 6502400"/>
              <a:gd name="connsiteY214" fmla="*/ 455315 h 6502399"/>
              <a:gd name="connsiteX215" fmla="*/ 3251200 w 6502400"/>
              <a:gd name="connsiteY215" fmla="*/ 0 h 650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6502400" h="6502399">
                <a:moveTo>
                  <a:pt x="3023540" y="5623077"/>
                </a:moveTo>
                <a:cubicBezTo>
                  <a:pt x="2998889" y="5766092"/>
                  <a:pt x="2986380" y="5908331"/>
                  <a:pt x="2986380" y="6047079"/>
                </a:cubicBezTo>
                <a:cubicBezTo>
                  <a:pt x="2986380" y="6193091"/>
                  <a:pt x="3105150" y="6311899"/>
                  <a:pt x="3251200" y="6311899"/>
                </a:cubicBezTo>
                <a:cubicBezTo>
                  <a:pt x="3397250" y="6311899"/>
                  <a:pt x="3516020" y="6193091"/>
                  <a:pt x="3516020" y="6047079"/>
                </a:cubicBezTo>
                <a:cubicBezTo>
                  <a:pt x="3516020" y="5908382"/>
                  <a:pt x="3503511" y="5766092"/>
                  <a:pt x="3478860" y="5623077"/>
                </a:cubicBezTo>
                <a:cubicBezTo>
                  <a:pt x="3478060" y="5623178"/>
                  <a:pt x="3477273" y="5623217"/>
                  <a:pt x="3476473" y="5623267"/>
                </a:cubicBezTo>
                <a:cubicBezTo>
                  <a:pt x="3327451" y="5637364"/>
                  <a:pt x="3175292" y="5637110"/>
                  <a:pt x="3027413" y="5623369"/>
                </a:cubicBezTo>
                <a:cubicBezTo>
                  <a:pt x="3026118" y="5623267"/>
                  <a:pt x="3024835" y="5623178"/>
                  <a:pt x="3023540" y="5623077"/>
                </a:cubicBezTo>
                <a:close/>
                <a:moveTo>
                  <a:pt x="1413866" y="4766817"/>
                </a:moveTo>
                <a:cubicBezTo>
                  <a:pt x="1294956" y="4850650"/>
                  <a:pt x="1185267" y="4942585"/>
                  <a:pt x="1086941" y="5040909"/>
                </a:cubicBezTo>
                <a:cubicBezTo>
                  <a:pt x="983704" y="5144198"/>
                  <a:pt x="983704" y="5312168"/>
                  <a:pt x="1086941" y="5415457"/>
                </a:cubicBezTo>
                <a:cubicBezTo>
                  <a:pt x="1189038" y="5517502"/>
                  <a:pt x="1359243" y="5517654"/>
                  <a:pt x="1461491" y="5415457"/>
                </a:cubicBezTo>
                <a:cubicBezTo>
                  <a:pt x="1559814" y="5317134"/>
                  <a:pt x="1651749" y="5207393"/>
                  <a:pt x="1735582" y="5088483"/>
                </a:cubicBezTo>
                <a:cubicBezTo>
                  <a:pt x="1618463" y="4991696"/>
                  <a:pt x="1510703" y="4883937"/>
                  <a:pt x="1413866" y="4766817"/>
                </a:cubicBezTo>
                <a:close/>
                <a:moveTo>
                  <a:pt x="5088382" y="4766767"/>
                </a:moveTo>
                <a:cubicBezTo>
                  <a:pt x="5086503" y="4769053"/>
                  <a:pt x="5084560" y="4771275"/>
                  <a:pt x="5082680" y="4773510"/>
                </a:cubicBezTo>
                <a:cubicBezTo>
                  <a:pt x="4989017" y="4885931"/>
                  <a:pt x="4885132" y="4990261"/>
                  <a:pt x="4772470" y="5083568"/>
                </a:cubicBezTo>
                <a:cubicBezTo>
                  <a:pt x="4770539" y="5085156"/>
                  <a:pt x="4768647" y="5086845"/>
                  <a:pt x="4766767" y="5088432"/>
                </a:cubicBezTo>
                <a:cubicBezTo>
                  <a:pt x="4850613" y="5207342"/>
                  <a:pt x="4942586" y="5317083"/>
                  <a:pt x="5040910" y="5415457"/>
                </a:cubicBezTo>
                <a:cubicBezTo>
                  <a:pt x="5142853" y="5517362"/>
                  <a:pt x="5313414" y="5517502"/>
                  <a:pt x="5415458" y="5415457"/>
                </a:cubicBezTo>
                <a:cubicBezTo>
                  <a:pt x="5518696" y="5312168"/>
                  <a:pt x="5518696" y="5144198"/>
                  <a:pt x="5415458" y="5040909"/>
                </a:cubicBezTo>
                <a:cubicBezTo>
                  <a:pt x="5317084" y="4942585"/>
                  <a:pt x="5207343" y="4850612"/>
                  <a:pt x="5088382" y="4766767"/>
                </a:cubicBezTo>
                <a:close/>
                <a:moveTo>
                  <a:pt x="3537101" y="3941368"/>
                </a:moveTo>
                <a:lnTo>
                  <a:pt x="3537101" y="4652213"/>
                </a:lnTo>
                <a:cubicBezTo>
                  <a:pt x="3719410" y="4615116"/>
                  <a:pt x="3889171" y="4543082"/>
                  <a:pt x="4039247" y="4443564"/>
                </a:cubicBezTo>
                <a:close/>
                <a:moveTo>
                  <a:pt x="2965297" y="3941368"/>
                </a:moveTo>
                <a:lnTo>
                  <a:pt x="2463151" y="4443564"/>
                </a:lnTo>
                <a:cubicBezTo>
                  <a:pt x="2613176" y="4543082"/>
                  <a:pt x="2782988" y="4615116"/>
                  <a:pt x="2965297" y="4652264"/>
                </a:cubicBezTo>
                <a:close/>
                <a:moveTo>
                  <a:pt x="3155797" y="3847261"/>
                </a:moveTo>
                <a:lnTo>
                  <a:pt x="3155797" y="4677714"/>
                </a:lnTo>
                <a:cubicBezTo>
                  <a:pt x="3155797" y="4683226"/>
                  <a:pt x="3324072" y="4679797"/>
                  <a:pt x="3340696" y="4678565"/>
                </a:cubicBezTo>
                <a:cubicBezTo>
                  <a:pt x="3344265" y="4678311"/>
                  <a:pt x="3346551" y="4678019"/>
                  <a:pt x="3346601" y="4677714"/>
                </a:cubicBezTo>
                <a:lnTo>
                  <a:pt x="3346601" y="3847261"/>
                </a:lnTo>
                <a:cubicBezTo>
                  <a:pt x="3328148" y="3850284"/>
                  <a:pt x="3309441" y="3852214"/>
                  <a:pt x="3290734" y="3853357"/>
                </a:cubicBezTo>
                <a:cubicBezTo>
                  <a:pt x="3245789" y="3856189"/>
                  <a:pt x="3200298" y="3854602"/>
                  <a:pt x="3155797" y="3847261"/>
                </a:cubicBezTo>
                <a:close/>
                <a:moveTo>
                  <a:pt x="3740251" y="3605364"/>
                </a:moveTo>
                <a:cubicBezTo>
                  <a:pt x="3702748" y="3657307"/>
                  <a:pt x="3657307" y="3702748"/>
                  <a:pt x="3605364" y="3740251"/>
                </a:cubicBezTo>
                <a:lnTo>
                  <a:pt x="4191939" y="4326877"/>
                </a:lnTo>
                <a:cubicBezTo>
                  <a:pt x="4239818" y="4284916"/>
                  <a:pt x="4284916" y="4239869"/>
                  <a:pt x="4326826" y="4191990"/>
                </a:cubicBezTo>
                <a:close/>
                <a:moveTo>
                  <a:pt x="2762148" y="3605364"/>
                </a:moveTo>
                <a:lnTo>
                  <a:pt x="2175572" y="4191939"/>
                </a:lnTo>
                <a:cubicBezTo>
                  <a:pt x="2217483" y="4239818"/>
                  <a:pt x="2262529" y="4284916"/>
                  <a:pt x="2310459" y="4326826"/>
                </a:cubicBezTo>
                <a:lnTo>
                  <a:pt x="2897034" y="3740251"/>
                </a:lnTo>
                <a:cubicBezTo>
                  <a:pt x="2845091" y="3702748"/>
                  <a:pt x="2799651" y="3657307"/>
                  <a:pt x="2762148" y="3605364"/>
                </a:cubicBezTo>
                <a:close/>
                <a:moveTo>
                  <a:pt x="3941368" y="3537102"/>
                </a:moveTo>
                <a:lnTo>
                  <a:pt x="4443564" y="4039298"/>
                </a:lnTo>
                <a:cubicBezTo>
                  <a:pt x="4543081" y="3889222"/>
                  <a:pt x="4615116" y="3719410"/>
                  <a:pt x="4652213" y="3537102"/>
                </a:cubicBezTo>
                <a:close/>
                <a:moveTo>
                  <a:pt x="1850186" y="3537102"/>
                </a:moveTo>
                <a:cubicBezTo>
                  <a:pt x="1887283" y="3719410"/>
                  <a:pt x="1959317" y="3889222"/>
                  <a:pt x="2058834" y="4039247"/>
                </a:cubicBezTo>
                <a:lnTo>
                  <a:pt x="2561030" y="3537102"/>
                </a:lnTo>
                <a:close/>
                <a:moveTo>
                  <a:pt x="3847261" y="3155848"/>
                </a:moveTo>
                <a:cubicBezTo>
                  <a:pt x="3856875" y="3216071"/>
                  <a:pt x="3857230" y="3277844"/>
                  <a:pt x="3848442" y="3338220"/>
                </a:cubicBezTo>
                <a:cubicBezTo>
                  <a:pt x="3848150" y="3340303"/>
                  <a:pt x="3847401" y="3345853"/>
                  <a:pt x="3847261" y="3346602"/>
                </a:cubicBezTo>
                <a:lnTo>
                  <a:pt x="4677714" y="3346602"/>
                </a:lnTo>
                <a:cubicBezTo>
                  <a:pt x="4678857" y="3329381"/>
                  <a:pt x="4679695" y="3312223"/>
                  <a:pt x="4680203" y="3295002"/>
                </a:cubicBezTo>
                <a:cubicBezTo>
                  <a:pt x="4681638" y="3248621"/>
                  <a:pt x="4680737" y="3202139"/>
                  <a:pt x="4677714" y="3155848"/>
                </a:cubicBezTo>
                <a:close/>
                <a:moveTo>
                  <a:pt x="1824684" y="3155797"/>
                </a:moveTo>
                <a:cubicBezTo>
                  <a:pt x="1823541" y="3173018"/>
                  <a:pt x="1821408" y="3236620"/>
                  <a:pt x="1821458" y="3251199"/>
                </a:cubicBezTo>
                <a:cubicBezTo>
                  <a:pt x="1821458" y="3255517"/>
                  <a:pt x="1820760" y="3346005"/>
                  <a:pt x="1824684" y="3346602"/>
                </a:cubicBezTo>
                <a:lnTo>
                  <a:pt x="2655137" y="3346602"/>
                </a:lnTo>
                <a:cubicBezTo>
                  <a:pt x="2651518" y="3324377"/>
                  <a:pt x="2649283" y="3301847"/>
                  <a:pt x="2648292" y="3279381"/>
                </a:cubicBezTo>
                <a:cubicBezTo>
                  <a:pt x="2646514" y="3238055"/>
                  <a:pt x="2648698" y="3196678"/>
                  <a:pt x="2655137" y="3155797"/>
                </a:cubicBezTo>
                <a:close/>
                <a:moveTo>
                  <a:pt x="6047080" y="2986380"/>
                </a:moveTo>
                <a:cubicBezTo>
                  <a:pt x="5908332" y="2986380"/>
                  <a:pt x="5766092" y="2998889"/>
                  <a:pt x="5623077" y="3023540"/>
                </a:cubicBezTo>
                <a:cubicBezTo>
                  <a:pt x="5623179" y="3024632"/>
                  <a:pt x="5623217" y="3025775"/>
                  <a:pt x="5623319" y="3026867"/>
                </a:cubicBezTo>
                <a:cubicBezTo>
                  <a:pt x="5633936" y="3140469"/>
                  <a:pt x="5636616" y="3254820"/>
                  <a:pt x="5631015" y="3368827"/>
                </a:cubicBezTo>
                <a:cubicBezTo>
                  <a:pt x="5629224" y="3405581"/>
                  <a:pt x="5626595" y="3442297"/>
                  <a:pt x="5623128" y="3478860"/>
                </a:cubicBezTo>
                <a:cubicBezTo>
                  <a:pt x="5766143" y="3503562"/>
                  <a:pt x="5908383" y="3516020"/>
                  <a:pt x="6047080" y="3516020"/>
                </a:cubicBezTo>
                <a:cubicBezTo>
                  <a:pt x="6193091" y="3516020"/>
                  <a:pt x="6311900" y="3397199"/>
                  <a:pt x="6311900" y="3251200"/>
                </a:cubicBezTo>
                <a:cubicBezTo>
                  <a:pt x="6311900" y="3105201"/>
                  <a:pt x="6193091" y="2986380"/>
                  <a:pt x="6047080" y="2986380"/>
                </a:cubicBezTo>
                <a:close/>
                <a:moveTo>
                  <a:pt x="455315" y="2986379"/>
                </a:moveTo>
                <a:cubicBezTo>
                  <a:pt x="309315" y="2986379"/>
                  <a:pt x="190500" y="3105200"/>
                  <a:pt x="190500" y="3251199"/>
                </a:cubicBezTo>
                <a:cubicBezTo>
                  <a:pt x="190500" y="3397199"/>
                  <a:pt x="309315" y="3516020"/>
                  <a:pt x="455315" y="3516020"/>
                </a:cubicBezTo>
                <a:cubicBezTo>
                  <a:pt x="594022" y="3516020"/>
                  <a:pt x="736303" y="3503510"/>
                  <a:pt x="879326" y="3478860"/>
                </a:cubicBezTo>
                <a:cubicBezTo>
                  <a:pt x="867767" y="3359442"/>
                  <a:pt x="866973" y="3240633"/>
                  <a:pt x="873521" y="3120974"/>
                </a:cubicBezTo>
                <a:cubicBezTo>
                  <a:pt x="873919" y="3113531"/>
                  <a:pt x="874265" y="3024834"/>
                  <a:pt x="879326" y="3023539"/>
                </a:cubicBezTo>
                <a:cubicBezTo>
                  <a:pt x="736303" y="2998888"/>
                  <a:pt x="594072" y="2986379"/>
                  <a:pt x="455315" y="2986379"/>
                </a:cubicBezTo>
                <a:close/>
                <a:moveTo>
                  <a:pt x="3245318" y="2838530"/>
                </a:moveTo>
                <a:cubicBezTo>
                  <a:pt x="3214038" y="2838800"/>
                  <a:pt x="3182370" y="2842944"/>
                  <a:pt x="3150844" y="2851404"/>
                </a:cubicBezTo>
                <a:cubicBezTo>
                  <a:pt x="2964560" y="2901403"/>
                  <a:pt x="2823019" y="3085261"/>
                  <a:pt x="2839440" y="3283839"/>
                </a:cubicBezTo>
                <a:cubicBezTo>
                  <a:pt x="2856902" y="3494189"/>
                  <a:pt x="3038766" y="3663848"/>
                  <a:pt x="3250259" y="3664242"/>
                </a:cubicBezTo>
                <a:cubicBezTo>
                  <a:pt x="3250551" y="3664242"/>
                  <a:pt x="3250907" y="3664292"/>
                  <a:pt x="3251199" y="3664292"/>
                </a:cubicBezTo>
                <a:cubicBezTo>
                  <a:pt x="3251542" y="3664292"/>
                  <a:pt x="3251847" y="3664242"/>
                  <a:pt x="3252139" y="3664242"/>
                </a:cubicBezTo>
                <a:cubicBezTo>
                  <a:pt x="3475532" y="3663848"/>
                  <a:pt x="3664292" y="3474491"/>
                  <a:pt x="3664292" y="3251250"/>
                </a:cubicBezTo>
                <a:cubicBezTo>
                  <a:pt x="3664292" y="3024611"/>
                  <a:pt x="3464281" y="2836642"/>
                  <a:pt x="3245318" y="2838530"/>
                </a:cubicBezTo>
                <a:close/>
                <a:moveTo>
                  <a:pt x="4443564" y="2463152"/>
                </a:moveTo>
                <a:lnTo>
                  <a:pt x="3941368" y="2965297"/>
                </a:lnTo>
                <a:lnTo>
                  <a:pt x="4652213" y="2965297"/>
                </a:lnTo>
                <a:cubicBezTo>
                  <a:pt x="4615116" y="2782989"/>
                  <a:pt x="4543081" y="2613177"/>
                  <a:pt x="4443564" y="2463152"/>
                </a:cubicBezTo>
                <a:close/>
                <a:moveTo>
                  <a:pt x="2058834" y="2463152"/>
                </a:moveTo>
                <a:cubicBezTo>
                  <a:pt x="1959317" y="2613177"/>
                  <a:pt x="1887283" y="2782989"/>
                  <a:pt x="1850186" y="2965297"/>
                </a:cubicBezTo>
                <a:lnTo>
                  <a:pt x="2561030" y="2965297"/>
                </a:lnTo>
                <a:close/>
                <a:moveTo>
                  <a:pt x="1075955" y="2426397"/>
                </a:moveTo>
                <a:cubicBezTo>
                  <a:pt x="1088294" y="2425473"/>
                  <a:pt x="1101018" y="2426953"/>
                  <a:pt x="1113483" y="2431160"/>
                </a:cubicBezTo>
                <a:cubicBezTo>
                  <a:pt x="1163340" y="2447975"/>
                  <a:pt x="1190128" y="2502052"/>
                  <a:pt x="1173311" y="2551861"/>
                </a:cubicBezTo>
                <a:cubicBezTo>
                  <a:pt x="1082576" y="2820644"/>
                  <a:pt x="1045616" y="3107537"/>
                  <a:pt x="1063427" y="3390696"/>
                </a:cubicBezTo>
                <a:cubicBezTo>
                  <a:pt x="1066651" y="3441699"/>
                  <a:pt x="1071662" y="3492601"/>
                  <a:pt x="1078409" y="3543198"/>
                </a:cubicBezTo>
                <a:cubicBezTo>
                  <a:pt x="1207195" y="4506315"/>
                  <a:pt x="1995386" y="5295061"/>
                  <a:pt x="2959049" y="5423992"/>
                </a:cubicBezTo>
                <a:cubicBezTo>
                  <a:pt x="3874834" y="5546521"/>
                  <a:pt x="4800651" y="5054346"/>
                  <a:pt x="5213642" y="4227613"/>
                </a:cubicBezTo>
                <a:cubicBezTo>
                  <a:pt x="5237163" y="4180535"/>
                  <a:pt x="5294364" y="4161485"/>
                  <a:pt x="5341442" y="4184992"/>
                </a:cubicBezTo>
                <a:cubicBezTo>
                  <a:pt x="5388471" y="4208513"/>
                  <a:pt x="5407571" y="4265713"/>
                  <a:pt x="5384051" y="4312742"/>
                </a:cubicBezTo>
                <a:cubicBezTo>
                  <a:pt x="5331321" y="4418266"/>
                  <a:pt x="5270792" y="4519167"/>
                  <a:pt x="5203622" y="4615154"/>
                </a:cubicBezTo>
                <a:cubicBezTo>
                  <a:pt x="5329339" y="4704206"/>
                  <a:pt x="5445671" y="4801742"/>
                  <a:pt x="5550154" y="4906213"/>
                </a:cubicBezTo>
                <a:cubicBezTo>
                  <a:pt x="5727700" y="5083771"/>
                  <a:pt x="5727700" y="5372595"/>
                  <a:pt x="5550154" y="5550153"/>
                </a:cubicBezTo>
                <a:cubicBezTo>
                  <a:pt x="5374780" y="5725515"/>
                  <a:pt x="5081740" y="5725667"/>
                  <a:pt x="4906214" y="5550153"/>
                </a:cubicBezTo>
                <a:cubicBezTo>
                  <a:pt x="4801743" y="5445671"/>
                  <a:pt x="4704207" y="5329288"/>
                  <a:pt x="4615155" y="5203571"/>
                </a:cubicBezTo>
                <a:cubicBezTo>
                  <a:pt x="4584205" y="5225262"/>
                  <a:pt x="4552950" y="5246484"/>
                  <a:pt x="4520946" y="5266728"/>
                </a:cubicBezTo>
                <a:cubicBezTo>
                  <a:pt x="4259314" y="5432132"/>
                  <a:pt x="3969639" y="5543842"/>
                  <a:pt x="3667519" y="5597423"/>
                </a:cubicBezTo>
                <a:cubicBezTo>
                  <a:pt x="3693274" y="5748883"/>
                  <a:pt x="3706520" y="5899696"/>
                  <a:pt x="3706520" y="6047079"/>
                </a:cubicBezTo>
                <a:cubicBezTo>
                  <a:pt x="3706520" y="6298158"/>
                  <a:pt x="3502279" y="6502399"/>
                  <a:pt x="3251200" y="6502399"/>
                </a:cubicBezTo>
                <a:cubicBezTo>
                  <a:pt x="3000121" y="6502399"/>
                  <a:pt x="2795880" y="6298158"/>
                  <a:pt x="2795880" y="6047079"/>
                </a:cubicBezTo>
                <a:cubicBezTo>
                  <a:pt x="2795880" y="5899746"/>
                  <a:pt x="2809126" y="5748934"/>
                  <a:pt x="2834881" y="5597524"/>
                </a:cubicBezTo>
                <a:cubicBezTo>
                  <a:pt x="2487270" y="5536006"/>
                  <a:pt x="2165502" y="5398833"/>
                  <a:pt x="1887144" y="5203774"/>
                </a:cubicBezTo>
                <a:cubicBezTo>
                  <a:pt x="1798091" y="5329389"/>
                  <a:pt x="1700606" y="5445721"/>
                  <a:pt x="1596187" y="5550153"/>
                </a:cubicBezTo>
                <a:cubicBezTo>
                  <a:pt x="1420660" y="5725667"/>
                  <a:pt x="1127869" y="5725769"/>
                  <a:pt x="952252" y="5550153"/>
                </a:cubicBezTo>
                <a:cubicBezTo>
                  <a:pt x="774750" y="5372595"/>
                  <a:pt x="774750" y="5083771"/>
                  <a:pt x="952252" y="4906213"/>
                </a:cubicBezTo>
                <a:cubicBezTo>
                  <a:pt x="1056679" y="4801793"/>
                  <a:pt x="1173014" y="4704308"/>
                  <a:pt x="1298626" y="4615256"/>
                </a:cubicBezTo>
                <a:cubicBezTo>
                  <a:pt x="1103560" y="4336897"/>
                  <a:pt x="966391" y="4015130"/>
                  <a:pt x="904875" y="3667518"/>
                </a:cubicBezTo>
                <a:cubicBezTo>
                  <a:pt x="753467" y="3693274"/>
                  <a:pt x="602654" y="3706520"/>
                  <a:pt x="455315" y="3706520"/>
                </a:cubicBezTo>
                <a:cubicBezTo>
                  <a:pt x="204241" y="3706520"/>
                  <a:pt x="0" y="3502278"/>
                  <a:pt x="0" y="3251199"/>
                </a:cubicBezTo>
                <a:cubicBezTo>
                  <a:pt x="0" y="3000120"/>
                  <a:pt x="204241" y="2795879"/>
                  <a:pt x="455315" y="2795879"/>
                </a:cubicBezTo>
                <a:cubicBezTo>
                  <a:pt x="602704" y="2795879"/>
                  <a:pt x="753516" y="2809125"/>
                  <a:pt x="904974" y="2834881"/>
                </a:cubicBezTo>
                <a:cubicBezTo>
                  <a:pt x="925612" y="2718345"/>
                  <a:pt x="954832" y="2603449"/>
                  <a:pt x="992783" y="2490939"/>
                </a:cubicBezTo>
                <a:cubicBezTo>
                  <a:pt x="1005396" y="2453583"/>
                  <a:pt x="1038938" y="2429170"/>
                  <a:pt x="1075955" y="2426397"/>
                </a:cubicBezTo>
                <a:close/>
                <a:moveTo>
                  <a:pt x="4191939" y="2175573"/>
                </a:moveTo>
                <a:lnTo>
                  <a:pt x="3605364" y="2762148"/>
                </a:lnTo>
                <a:cubicBezTo>
                  <a:pt x="3657307" y="2799651"/>
                  <a:pt x="3702748" y="2845091"/>
                  <a:pt x="3740251" y="2897035"/>
                </a:cubicBezTo>
                <a:lnTo>
                  <a:pt x="4326826" y="2310460"/>
                </a:lnTo>
                <a:cubicBezTo>
                  <a:pt x="4284916" y="2262581"/>
                  <a:pt x="4239869" y="2217483"/>
                  <a:pt x="4191939" y="2175573"/>
                </a:cubicBezTo>
                <a:close/>
                <a:moveTo>
                  <a:pt x="2310459" y="2175573"/>
                </a:moveTo>
                <a:cubicBezTo>
                  <a:pt x="2262529" y="2217483"/>
                  <a:pt x="2217483" y="2262530"/>
                  <a:pt x="2175572" y="2310460"/>
                </a:cubicBezTo>
                <a:lnTo>
                  <a:pt x="2762148" y="2897035"/>
                </a:lnTo>
                <a:cubicBezTo>
                  <a:pt x="2799651" y="2845091"/>
                  <a:pt x="2845091" y="2799651"/>
                  <a:pt x="2897034" y="2762148"/>
                </a:cubicBezTo>
                <a:close/>
                <a:moveTo>
                  <a:pt x="3537101" y="1850186"/>
                </a:moveTo>
                <a:lnTo>
                  <a:pt x="3537101" y="2561031"/>
                </a:lnTo>
                <a:lnTo>
                  <a:pt x="4039247" y="2058835"/>
                </a:lnTo>
                <a:cubicBezTo>
                  <a:pt x="3889222" y="1959317"/>
                  <a:pt x="3719410" y="1887283"/>
                  <a:pt x="3537101" y="1850186"/>
                </a:cubicBezTo>
                <a:close/>
                <a:moveTo>
                  <a:pt x="2965297" y="1850186"/>
                </a:moveTo>
                <a:cubicBezTo>
                  <a:pt x="2782988" y="1887334"/>
                  <a:pt x="2613176" y="1959317"/>
                  <a:pt x="2463101" y="2058835"/>
                </a:cubicBezTo>
                <a:lnTo>
                  <a:pt x="2965297" y="2561031"/>
                </a:lnTo>
                <a:close/>
                <a:moveTo>
                  <a:pt x="3161804" y="1824291"/>
                </a:moveTo>
                <a:cubicBezTo>
                  <a:pt x="3159823" y="1824431"/>
                  <a:pt x="3157829" y="1824532"/>
                  <a:pt x="3155848" y="1824685"/>
                </a:cubicBezTo>
                <a:lnTo>
                  <a:pt x="3155848" y="2655138"/>
                </a:lnTo>
                <a:cubicBezTo>
                  <a:pt x="3156546" y="2655049"/>
                  <a:pt x="3157245" y="2654947"/>
                  <a:pt x="3157930" y="2654846"/>
                </a:cubicBezTo>
                <a:cubicBezTo>
                  <a:pt x="3219449" y="2644978"/>
                  <a:pt x="3282949" y="2645117"/>
                  <a:pt x="3344468" y="2654846"/>
                </a:cubicBezTo>
                <a:cubicBezTo>
                  <a:pt x="3345154" y="2654947"/>
                  <a:pt x="3345852" y="2655049"/>
                  <a:pt x="3346601" y="2655138"/>
                </a:cubicBezTo>
                <a:lnTo>
                  <a:pt x="3346601" y="1824685"/>
                </a:lnTo>
                <a:cubicBezTo>
                  <a:pt x="3285032" y="1820710"/>
                  <a:pt x="3223373" y="1820468"/>
                  <a:pt x="3161804" y="1824291"/>
                </a:cubicBezTo>
                <a:close/>
                <a:moveTo>
                  <a:pt x="3227928" y="1631954"/>
                </a:moveTo>
                <a:cubicBezTo>
                  <a:pt x="3286975" y="1630612"/>
                  <a:pt x="3346546" y="1632696"/>
                  <a:pt x="3406431" y="1638401"/>
                </a:cubicBezTo>
                <a:cubicBezTo>
                  <a:pt x="4168482" y="1710982"/>
                  <a:pt x="4791417" y="2337689"/>
                  <a:pt x="4863947" y="3095574"/>
                </a:cubicBezTo>
                <a:cubicBezTo>
                  <a:pt x="4916334" y="3642867"/>
                  <a:pt x="4676673" y="4190555"/>
                  <a:pt x="4245622" y="4529531"/>
                </a:cubicBezTo>
                <a:cubicBezTo>
                  <a:pt x="4245177" y="4529886"/>
                  <a:pt x="4244720" y="4530229"/>
                  <a:pt x="4244276" y="4530572"/>
                </a:cubicBezTo>
                <a:cubicBezTo>
                  <a:pt x="4244187" y="4530674"/>
                  <a:pt x="4244034" y="4530775"/>
                  <a:pt x="4243882" y="4530877"/>
                </a:cubicBezTo>
                <a:cubicBezTo>
                  <a:pt x="3670198" y="4984457"/>
                  <a:pt x="2833585" y="4975568"/>
                  <a:pt x="2258567" y="4530877"/>
                </a:cubicBezTo>
                <a:cubicBezTo>
                  <a:pt x="2258415" y="4530775"/>
                  <a:pt x="2258262" y="4530674"/>
                  <a:pt x="2258122" y="4530572"/>
                </a:cubicBezTo>
                <a:cubicBezTo>
                  <a:pt x="2257576" y="4530178"/>
                  <a:pt x="2257081" y="4529734"/>
                  <a:pt x="2256535" y="4529340"/>
                </a:cubicBezTo>
                <a:cubicBezTo>
                  <a:pt x="1894039" y="4246460"/>
                  <a:pt x="1665629" y="3804792"/>
                  <a:pt x="1634972" y="3346894"/>
                </a:cubicBezTo>
                <a:cubicBezTo>
                  <a:pt x="1574512" y="2443185"/>
                  <a:pt x="2342225" y="1652092"/>
                  <a:pt x="3227928" y="1631954"/>
                </a:cubicBezTo>
                <a:close/>
                <a:moveTo>
                  <a:pt x="5228184" y="1009402"/>
                </a:moveTo>
                <a:cubicBezTo>
                  <a:pt x="5157445" y="1009402"/>
                  <a:pt x="5090909" y="1036935"/>
                  <a:pt x="5040909" y="1086941"/>
                </a:cubicBezTo>
                <a:cubicBezTo>
                  <a:pt x="4942637" y="1185267"/>
                  <a:pt x="4850651" y="1295006"/>
                  <a:pt x="4766818" y="1413866"/>
                </a:cubicBezTo>
                <a:cubicBezTo>
                  <a:pt x="4883937" y="1510703"/>
                  <a:pt x="4991697" y="1618463"/>
                  <a:pt x="5088484" y="1735582"/>
                </a:cubicBezTo>
                <a:cubicBezTo>
                  <a:pt x="5207394" y="1651749"/>
                  <a:pt x="5317134" y="1559814"/>
                  <a:pt x="5415458" y="1461491"/>
                </a:cubicBezTo>
                <a:cubicBezTo>
                  <a:pt x="5518696" y="1358202"/>
                  <a:pt x="5518696" y="1190229"/>
                  <a:pt x="5415458" y="1086941"/>
                </a:cubicBezTo>
                <a:cubicBezTo>
                  <a:pt x="5365458" y="1036935"/>
                  <a:pt x="5298923" y="1009402"/>
                  <a:pt x="5228184" y="1009402"/>
                </a:cubicBezTo>
                <a:close/>
                <a:moveTo>
                  <a:pt x="1274216" y="1009402"/>
                </a:moveTo>
                <a:cubicBezTo>
                  <a:pt x="1203473" y="1009402"/>
                  <a:pt x="1136947" y="1036935"/>
                  <a:pt x="1086941" y="1086941"/>
                </a:cubicBezTo>
                <a:cubicBezTo>
                  <a:pt x="983704" y="1190229"/>
                  <a:pt x="983704" y="1358202"/>
                  <a:pt x="1086941" y="1461491"/>
                </a:cubicBezTo>
                <a:cubicBezTo>
                  <a:pt x="1185217" y="1559763"/>
                  <a:pt x="1294904" y="1651698"/>
                  <a:pt x="1413764" y="1735480"/>
                </a:cubicBezTo>
                <a:cubicBezTo>
                  <a:pt x="1511046" y="1617409"/>
                  <a:pt x="1618907" y="1509865"/>
                  <a:pt x="1735391" y="1413662"/>
                </a:cubicBezTo>
                <a:cubicBezTo>
                  <a:pt x="1651597" y="1294803"/>
                  <a:pt x="1559712" y="1185217"/>
                  <a:pt x="1461490" y="1086941"/>
                </a:cubicBezTo>
                <a:cubicBezTo>
                  <a:pt x="1411440" y="1036935"/>
                  <a:pt x="1344955" y="1009402"/>
                  <a:pt x="1274216" y="1009402"/>
                </a:cubicBezTo>
                <a:close/>
                <a:moveTo>
                  <a:pt x="3251200" y="190500"/>
                </a:moveTo>
                <a:cubicBezTo>
                  <a:pt x="3105201" y="190500"/>
                  <a:pt x="2986379" y="309315"/>
                  <a:pt x="2986379" y="455315"/>
                </a:cubicBezTo>
                <a:cubicBezTo>
                  <a:pt x="2986379" y="594072"/>
                  <a:pt x="2998889" y="736352"/>
                  <a:pt x="3023540" y="879326"/>
                </a:cubicBezTo>
                <a:cubicBezTo>
                  <a:pt x="3043085" y="877491"/>
                  <a:pt x="3062579" y="875853"/>
                  <a:pt x="3082087" y="874465"/>
                </a:cubicBezTo>
                <a:cubicBezTo>
                  <a:pt x="3212605" y="865188"/>
                  <a:pt x="3344164" y="866379"/>
                  <a:pt x="3474441" y="878978"/>
                </a:cubicBezTo>
                <a:cubicBezTo>
                  <a:pt x="3475876" y="879128"/>
                  <a:pt x="3477374" y="879178"/>
                  <a:pt x="3478860" y="879326"/>
                </a:cubicBezTo>
                <a:cubicBezTo>
                  <a:pt x="3503562" y="736303"/>
                  <a:pt x="3516020" y="594072"/>
                  <a:pt x="3516020" y="455315"/>
                </a:cubicBezTo>
                <a:cubicBezTo>
                  <a:pt x="3516020" y="309315"/>
                  <a:pt x="3397199" y="190500"/>
                  <a:pt x="3251200" y="190500"/>
                </a:cubicBezTo>
                <a:close/>
                <a:moveTo>
                  <a:pt x="3251200" y="0"/>
                </a:moveTo>
                <a:cubicBezTo>
                  <a:pt x="3502279" y="0"/>
                  <a:pt x="3706520" y="204241"/>
                  <a:pt x="3706520" y="455315"/>
                </a:cubicBezTo>
                <a:cubicBezTo>
                  <a:pt x="3706520" y="602654"/>
                  <a:pt x="3693274" y="753467"/>
                  <a:pt x="3667519" y="904875"/>
                </a:cubicBezTo>
                <a:cubicBezTo>
                  <a:pt x="4015130" y="966391"/>
                  <a:pt x="4336898" y="1103560"/>
                  <a:pt x="4615256" y="1298626"/>
                </a:cubicBezTo>
                <a:cubicBezTo>
                  <a:pt x="4704308" y="1172964"/>
                  <a:pt x="4801794" y="1056679"/>
                  <a:pt x="4906213" y="952252"/>
                </a:cubicBezTo>
                <a:cubicBezTo>
                  <a:pt x="4992243" y="866229"/>
                  <a:pt x="5106594" y="818902"/>
                  <a:pt x="5228184" y="818902"/>
                </a:cubicBezTo>
                <a:cubicBezTo>
                  <a:pt x="5349824" y="818902"/>
                  <a:pt x="5464175" y="866278"/>
                  <a:pt x="5550154" y="952252"/>
                </a:cubicBezTo>
                <a:cubicBezTo>
                  <a:pt x="5727700" y="1129803"/>
                  <a:pt x="5727700" y="1418628"/>
                  <a:pt x="5550154" y="1596187"/>
                </a:cubicBezTo>
                <a:cubicBezTo>
                  <a:pt x="5445722" y="1700606"/>
                  <a:pt x="5329390" y="1798142"/>
                  <a:pt x="5203774" y="1887144"/>
                </a:cubicBezTo>
                <a:cubicBezTo>
                  <a:pt x="5398834" y="2165553"/>
                  <a:pt x="5536006" y="2487270"/>
                  <a:pt x="5597525" y="2834881"/>
                </a:cubicBezTo>
                <a:cubicBezTo>
                  <a:pt x="5748934" y="2809126"/>
                  <a:pt x="5899747" y="2795880"/>
                  <a:pt x="6047080" y="2795880"/>
                </a:cubicBezTo>
                <a:cubicBezTo>
                  <a:pt x="6298159" y="2795880"/>
                  <a:pt x="6502400" y="3000121"/>
                  <a:pt x="6502400" y="3251200"/>
                </a:cubicBezTo>
                <a:cubicBezTo>
                  <a:pt x="6502400" y="3502279"/>
                  <a:pt x="6298159" y="3706520"/>
                  <a:pt x="6047080" y="3706559"/>
                </a:cubicBezTo>
                <a:cubicBezTo>
                  <a:pt x="5899696" y="3706559"/>
                  <a:pt x="5748833" y="3693274"/>
                  <a:pt x="5597373" y="3667519"/>
                </a:cubicBezTo>
                <a:cubicBezTo>
                  <a:pt x="5580659" y="3761829"/>
                  <a:pt x="5558333" y="3855098"/>
                  <a:pt x="5530304" y="3946817"/>
                </a:cubicBezTo>
                <a:cubicBezTo>
                  <a:pt x="5514823" y="3997376"/>
                  <a:pt x="5459413" y="4024757"/>
                  <a:pt x="5411343" y="4010076"/>
                </a:cubicBezTo>
                <a:cubicBezTo>
                  <a:pt x="5361038" y="3994645"/>
                  <a:pt x="5332756" y="3941420"/>
                  <a:pt x="5348135" y="3891115"/>
                </a:cubicBezTo>
                <a:cubicBezTo>
                  <a:pt x="5440020" y="3590671"/>
                  <a:pt x="5465610" y="3270453"/>
                  <a:pt x="5423992" y="2959100"/>
                </a:cubicBezTo>
                <a:cubicBezTo>
                  <a:pt x="5372303" y="2572893"/>
                  <a:pt x="5219751" y="2218334"/>
                  <a:pt x="4993780" y="1922666"/>
                </a:cubicBezTo>
                <a:cubicBezTo>
                  <a:pt x="4993627" y="1922412"/>
                  <a:pt x="4993437" y="1922259"/>
                  <a:pt x="4993284" y="1922018"/>
                </a:cubicBezTo>
                <a:cubicBezTo>
                  <a:pt x="4642294" y="1463180"/>
                  <a:pt x="4111130" y="1155055"/>
                  <a:pt x="3543046" y="1078409"/>
                </a:cubicBezTo>
                <a:cubicBezTo>
                  <a:pt x="2770530" y="974228"/>
                  <a:pt x="1983829" y="1305471"/>
                  <a:pt x="1509115" y="1922018"/>
                </a:cubicBezTo>
                <a:cubicBezTo>
                  <a:pt x="1508823" y="1922412"/>
                  <a:pt x="1508468" y="1922755"/>
                  <a:pt x="1508176" y="1923161"/>
                </a:cubicBezTo>
                <a:cubicBezTo>
                  <a:pt x="1437437" y="2016024"/>
                  <a:pt x="1373238" y="2115147"/>
                  <a:pt x="1316977" y="2220265"/>
                </a:cubicBezTo>
                <a:cubicBezTo>
                  <a:pt x="1292174" y="2266658"/>
                  <a:pt x="1234430" y="2284121"/>
                  <a:pt x="1188045" y="2259267"/>
                </a:cubicBezTo>
                <a:cubicBezTo>
                  <a:pt x="1141660" y="2234451"/>
                  <a:pt x="1124197" y="2176717"/>
                  <a:pt x="1149053" y="2130324"/>
                </a:cubicBezTo>
                <a:cubicBezTo>
                  <a:pt x="1194346" y="2045640"/>
                  <a:pt x="1244550" y="1964677"/>
                  <a:pt x="1298727" y="1887195"/>
                </a:cubicBezTo>
                <a:cubicBezTo>
                  <a:pt x="1173014" y="1798142"/>
                  <a:pt x="1056679" y="1700657"/>
                  <a:pt x="952252" y="1596187"/>
                </a:cubicBezTo>
                <a:cubicBezTo>
                  <a:pt x="774749" y="1418679"/>
                  <a:pt x="774749" y="1129803"/>
                  <a:pt x="952252" y="952252"/>
                </a:cubicBezTo>
                <a:cubicBezTo>
                  <a:pt x="1038274" y="866278"/>
                  <a:pt x="1152624" y="818902"/>
                  <a:pt x="1274216" y="818902"/>
                </a:cubicBezTo>
                <a:cubicBezTo>
                  <a:pt x="1395857" y="818902"/>
                  <a:pt x="1510208" y="866278"/>
                  <a:pt x="1596187" y="952252"/>
                </a:cubicBezTo>
                <a:cubicBezTo>
                  <a:pt x="1700466" y="1056580"/>
                  <a:pt x="1797837" y="1172715"/>
                  <a:pt x="1886788" y="1298181"/>
                </a:cubicBezTo>
                <a:cubicBezTo>
                  <a:pt x="2168423" y="1101129"/>
                  <a:pt x="2491435" y="965944"/>
                  <a:pt x="2834932" y="905123"/>
                </a:cubicBezTo>
                <a:cubicBezTo>
                  <a:pt x="2809125" y="753666"/>
                  <a:pt x="2795879" y="602753"/>
                  <a:pt x="2795879" y="455315"/>
                </a:cubicBezTo>
                <a:cubicBezTo>
                  <a:pt x="2795879" y="204241"/>
                  <a:pt x="3000121" y="0"/>
                  <a:pt x="3251200" y="0"/>
                </a:cubicBezTo>
                <a:close/>
              </a:path>
            </a:pathLst>
          </a:custGeom>
          <a:solidFill>
            <a:schemeClr val="tx2"/>
          </a:solidFill>
          <a:ln w="12688" cap="flat">
            <a:noFill/>
            <a:prstDash val="solid"/>
            <a:miter/>
          </a:ln>
        </p:spPr>
        <p:txBody>
          <a:bodyPr rtlCol="0" anchor="ctr"/>
          <a:lstStyle/>
          <a:p>
            <a:endParaRPr lang="en-US"/>
          </a:p>
        </p:txBody>
      </p:sp>
      <p:sp>
        <p:nvSpPr>
          <p:cNvPr id="8" name="Rectangle 12">
            <a:extLst>
              <a:ext uri="{FF2B5EF4-FFF2-40B4-BE49-F238E27FC236}">
                <a16:creationId xmlns:a16="http://schemas.microsoft.com/office/drawing/2014/main" id="{612C07CF-523B-A54F-8131-16D1B038D46A}"/>
              </a:ext>
            </a:extLst>
          </p:cNvPr>
          <p:cNvSpPr/>
          <p:nvPr userDrawn="1"/>
        </p:nvSpPr>
        <p:spPr>
          <a:xfrm>
            <a:off x="9457764" y="6579030"/>
            <a:ext cx="2734235" cy="278969"/>
          </a:xfrm>
          <a:prstGeom prst="rect">
            <a:avLst/>
          </a:prstGeom>
          <a:solidFill>
            <a:schemeClr val="accent5"/>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GESTÃO E QUALIDADE DO PROJETO</a:t>
            </a:r>
          </a:p>
        </p:txBody>
      </p:sp>
    </p:spTree>
    <p:extLst>
      <p:ext uri="{BB962C8B-B14F-4D97-AF65-F5344CB8AC3E}">
        <p14:creationId xmlns:p14="http://schemas.microsoft.com/office/powerpoint/2010/main" val="2325903102"/>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mplate Propuesta 2022 - Gestión del Cambi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chemeClr val="tx1"/>
            </a:solidFill>
            <a:miter lim="800000"/>
          </a:ln>
        </p:spPr>
        <p:txBody>
          <a:bodyPr lIns="0" tIns="0" rIns="0" bIns="0" rtlCol="0" anchor="ctr">
            <a:noAutofit/>
          </a:bodyPr>
          <a:lstStyle/>
          <a:p>
            <a:pPr algn="ctr"/>
            <a:endParaRPr lang="es-ES_tradnl" sz="1400" noProof="0"/>
          </a:p>
        </p:txBody>
      </p:sp>
      <p:sp>
        <p:nvSpPr>
          <p:cNvPr id="8" name="Forma libre 7">
            <a:extLst>
              <a:ext uri="{FF2B5EF4-FFF2-40B4-BE49-F238E27FC236}">
                <a16:creationId xmlns:a16="http://schemas.microsoft.com/office/drawing/2014/main" id="{15DCF29F-159F-BD41-B335-B1CA3CD47682}"/>
              </a:ext>
            </a:extLst>
          </p:cNvPr>
          <p:cNvSpPr/>
          <p:nvPr userDrawn="1"/>
        </p:nvSpPr>
        <p:spPr>
          <a:xfrm>
            <a:off x="680143" y="151633"/>
            <a:ext cx="237644" cy="237974"/>
          </a:xfrm>
          <a:custGeom>
            <a:avLst/>
            <a:gdLst>
              <a:gd name="connsiteX0" fmla="*/ 114300 w 4299585"/>
              <a:gd name="connsiteY0" fmla="*/ 2634853 h 4305538"/>
              <a:gd name="connsiteX1" fmla="*/ 228600 w 4299585"/>
              <a:gd name="connsiteY1" fmla="*/ 2749153 h 4305538"/>
              <a:gd name="connsiteX2" fmla="*/ 228600 w 4299585"/>
              <a:gd name="connsiteY2" fmla="*/ 3133010 h 4305538"/>
              <a:gd name="connsiteX3" fmla="*/ 847725 w 4299585"/>
              <a:gd name="connsiteY3" fmla="*/ 3752135 h 4305538"/>
              <a:gd name="connsiteX4" fmla="*/ 1373505 w 4299585"/>
              <a:gd name="connsiteY4" fmla="*/ 3752135 h 4305538"/>
              <a:gd name="connsiteX5" fmla="*/ 1243965 w 4299585"/>
              <a:gd name="connsiteY5" fmla="*/ 3622596 h 4305538"/>
              <a:gd name="connsiteX6" fmla="*/ 1243965 w 4299585"/>
              <a:gd name="connsiteY6" fmla="*/ 3460671 h 4305538"/>
              <a:gd name="connsiteX7" fmla="*/ 1405890 w 4299585"/>
              <a:gd name="connsiteY7" fmla="*/ 3460671 h 4305538"/>
              <a:gd name="connsiteX8" fmla="*/ 1730692 w 4299585"/>
              <a:gd name="connsiteY8" fmla="*/ 3785473 h 4305538"/>
              <a:gd name="connsiteX9" fmla="*/ 1730692 w 4299585"/>
              <a:gd name="connsiteY9" fmla="*/ 3947398 h 4305538"/>
              <a:gd name="connsiteX10" fmla="*/ 1405890 w 4299585"/>
              <a:gd name="connsiteY10" fmla="*/ 4272201 h 4305538"/>
              <a:gd name="connsiteX11" fmla="*/ 1324928 w 4299585"/>
              <a:gd name="connsiteY11" fmla="*/ 4305538 h 4305538"/>
              <a:gd name="connsiteX12" fmla="*/ 1243965 w 4299585"/>
              <a:gd name="connsiteY12" fmla="*/ 4272201 h 4305538"/>
              <a:gd name="connsiteX13" fmla="*/ 1243965 w 4299585"/>
              <a:gd name="connsiteY13" fmla="*/ 4110276 h 4305538"/>
              <a:gd name="connsiteX14" fmla="*/ 1373505 w 4299585"/>
              <a:gd name="connsiteY14" fmla="*/ 3980735 h 4305538"/>
              <a:gd name="connsiteX15" fmla="*/ 847725 w 4299585"/>
              <a:gd name="connsiteY15" fmla="*/ 3980735 h 4305538"/>
              <a:gd name="connsiteX16" fmla="*/ 0 w 4299585"/>
              <a:gd name="connsiteY16" fmla="*/ 3133010 h 4305538"/>
              <a:gd name="connsiteX17" fmla="*/ 0 w 4299585"/>
              <a:gd name="connsiteY17" fmla="*/ 2749153 h 4305538"/>
              <a:gd name="connsiteX18" fmla="*/ 114300 w 4299585"/>
              <a:gd name="connsiteY18" fmla="*/ 2634853 h 4305538"/>
              <a:gd name="connsiteX19" fmla="*/ 2413635 w 4299585"/>
              <a:gd name="connsiteY19" fmla="*/ 2428160 h 4305538"/>
              <a:gd name="connsiteX20" fmla="*/ 2413635 w 4299585"/>
              <a:gd name="connsiteY20" fmla="*/ 4076937 h 4305538"/>
              <a:gd name="connsiteX21" fmla="*/ 4062413 w 4299585"/>
              <a:gd name="connsiteY21" fmla="*/ 4076937 h 4305538"/>
              <a:gd name="connsiteX22" fmla="*/ 4062413 w 4299585"/>
              <a:gd name="connsiteY22" fmla="*/ 2428160 h 4305538"/>
              <a:gd name="connsiteX23" fmla="*/ 2299335 w 4299585"/>
              <a:gd name="connsiteY23" fmla="*/ 2199560 h 4305538"/>
              <a:gd name="connsiteX24" fmla="*/ 4176713 w 4299585"/>
              <a:gd name="connsiteY24" fmla="*/ 2199560 h 4305538"/>
              <a:gd name="connsiteX25" fmla="*/ 4291013 w 4299585"/>
              <a:gd name="connsiteY25" fmla="*/ 2313860 h 4305538"/>
              <a:gd name="connsiteX26" fmla="*/ 4291013 w 4299585"/>
              <a:gd name="connsiteY26" fmla="*/ 4191237 h 4305538"/>
              <a:gd name="connsiteX27" fmla="*/ 4176713 w 4299585"/>
              <a:gd name="connsiteY27" fmla="*/ 4305538 h 4305538"/>
              <a:gd name="connsiteX28" fmla="*/ 2299335 w 4299585"/>
              <a:gd name="connsiteY28" fmla="*/ 4305538 h 4305538"/>
              <a:gd name="connsiteX29" fmla="*/ 2185035 w 4299585"/>
              <a:gd name="connsiteY29" fmla="*/ 4191237 h 4305538"/>
              <a:gd name="connsiteX30" fmla="*/ 2185035 w 4299585"/>
              <a:gd name="connsiteY30" fmla="*/ 2313860 h 4305538"/>
              <a:gd name="connsiteX31" fmla="*/ 2299335 w 4299585"/>
              <a:gd name="connsiteY31" fmla="*/ 2199560 h 4305538"/>
              <a:gd name="connsiteX32" fmla="*/ 2000250 w 4299585"/>
              <a:gd name="connsiteY32" fmla="*/ 1877615 h 4305538"/>
              <a:gd name="connsiteX33" fmla="*/ 2081213 w 4299585"/>
              <a:gd name="connsiteY33" fmla="*/ 1910953 h 4305538"/>
              <a:gd name="connsiteX34" fmla="*/ 2114550 w 4299585"/>
              <a:gd name="connsiteY34" fmla="*/ 1991915 h 4305538"/>
              <a:gd name="connsiteX35" fmla="*/ 2081213 w 4299585"/>
              <a:gd name="connsiteY35" fmla="*/ 2072878 h 4305538"/>
              <a:gd name="connsiteX36" fmla="*/ 2000250 w 4299585"/>
              <a:gd name="connsiteY36" fmla="*/ 2106215 h 4305538"/>
              <a:gd name="connsiteX37" fmla="*/ 1919288 w 4299585"/>
              <a:gd name="connsiteY37" fmla="*/ 2072878 h 4305538"/>
              <a:gd name="connsiteX38" fmla="*/ 1885950 w 4299585"/>
              <a:gd name="connsiteY38" fmla="*/ 1991915 h 4305538"/>
              <a:gd name="connsiteX39" fmla="*/ 1919288 w 4299585"/>
              <a:gd name="connsiteY39" fmla="*/ 1910953 h 4305538"/>
              <a:gd name="connsiteX40" fmla="*/ 2000250 w 4299585"/>
              <a:gd name="connsiteY40" fmla="*/ 1877615 h 4305538"/>
              <a:gd name="connsiteX41" fmla="*/ 1530668 w 4299585"/>
              <a:gd name="connsiteY41" fmla="*/ 1877615 h 4305538"/>
              <a:gd name="connsiteX42" fmla="*/ 1644968 w 4299585"/>
              <a:gd name="connsiteY42" fmla="*/ 1991915 h 4305538"/>
              <a:gd name="connsiteX43" fmla="*/ 1530668 w 4299585"/>
              <a:gd name="connsiteY43" fmla="*/ 2106215 h 4305538"/>
              <a:gd name="connsiteX44" fmla="*/ 1416368 w 4299585"/>
              <a:gd name="connsiteY44" fmla="*/ 1991915 h 4305538"/>
              <a:gd name="connsiteX45" fmla="*/ 1530668 w 4299585"/>
              <a:gd name="connsiteY45" fmla="*/ 1877615 h 4305538"/>
              <a:gd name="connsiteX46" fmla="*/ 1062038 w 4299585"/>
              <a:gd name="connsiteY46" fmla="*/ 1877615 h 4305538"/>
              <a:gd name="connsiteX47" fmla="*/ 1176338 w 4299585"/>
              <a:gd name="connsiteY47" fmla="*/ 1991915 h 4305538"/>
              <a:gd name="connsiteX48" fmla="*/ 1062038 w 4299585"/>
              <a:gd name="connsiteY48" fmla="*/ 2106215 h 4305538"/>
              <a:gd name="connsiteX49" fmla="*/ 947738 w 4299585"/>
              <a:gd name="connsiteY49" fmla="*/ 1991915 h 4305538"/>
              <a:gd name="connsiteX50" fmla="*/ 1062038 w 4299585"/>
              <a:gd name="connsiteY50" fmla="*/ 1877615 h 4305538"/>
              <a:gd name="connsiteX51" fmla="*/ 592455 w 4299585"/>
              <a:gd name="connsiteY51" fmla="*/ 1877615 h 4305538"/>
              <a:gd name="connsiteX52" fmla="*/ 706755 w 4299585"/>
              <a:gd name="connsiteY52" fmla="*/ 1991915 h 4305538"/>
              <a:gd name="connsiteX53" fmla="*/ 592455 w 4299585"/>
              <a:gd name="connsiteY53" fmla="*/ 2106215 h 4305538"/>
              <a:gd name="connsiteX54" fmla="*/ 478155 w 4299585"/>
              <a:gd name="connsiteY54" fmla="*/ 1991915 h 4305538"/>
              <a:gd name="connsiteX55" fmla="*/ 592455 w 4299585"/>
              <a:gd name="connsiteY55" fmla="*/ 1877615 h 4305538"/>
              <a:gd name="connsiteX56" fmla="*/ 122873 w 4299585"/>
              <a:gd name="connsiteY56" fmla="*/ 1877615 h 4305538"/>
              <a:gd name="connsiteX57" fmla="*/ 203836 w 4299585"/>
              <a:gd name="connsiteY57" fmla="*/ 1910953 h 4305538"/>
              <a:gd name="connsiteX58" fmla="*/ 237173 w 4299585"/>
              <a:gd name="connsiteY58" fmla="*/ 1991915 h 4305538"/>
              <a:gd name="connsiteX59" fmla="*/ 203836 w 4299585"/>
              <a:gd name="connsiteY59" fmla="*/ 2072878 h 4305538"/>
              <a:gd name="connsiteX60" fmla="*/ 122873 w 4299585"/>
              <a:gd name="connsiteY60" fmla="*/ 2106215 h 4305538"/>
              <a:gd name="connsiteX61" fmla="*/ 41911 w 4299585"/>
              <a:gd name="connsiteY61" fmla="*/ 2072878 h 4305538"/>
              <a:gd name="connsiteX62" fmla="*/ 8573 w 4299585"/>
              <a:gd name="connsiteY62" fmla="*/ 1991915 h 4305538"/>
              <a:gd name="connsiteX63" fmla="*/ 41911 w 4299585"/>
              <a:gd name="connsiteY63" fmla="*/ 1910953 h 4305538"/>
              <a:gd name="connsiteX64" fmla="*/ 122873 w 4299585"/>
              <a:gd name="connsiteY64" fmla="*/ 1877615 h 4305538"/>
              <a:gd name="connsiteX65" fmla="*/ 2000250 w 4299585"/>
              <a:gd name="connsiteY65" fmla="*/ 1408985 h 4305538"/>
              <a:gd name="connsiteX66" fmla="*/ 2114550 w 4299585"/>
              <a:gd name="connsiteY66" fmla="*/ 1523285 h 4305538"/>
              <a:gd name="connsiteX67" fmla="*/ 2000250 w 4299585"/>
              <a:gd name="connsiteY67" fmla="*/ 1637585 h 4305538"/>
              <a:gd name="connsiteX68" fmla="*/ 1885950 w 4299585"/>
              <a:gd name="connsiteY68" fmla="*/ 1523285 h 4305538"/>
              <a:gd name="connsiteX69" fmla="*/ 2000250 w 4299585"/>
              <a:gd name="connsiteY69" fmla="*/ 1408985 h 4305538"/>
              <a:gd name="connsiteX70" fmla="*/ 122873 w 4299585"/>
              <a:gd name="connsiteY70" fmla="*/ 1408985 h 4305538"/>
              <a:gd name="connsiteX71" fmla="*/ 237173 w 4299585"/>
              <a:gd name="connsiteY71" fmla="*/ 1523285 h 4305538"/>
              <a:gd name="connsiteX72" fmla="*/ 122873 w 4299585"/>
              <a:gd name="connsiteY72" fmla="*/ 1637585 h 4305538"/>
              <a:gd name="connsiteX73" fmla="*/ 8573 w 4299585"/>
              <a:gd name="connsiteY73" fmla="*/ 1523285 h 4305538"/>
              <a:gd name="connsiteX74" fmla="*/ 122873 w 4299585"/>
              <a:gd name="connsiteY74" fmla="*/ 1408985 h 4305538"/>
              <a:gd name="connsiteX75" fmla="*/ 2000250 w 4299585"/>
              <a:gd name="connsiteY75" fmla="*/ 939403 h 4305538"/>
              <a:gd name="connsiteX76" fmla="*/ 2114550 w 4299585"/>
              <a:gd name="connsiteY76" fmla="*/ 1053703 h 4305538"/>
              <a:gd name="connsiteX77" fmla="*/ 2000250 w 4299585"/>
              <a:gd name="connsiteY77" fmla="*/ 1168003 h 4305538"/>
              <a:gd name="connsiteX78" fmla="*/ 1885950 w 4299585"/>
              <a:gd name="connsiteY78" fmla="*/ 1053703 h 4305538"/>
              <a:gd name="connsiteX79" fmla="*/ 2000250 w 4299585"/>
              <a:gd name="connsiteY79" fmla="*/ 939403 h 4305538"/>
              <a:gd name="connsiteX80" fmla="*/ 122873 w 4299585"/>
              <a:gd name="connsiteY80" fmla="*/ 939403 h 4305538"/>
              <a:gd name="connsiteX81" fmla="*/ 237173 w 4299585"/>
              <a:gd name="connsiteY81" fmla="*/ 1053703 h 4305538"/>
              <a:gd name="connsiteX82" fmla="*/ 122873 w 4299585"/>
              <a:gd name="connsiteY82" fmla="*/ 1168003 h 4305538"/>
              <a:gd name="connsiteX83" fmla="*/ 8573 w 4299585"/>
              <a:gd name="connsiteY83" fmla="*/ 1053703 h 4305538"/>
              <a:gd name="connsiteX84" fmla="*/ 122873 w 4299585"/>
              <a:gd name="connsiteY84" fmla="*/ 939403 h 4305538"/>
              <a:gd name="connsiteX85" fmla="*/ 122873 w 4299585"/>
              <a:gd name="connsiteY85" fmla="*/ 469822 h 4305538"/>
              <a:gd name="connsiteX86" fmla="*/ 237173 w 4299585"/>
              <a:gd name="connsiteY86" fmla="*/ 584121 h 4305538"/>
              <a:gd name="connsiteX87" fmla="*/ 122873 w 4299585"/>
              <a:gd name="connsiteY87" fmla="*/ 698421 h 4305538"/>
              <a:gd name="connsiteX88" fmla="*/ 8573 w 4299585"/>
              <a:gd name="connsiteY88" fmla="*/ 584121 h 4305538"/>
              <a:gd name="connsiteX89" fmla="*/ 122873 w 4299585"/>
              <a:gd name="connsiteY89" fmla="*/ 469822 h 4305538"/>
              <a:gd name="connsiteX90" fmla="*/ 2000250 w 4299585"/>
              <a:gd name="connsiteY90" fmla="*/ 469821 h 4305538"/>
              <a:gd name="connsiteX91" fmla="*/ 2114550 w 4299585"/>
              <a:gd name="connsiteY91" fmla="*/ 584121 h 4305538"/>
              <a:gd name="connsiteX92" fmla="*/ 2000250 w 4299585"/>
              <a:gd name="connsiteY92" fmla="*/ 698421 h 4305538"/>
              <a:gd name="connsiteX93" fmla="*/ 1885950 w 4299585"/>
              <a:gd name="connsiteY93" fmla="*/ 584121 h 4305538"/>
              <a:gd name="connsiteX94" fmla="*/ 2000250 w 4299585"/>
              <a:gd name="connsiteY94" fmla="*/ 469821 h 4305538"/>
              <a:gd name="connsiteX95" fmla="*/ 1530668 w 4299585"/>
              <a:gd name="connsiteY95" fmla="*/ 238 h 4305538"/>
              <a:gd name="connsiteX96" fmla="*/ 1644968 w 4299585"/>
              <a:gd name="connsiteY96" fmla="*/ 114539 h 4305538"/>
              <a:gd name="connsiteX97" fmla="*/ 1530668 w 4299585"/>
              <a:gd name="connsiteY97" fmla="*/ 228839 h 4305538"/>
              <a:gd name="connsiteX98" fmla="*/ 1416368 w 4299585"/>
              <a:gd name="connsiteY98" fmla="*/ 114539 h 4305538"/>
              <a:gd name="connsiteX99" fmla="*/ 1530668 w 4299585"/>
              <a:gd name="connsiteY99" fmla="*/ 238 h 4305538"/>
              <a:gd name="connsiteX100" fmla="*/ 1062038 w 4299585"/>
              <a:gd name="connsiteY100" fmla="*/ 238 h 4305538"/>
              <a:gd name="connsiteX101" fmla="*/ 1176338 w 4299585"/>
              <a:gd name="connsiteY101" fmla="*/ 114539 h 4305538"/>
              <a:gd name="connsiteX102" fmla="*/ 1062038 w 4299585"/>
              <a:gd name="connsiteY102" fmla="*/ 228839 h 4305538"/>
              <a:gd name="connsiteX103" fmla="*/ 947738 w 4299585"/>
              <a:gd name="connsiteY103" fmla="*/ 114539 h 4305538"/>
              <a:gd name="connsiteX104" fmla="*/ 1062038 w 4299585"/>
              <a:gd name="connsiteY104" fmla="*/ 238 h 4305538"/>
              <a:gd name="connsiteX105" fmla="*/ 122873 w 4299585"/>
              <a:gd name="connsiteY105" fmla="*/ 238 h 4305538"/>
              <a:gd name="connsiteX106" fmla="*/ 203836 w 4299585"/>
              <a:gd name="connsiteY106" fmla="*/ 33576 h 4305538"/>
              <a:gd name="connsiteX107" fmla="*/ 237173 w 4299585"/>
              <a:gd name="connsiteY107" fmla="*/ 114539 h 4305538"/>
              <a:gd name="connsiteX108" fmla="*/ 203836 w 4299585"/>
              <a:gd name="connsiteY108" fmla="*/ 195502 h 4305538"/>
              <a:gd name="connsiteX109" fmla="*/ 122873 w 4299585"/>
              <a:gd name="connsiteY109" fmla="*/ 228839 h 4305538"/>
              <a:gd name="connsiteX110" fmla="*/ 41911 w 4299585"/>
              <a:gd name="connsiteY110" fmla="*/ 195502 h 4305538"/>
              <a:gd name="connsiteX111" fmla="*/ 8573 w 4299585"/>
              <a:gd name="connsiteY111" fmla="*/ 114539 h 4305538"/>
              <a:gd name="connsiteX112" fmla="*/ 41911 w 4299585"/>
              <a:gd name="connsiteY112" fmla="*/ 33576 h 4305538"/>
              <a:gd name="connsiteX113" fmla="*/ 122873 w 4299585"/>
              <a:gd name="connsiteY113" fmla="*/ 238 h 4305538"/>
              <a:gd name="connsiteX114" fmla="*/ 2000250 w 4299585"/>
              <a:gd name="connsiteY114" fmla="*/ 238 h 4305538"/>
              <a:gd name="connsiteX115" fmla="*/ 2081213 w 4299585"/>
              <a:gd name="connsiteY115" fmla="*/ 33576 h 4305538"/>
              <a:gd name="connsiteX116" fmla="*/ 2114550 w 4299585"/>
              <a:gd name="connsiteY116" fmla="*/ 114539 h 4305538"/>
              <a:gd name="connsiteX117" fmla="*/ 2081213 w 4299585"/>
              <a:gd name="connsiteY117" fmla="*/ 195502 h 4305538"/>
              <a:gd name="connsiteX118" fmla="*/ 2000250 w 4299585"/>
              <a:gd name="connsiteY118" fmla="*/ 228839 h 4305538"/>
              <a:gd name="connsiteX119" fmla="*/ 1919288 w 4299585"/>
              <a:gd name="connsiteY119" fmla="*/ 195502 h 4305538"/>
              <a:gd name="connsiteX120" fmla="*/ 1885950 w 4299585"/>
              <a:gd name="connsiteY120" fmla="*/ 114539 h 4305538"/>
              <a:gd name="connsiteX121" fmla="*/ 1919288 w 4299585"/>
              <a:gd name="connsiteY121" fmla="*/ 33576 h 4305538"/>
              <a:gd name="connsiteX122" fmla="*/ 2000250 w 4299585"/>
              <a:gd name="connsiteY122" fmla="*/ 238 h 4305538"/>
              <a:gd name="connsiteX123" fmla="*/ 592455 w 4299585"/>
              <a:gd name="connsiteY123" fmla="*/ 238 h 4305538"/>
              <a:gd name="connsiteX124" fmla="*/ 706755 w 4299585"/>
              <a:gd name="connsiteY124" fmla="*/ 114538 h 4305538"/>
              <a:gd name="connsiteX125" fmla="*/ 592455 w 4299585"/>
              <a:gd name="connsiteY125" fmla="*/ 228838 h 4305538"/>
              <a:gd name="connsiteX126" fmla="*/ 478155 w 4299585"/>
              <a:gd name="connsiteY126" fmla="*/ 114538 h 4305538"/>
              <a:gd name="connsiteX127" fmla="*/ 592455 w 4299585"/>
              <a:gd name="connsiteY127" fmla="*/ 238 h 4305538"/>
              <a:gd name="connsiteX128" fmla="*/ 2973705 w 4299585"/>
              <a:gd name="connsiteY128" fmla="*/ 0 h 4305538"/>
              <a:gd name="connsiteX129" fmla="*/ 3054668 w 4299585"/>
              <a:gd name="connsiteY129" fmla="*/ 33576 h 4305538"/>
              <a:gd name="connsiteX130" fmla="*/ 3054668 w 4299585"/>
              <a:gd name="connsiteY130" fmla="*/ 195502 h 4305538"/>
              <a:gd name="connsiteX131" fmla="*/ 2925127 w 4299585"/>
              <a:gd name="connsiteY131" fmla="*/ 325041 h 4305538"/>
              <a:gd name="connsiteX132" fmla="*/ 3450908 w 4299585"/>
              <a:gd name="connsiteY132" fmla="*/ 325041 h 4305538"/>
              <a:gd name="connsiteX133" fmla="*/ 4299585 w 4299585"/>
              <a:gd name="connsiteY133" fmla="*/ 1172766 h 4305538"/>
              <a:gd name="connsiteX134" fmla="*/ 4299585 w 4299585"/>
              <a:gd name="connsiteY134" fmla="*/ 1556623 h 4305538"/>
              <a:gd name="connsiteX135" fmla="*/ 4185285 w 4299585"/>
              <a:gd name="connsiteY135" fmla="*/ 1670923 h 4305538"/>
              <a:gd name="connsiteX136" fmla="*/ 4070985 w 4299585"/>
              <a:gd name="connsiteY136" fmla="*/ 1556623 h 4305538"/>
              <a:gd name="connsiteX137" fmla="*/ 4070985 w 4299585"/>
              <a:gd name="connsiteY137" fmla="*/ 1172766 h 4305538"/>
              <a:gd name="connsiteX138" fmla="*/ 3451860 w 4299585"/>
              <a:gd name="connsiteY138" fmla="*/ 553642 h 4305538"/>
              <a:gd name="connsiteX139" fmla="*/ 2926080 w 4299585"/>
              <a:gd name="connsiteY139" fmla="*/ 553642 h 4305538"/>
              <a:gd name="connsiteX140" fmla="*/ 3055620 w 4299585"/>
              <a:gd name="connsiteY140" fmla="*/ 683181 h 4305538"/>
              <a:gd name="connsiteX141" fmla="*/ 3055620 w 4299585"/>
              <a:gd name="connsiteY141" fmla="*/ 845106 h 4305538"/>
              <a:gd name="connsiteX142" fmla="*/ 2974658 w 4299585"/>
              <a:gd name="connsiteY142" fmla="*/ 878443 h 4305538"/>
              <a:gd name="connsiteX143" fmla="*/ 2893695 w 4299585"/>
              <a:gd name="connsiteY143" fmla="*/ 845106 h 4305538"/>
              <a:gd name="connsiteX144" fmla="*/ 2568893 w 4299585"/>
              <a:gd name="connsiteY144" fmla="*/ 520303 h 4305538"/>
              <a:gd name="connsiteX145" fmla="*/ 2535555 w 4299585"/>
              <a:gd name="connsiteY145" fmla="*/ 439341 h 4305538"/>
              <a:gd name="connsiteX146" fmla="*/ 2568893 w 4299585"/>
              <a:gd name="connsiteY146" fmla="*/ 358379 h 4305538"/>
              <a:gd name="connsiteX147" fmla="*/ 2892743 w 4299585"/>
              <a:gd name="connsiteY147" fmla="*/ 33576 h 4305538"/>
              <a:gd name="connsiteX148" fmla="*/ 2973705 w 4299585"/>
              <a:gd name="connsiteY148" fmla="*/ 0 h 430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299585" h="4305538">
                <a:moveTo>
                  <a:pt x="114300" y="2634853"/>
                </a:moveTo>
                <a:cubicBezTo>
                  <a:pt x="177165" y="2634853"/>
                  <a:pt x="228600" y="2686288"/>
                  <a:pt x="228600" y="2749153"/>
                </a:cubicBezTo>
                <a:lnTo>
                  <a:pt x="228600" y="3133010"/>
                </a:lnTo>
                <a:cubicBezTo>
                  <a:pt x="228600" y="3474006"/>
                  <a:pt x="505778" y="3752135"/>
                  <a:pt x="847725" y="3752135"/>
                </a:cubicBezTo>
                <a:lnTo>
                  <a:pt x="1373505" y="3752135"/>
                </a:lnTo>
                <a:lnTo>
                  <a:pt x="1243965" y="3622596"/>
                </a:lnTo>
                <a:cubicBezTo>
                  <a:pt x="1199198" y="3577828"/>
                  <a:pt x="1199198" y="3505438"/>
                  <a:pt x="1243965" y="3460671"/>
                </a:cubicBezTo>
                <a:cubicBezTo>
                  <a:pt x="1288733" y="3415903"/>
                  <a:pt x="1361123" y="3415903"/>
                  <a:pt x="1405890" y="3460671"/>
                </a:cubicBezTo>
                <a:lnTo>
                  <a:pt x="1730692" y="3785473"/>
                </a:lnTo>
                <a:cubicBezTo>
                  <a:pt x="1775460" y="3830241"/>
                  <a:pt x="1775460" y="3902631"/>
                  <a:pt x="1730692" y="3947398"/>
                </a:cubicBezTo>
                <a:lnTo>
                  <a:pt x="1405890" y="4272201"/>
                </a:lnTo>
                <a:cubicBezTo>
                  <a:pt x="1383030" y="4294108"/>
                  <a:pt x="1354455" y="4305538"/>
                  <a:pt x="1324928" y="4305538"/>
                </a:cubicBezTo>
                <a:cubicBezTo>
                  <a:pt x="1295400" y="4305538"/>
                  <a:pt x="1265873" y="4294108"/>
                  <a:pt x="1243965" y="4272201"/>
                </a:cubicBezTo>
                <a:cubicBezTo>
                  <a:pt x="1199198" y="4227433"/>
                  <a:pt x="1199198" y="4155043"/>
                  <a:pt x="1243965" y="4110276"/>
                </a:cubicBezTo>
                <a:lnTo>
                  <a:pt x="1373505" y="3980735"/>
                </a:lnTo>
                <a:lnTo>
                  <a:pt x="847725" y="3980735"/>
                </a:lnTo>
                <a:cubicBezTo>
                  <a:pt x="380048" y="3980735"/>
                  <a:pt x="0" y="3600688"/>
                  <a:pt x="0" y="3133010"/>
                </a:cubicBezTo>
                <a:lnTo>
                  <a:pt x="0" y="2749153"/>
                </a:lnTo>
                <a:cubicBezTo>
                  <a:pt x="0" y="2686288"/>
                  <a:pt x="51435" y="2634853"/>
                  <a:pt x="114300" y="2634853"/>
                </a:cubicBezTo>
                <a:close/>
                <a:moveTo>
                  <a:pt x="2413635" y="2428160"/>
                </a:moveTo>
                <a:lnTo>
                  <a:pt x="2413635" y="4076937"/>
                </a:lnTo>
                <a:lnTo>
                  <a:pt x="4062413" y="4076937"/>
                </a:lnTo>
                <a:lnTo>
                  <a:pt x="4062413" y="2428160"/>
                </a:lnTo>
                <a:close/>
                <a:moveTo>
                  <a:pt x="2299335" y="2199560"/>
                </a:moveTo>
                <a:lnTo>
                  <a:pt x="4176713" y="2199560"/>
                </a:lnTo>
                <a:cubicBezTo>
                  <a:pt x="4239577" y="2199560"/>
                  <a:pt x="4291013" y="2250043"/>
                  <a:pt x="4291013" y="2313860"/>
                </a:cubicBezTo>
                <a:lnTo>
                  <a:pt x="4291013" y="4191237"/>
                </a:lnTo>
                <a:cubicBezTo>
                  <a:pt x="4291013" y="4254103"/>
                  <a:pt x="4239577" y="4305538"/>
                  <a:pt x="4176713" y="4305538"/>
                </a:cubicBezTo>
                <a:lnTo>
                  <a:pt x="2299335" y="4305538"/>
                </a:lnTo>
                <a:cubicBezTo>
                  <a:pt x="2236470" y="4305538"/>
                  <a:pt x="2185035" y="4254103"/>
                  <a:pt x="2185035" y="4191237"/>
                </a:cubicBezTo>
                <a:lnTo>
                  <a:pt x="2185035" y="2313860"/>
                </a:lnTo>
                <a:cubicBezTo>
                  <a:pt x="2185035" y="2250995"/>
                  <a:pt x="2236470" y="2199560"/>
                  <a:pt x="2299335" y="2199560"/>
                </a:cubicBezTo>
                <a:close/>
                <a:moveTo>
                  <a:pt x="2000250" y="1877615"/>
                </a:moveTo>
                <a:cubicBezTo>
                  <a:pt x="2030730" y="1877615"/>
                  <a:pt x="2060267" y="1889998"/>
                  <a:pt x="2081213" y="1910953"/>
                </a:cubicBezTo>
                <a:cubicBezTo>
                  <a:pt x="2102167" y="1931907"/>
                  <a:pt x="2114550" y="1961435"/>
                  <a:pt x="2114550" y="1991915"/>
                </a:cubicBezTo>
                <a:cubicBezTo>
                  <a:pt x="2114550" y="2022395"/>
                  <a:pt x="2102167" y="2051923"/>
                  <a:pt x="2081213" y="2072878"/>
                </a:cubicBezTo>
                <a:cubicBezTo>
                  <a:pt x="2060258" y="2093832"/>
                  <a:pt x="2030730" y="2106215"/>
                  <a:pt x="2000250" y="2106215"/>
                </a:cubicBezTo>
                <a:cubicBezTo>
                  <a:pt x="1969770" y="2106215"/>
                  <a:pt x="1940242" y="2093832"/>
                  <a:pt x="1919288" y="2072878"/>
                </a:cubicBezTo>
                <a:cubicBezTo>
                  <a:pt x="1898333" y="2051923"/>
                  <a:pt x="1885950" y="2021443"/>
                  <a:pt x="1885950" y="1991915"/>
                </a:cubicBezTo>
                <a:cubicBezTo>
                  <a:pt x="1885950" y="1961435"/>
                  <a:pt x="1898333" y="1931907"/>
                  <a:pt x="1919288" y="1910953"/>
                </a:cubicBezTo>
                <a:cubicBezTo>
                  <a:pt x="1940242" y="1889998"/>
                  <a:pt x="1969770" y="1877615"/>
                  <a:pt x="2000250" y="1877615"/>
                </a:cubicBezTo>
                <a:close/>
                <a:moveTo>
                  <a:pt x="1530668" y="1877615"/>
                </a:moveTo>
                <a:cubicBezTo>
                  <a:pt x="1593533" y="1877615"/>
                  <a:pt x="1644968" y="1929050"/>
                  <a:pt x="1644968" y="1991915"/>
                </a:cubicBezTo>
                <a:cubicBezTo>
                  <a:pt x="1644968" y="2054780"/>
                  <a:pt x="1593533" y="2106215"/>
                  <a:pt x="1530668" y="2106215"/>
                </a:cubicBezTo>
                <a:cubicBezTo>
                  <a:pt x="1467803" y="2106215"/>
                  <a:pt x="1416368" y="2055732"/>
                  <a:pt x="1416368" y="1991915"/>
                </a:cubicBezTo>
                <a:cubicBezTo>
                  <a:pt x="1416368" y="1929050"/>
                  <a:pt x="1467803" y="1877615"/>
                  <a:pt x="1530668" y="1877615"/>
                </a:cubicBezTo>
                <a:close/>
                <a:moveTo>
                  <a:pt x="1062038" y="1877615"/>
                </a:moveTo>
                <a:cubicBezTo>
                  <a:pt x="1124903" y="1877615"/>
                  <a:pt x="1176338" y="1929050"/>
                  <a:pt x="1176338" y="1991915"/>
                </a:cubicBezTo>
                <a:cubicBezTo>
                  <a:pt x="1176338" y="2054780"/>
                  <a:pt x="1124903" y="2106215"/>
                  <a:pt x="1062038" y="2106215"/>
                </a:cubicBezTo>
                <a:cubicBezTo>
                  <a:pt x="998221" y="2106215"/>
                  <a:pt x="947738" y="2055732"/>
                  <a:pt x="947738" y="1991915"/>
                </a:cubicBezTo>
                <a:cubicBezTo>
                  <a:pt x="947738" y="1929050"/>
                  <a:pt x="999173" y="1877615"/>
                  <a:pt x="1062038" y="1877615"/>
                </a:cubicBezTo>
                <a:close/>
                <a:moveTo>
                  <a:pt x="592455" y="1877615"/>
                </a:moveTo>
                <a:cubicBezTo>
                  <a:pt x="655320" y="1877615"/>
                  <a:pt x="706755" y="1929050"/>
                  <a:pt x="706755" y="1991915"/>
                </a:cubicBezTo>
                <a:cubicBezTo>
                  <a:pt x="706755" y="2054780"/>
                  <a:pt x="655320" y="2106215"/>
                  <a:pt x="592455" y="2106215"/>
                </a:cubicBezTo>
                <a:cubicBezTo>
                  <a:pt x="529590" y="2106215"/>
                  <a:pt x="478155" y="2055732"/>
                  <a:pt x="478155" y="1991915"/>
                </a:cubicBezTo>
                <a:cubicBezTo>
                  <a:pt x="478155" y="1929050"/>
                  <a:pt x="529590" y="1877615"/>
                  <a:pt x="592455" y="1877615"/>
                </a:cubicBezTo>
                <a:close/>
                <a:moveTo>
                  <a:pt x="122873" y="1877615"/>
                </a:moveTo>
                <a:cubicBezTo>
                  <a:pt x="153353" y="1877615"/>
                  <a:pt x="182880" y="1889998"/>
                  <a:pt x="203836" y="1910953"/>
                </a:cubicBezTo>
                <a:cubicBezTo>
                  <a:pt x="224791" y="1931907"/>
                  <a:pt x="237173" y="1961435"/>
                  <a:pt x="237173" y="1991915"/>
                </a:cubicBezTo>
                <a:cubicBezTo>
                  <a:pt x="237173" y="2022395"/>
                  <a:pt x="224791" y="2051923"/>
                  <a:pt x="203836" y="2072878"/>
                </a:cubicBezTo>
                <a:cubicBezTo>
                  <a:pt x="182880" y="2093832"/>
                  <a:pt x="153353" y="2106215"/>
                  <a:pt x="122873" y="2106215"/>
                </a:cubicBezTo>
                <a:cubicBezTo>
                  <a:pt x="92393" y="2106215"/>
                  <a:pt x="63818" y="2093832"/>
                  <a:pt x="41911" y="2072878"/>
                </a:cubicBezTo>
                <a:cubicBezTo>
                  <a:pt x="20956" y="2051923"/>
                  <a:pt x="8573" y="2021443"/>
                  <a:pt x="8573" y="1991915"/>
                </a:cubicBezTo>
                <a:cubicBezTo>
                  <a:pt x="8573" y="1961435"/>
                  <a:pt x="20956" y="1931907"/>
                  <a:pt x="41911" y="1910953"/>
                </a:cubicBezTo>
                <a:cubicBezTo>
                  <a:pt x="62866" y="1889998"/>
                  <a:pt x="92393" y="1877615"/>
                  <a:pt x="122873" y="1877615"/>
                </a:cubicBezTo>
                <a:close/>
                <a:moveTo>
                  <a:pt x="2000250" y="1408985"/>
                </a:moveTo>
                <a:cubicBezTo>
                  <a:pt x="2064067" y="1408985"/>
                  <a:pt x="2114550" y="1459468"/>
                  <a:pt x="2114550" y="1523285"/>
                </a:cubicBezTo>
                <a:cubicBezTo>
                  <a:pt x="2114550" y="1586150"/>
                  <a:pt x="2063115" y="1637585"/>
                  <a:pt x="2000250" y="1637585"/>
                </a:cubicBezTo>
                <a:cubicBezTo>
                  <a:pt x="1937385" y="1637585"/>
                  <a:pt x="1885950" y="1586150"/>
                  <a:pt x="1885950" y="1523285"/>
                </a:cubicBezTo>
                <a:cubicBezTo>
                  <a:pt x="1885950" y="1460420"/>
                  <a:pt x="1937385" y="1408985"/>
                  <a:pt x="2000250" y="1408985"/>
                </a:cubicBezTo>
                <a:close/>
                <a:moveTo>
                  <a:pt x="122873" y="1408985"/>
                </a:moveTo>
                <a:cubicBezTo>
                  <a:pt x="185738" y="1408985"/>
                  <a:pt x="237173" y="1460420"/>
                  <a:pt x="237173" y="1523285"/>
                </a:cubicBezTo>
                <a:cubicBezTo>
                  <a:pt x="237173" y="1586150"/>
                  <a:pt x="185738" y="1637585"/>
                  <a:pt x="122873" y="1637585"/>
                </a:cubicBezTo>
                <a:cubicBezTo>
                  <a:pt x="60008" y="1637585"/>
                  <a:pt x="8573" y="1586150"/>
                  <a:pt x="8573" y="1523285"/>
                </a:cubicBezTo>
                <a:cubicBezTo>
                  <a:pt x="8573" y="1460420"/>
                  <a:pt x="60008" y="1408985"/>
                  <a:pt x="122873" y="1408985"/>
                </a:cubicBezTo>
                <a:close/>
                <a:moveTo>
                  <a:pt x="2000250" y="939403"/>
                </a:moveTo>
                <a:cubicBezTo>
                  <a:pt x="2064067" y="939403"/>
                  <a:pt x="2114550" y="989886"/>
                  <a:pt x="2114550" y="1053703"/>
                </a:cubicBezTo>
                <a:cubicBezTo>
                  <a:pt x="2114550" y="1116568"/>
                  <a:pt x="2063115" y="1168003"/>
                  <a:pt x="2000250" y="1168003"/>
                </a:cubicBezTo>
                <a:cubicBezTo>
                  <a:pt x="1937385" y="1168003"/>
                  <a:pt x="1885950" y="1116568"/>
                  <a:pt x="1885950" y="1053703"/>
                </a:cubicBezTo>
                <a:cubicBezTo>
                  <a:pt x="1885950" y="990838"/>
                  <a:pt x="1937385" y="939403"/>
                  <a:pt x="2000250" y="939403"/>
                </a:cubicBezTo>
                <a:close/>
                <a:moveTo>
                  <a:pt x="122873" y="939403"/>
                </a:moveTo>
                <a:cubicBezTo>
                  <a:pt x="185738" y="939403"/>
                  <a:pt x="237173" y="990838"/>
                  <a:pt x="237173" y="1053703"/>
                </a:cubicBezTo>
                <a:cubicBezTo>
                  <a:pt x="237173" y="1116568"/>
                  <a:pt x="185738" y="1168003"/>
                  <a:pt x="122873" y="1168003"/>
                </a:cubicBezTo>
                <a:cubicBezTo>
                  <a:pt x="60008" y="1168003"/>
                  <a:pt x="8573" y="1116568"/>
                  <a:pt x="8573" y="1053703"/>
                </a:cubicBezTo>
                <a:cubicBezTo>
                  <a:pt x="8573" y="990838"/>
                  <a:pt x="60008" y="939403"/>
                  <a:pt x="122873" y="939403"/>
                </a:cubicBezTo>
                <a:close/>
                <a:moveTo>
                  <a:pt x="122873" y="469822"/>
                </a:moveTo>
                <a:cubicBezTo>
                  <a:pt x="185738" y="469822"/>
                  <a:pt x="237173" y="521256"/>
                  <a:pt x="237173" y="584121"/>
                </a:cubicBezTo>
                <a:cubicBezTo>
                  <a:pt x="237173" y="646985"/>
                  <a:pt x="185738" y="698421"/>
                  <a:pt x="122873" y="698421"/>
                </a:cubicBezTo>
                <a:cubicBezTo>
                  <a:pt x="60008" y="698421"/>
                  <a:pt x="8573" y="646985"/>
                  <a:pt x="8573" y="584121"/>
                </a:cubicBezTo>
                <a:cubicBezTo>
                  <a:pt x="8573" y="521256"/>
                  <a:pt x="60008" y="469822"/>
                  <a:pt x="122873" y="469822"/>
                </a:cubicBezTo>
                <a:close/>
                <a:moveTo>
                  <a:pt x="2000250" y="469821"/>
                </a:moveTo>
                <a:cubicBezTo>
                  <a:pt x="2064067" y="469821"/>
                  <a:pt x="2114550" y="521256"/>
                  <a:pt x="2114550" y="584121"/>
                </a:cubicBezTo>
                <a:cubicBezTo>
                  <a:pt x="2114550" y="646985"/>
                  <a:pt x="2063115" y="698421"/>
                  <a:pt x="2000250" y="698421"/>
                </a:cubicBezTo>
                <a:cubicBezTo>
                  <a:pt x="1937385" y="698421"/>
                  <a:pt x="1885950" y="646985"/>
                  <a:pt x="1885950" y="584121"/>
                </a:cubicBezTo>
                <a:cubicBezTo>
                  <a:pt x="1885950" y="521256"/>
                  <a:pt x="1937385" y="469821"/>
                  <a:pt x="2000250" y="469821"/>
                </a:cubicBezTo>
                <a:close/>
                <a:moveTo>
                  <a:pt x="1530668" y="238"/>
                </a:moveTo>
                <a:cubicBezTo>
                  <a:pt x="1593533" y="238"/>
                  <a:pt x="1644968" y="51674"/>
                  <a:pt x="1644968" y="114539"/>
                </a:cubicBezTo>
                <a:cubicBezTo>
                  <a:pt x="1644968" y="177404"/>
                  <a:pt x="1593533" y="228839"/>
                  <a:pt x="1530668" y="228839"/>
                </a:cubicBezTo>
                <a:cubicBezTo>
                  <a:pt x="1467803" y="228839"/>
                  <a:pt x="1416368" y="177404"/>
                  <a:pt x="1416368" y="114539"/>
                </a:cubicBezTo>
                <a:cubicBezTo>
                  <a:pt x="1416368" y="51674"/>
                  <a:pt x="1467803" y="238"/>
                  <a:pt x="1530668" y="238"/>
                </a:cubicBezTo>
                <a:close/>
                <a:moveTo>
                  <a:pt x="1062038" y="238"/>
                </a:moveTo>
                <a:cubicBezTo>
                  <a:pt x="1124903" y="238"/>
                  <a:pt x="1176338" y="51674"/>
                  <a:pt x="1176338" y="114539"/>
                </a:cubicBezTo>
                <a:cubicBezTo>
                  <a:pt x="1176338" y="177404"/>
                  <a:pt x="1124903" y="228839"/>
                  <a:pt x="1062038" y="228839"/>
                </a:cubicBezTo>
                <a:cubicBezTo>
                  <a:pt x="998221" y="228839"/>
                  <a:pt x="947738" y="177404"/>
                  <a:pt x="947738" y="114539"/>
                </a:cubicBezTo>
                <a:cubicBezTo>
                  <a:pt x="947738" y="51674"/>
                  <a:pt x="999173" y="238"/>
                  <a:pt x="1062038" y="238"/>
                </a:cubicBezTo>
                <a:close/>
                <a:moveTo>
                  <a:pt x="122873" y="238"/>
                </a:moveTo>
                <a:cubicBezTo>
                  <a:pt x="153353" y="238"/>
                  <a:pt x="182880" y="12621"/>
                  <a:pt x="203836" y="33576"/>
                </a:cubicBezTo>
                <a:cubicBezTo>
                  <a:pt x="224791" y="54531"/>
                  <a:pt x="237173" y="85011"/>
                  <a:pt x="237173" y="114539"/>
                </a:cubicBezTo>
                <a:cubicBezTo>
                  <a:pt x="237173" y="145019"/>
                  <a:pt x="224791" y="174547"/>
                  <a:pt x="203836" y="195502"/>
                </a:cubicBezTo>
                <a:cubicBezTo>
                  <a:pt x="182880" y="216457"/>
                  <a:pt x="153353" y="228839"/>
                  <a:pt x="122873" y="228839"/>
                </a:cubicBezTo>
                <a:cubicBezTo>
                  <a:pt x="92393" y="228839"/>
                  <a:pt x="63818" y="216457"/>
                  <a:pt x="41911" y="195502"/>
                </a:cubicBezTo>
                <a:cubicBezTo>
                  <a:pt x="20956" y="174547"/>
                  <a:pt x="8573" y="145019"/>
                  <a:pt x="8573" y="114539"/>
                </a:cubicBezTo>
                <a:cubicBezTo>
                  <a:pt x="8573" y="84058"/>
                  <a:pt x="20956" y="54531"/>
                  <a:pt x="41911" y="33576"/>
                </a:cubicBezTo>
                <a:cubicBezTo>
                  <a:pt x="62866" y="12621"/>
                  <a:pt x="92393" y="238"/>
                  <a:pt x="122873" y="238"/>
                </a:cubicBezTo>
                <a:close/>
                <a:moveTo>
                  <a:pt x="2000250" y="238"/>
                </a:moveTo>
                <a:cubicBezTo>
                  <a:pt x="2030730" y="238"/>
                  <a:pt x="2060258" y="12621"/>
                  <a:pt x="2081213" y="33576"/>
                </a:cubicBezTo>
                <a:cubicBezTo>
                  <a:pt x="2102167" y="54531"/>
                  <a:pt x="2114550" y="84058"/>
                  <a:pt x="2114550" y="114539"/>
                </a:cubicBezTo>
                <a:cubicBezTo>
                  <a:pt x="2114550" y="145019"/>
                  <a:pt x="2102167" y="174547"/>
                  <a:pt x="2081213" y="195502"/>
                </a:cubicBezTo>
                <a:cubicBezTo>
                  <a:pt x="2060258" y="216457"/>
                  <a:pt x="2030730" y="228839"/>
                  <a:pt x="2000250" y="228839"/>
                </a:cubicBezTo>
                <a:cubicBezTo>
                  <a:pt x="1969770" y="228839"/>
                  <a:pt x="1940242" y="216457"/>
                  <a:pt x="1919288" y="195502"/>
                </a:cubicBezTo>
                <a:cubicBezTo>
                  <a:pt x="1898333" y="174547"/>
                  <a:pt x="1885950" y="145019"/>
                  <a:pt x="1885950" y="114539"/>
                </a:cubicBezTo>
                <a:cubicBezTo>
                  <a:pt x="1885950" y="84058"/>
                  <a:pt x="1898333" y="54531"/>
                  <a:pt x="1919288" y="33576"/>
                </a:cubicBezTo>
                <a:cubicBezTo>
                  <a:pt x="1940242" y="12621"/>
                  <a:pt x="1970723" y="238"/>
                  <a:pt x="2000250" y="238"/>
                </a:cubicBezTo>
                <a:close/>
                <a:moveTo>
                  <a:pt x="592455" y="238"/>
                </a:moveTo>
                <a:cubicBezTo>
                  <a:pt x="655320" y="238"/>
                  <a:pt x="706755" y="51673"/>
                  <a:pt x="706755" y="114538"/>
                </a:cubicBezTo>
                <a:cubicBezTo>
                  <a:pt x="706755" y="177403"/>
                  <a:pt x="655320" y="228838"/>
                  <a:pt x="592455" y="228838"/>
                </a:cubicBezTo>
                <a:cubicBezTo>
                  <a:pt x="529590" y="228838"/>
                  <a:pt x="478155" y="177403"/>
                  <a:pt x="478155" y="114538"/>
                </a:cubicBezTo>
                <a:cubicBezTo>
                  <a:pt x="478155" y="51673"/>
                  <a:pt x="529590" y="238"/>
                  <a:pt x="592455" y="238"/>
                </a:cubicBezTo>
                <a:close/>
                <a:moveTo>
                  <a:pt x="2973705" y="0"/>
                </a:moveTo>
                <a:cubicBezTo>
                  <a:pt x="3002995" y="0"/>
                  <a:pt x="3032284" y="11192"/>
                  <a:pt x="3054668" y="33576"/>
                </a:cubicBezTo>
                <a:cubicBezTo>
                  <a:pt x="3099435" y="78343"/>
                  <a:pt x="3099435" y="150733"/>
                  <a:pt x="3054668" y="195502"/>
                </a:cubicBezTo>
                <a:lnTo>
                  <a:pt x="2925127" y="325041"/>
                </a:lnTo>
                <a:lnTo>
                  <a:pt x="3450908" y="325041"/>
                </a:lnTo>
                <a:cubicBezTo>
                  <a:pt x="3918585" y="325041"/>
                  <a:pt x="4299585" y="705088"/>
                  <a:pt x="4299585" y="1172766"/>
                </a:cubicBezTo>
                <a:lnTo>
                  <a:pt x="4299585" y="1556623"/>
                </a:lnTo>
                <a:cubicBezTo>
                  <a:pt x="4299585" y="1619488"/>
                  <a:pt x="4248150" y="1670923"/>
                  <a:pt x="4185285" y="1670923"/>
                </a:cubicBezTo>
                <a:cubicBezTo>
                  <a:pt x="4122420" y="1670923"/>
                  <a:pt x="4070985" y="1619488"/>
                  <a:pt x="4070985" y="1556623"/>
                </a:cubicBezTo>
                <a:lnTo>
                  <a:pt x="4070985" y="1172766"/>
                </a:lnTo>
                <a:cubicBezTo>
                  <a:pt x="4070985" y="831771"/>
                  <a:pt x="3793808" y="553642"/>
                  <a:pt x="3451860" y="553642"/>
                </a:cubicBezTo>
                <a:lnTo>
                  <a:pt x="2926080" y="553642"/>
                </a:lnTo>
                <a:lnTo>
                  <a:pt x="3055620" y="683181"/>
                </a:lnTo>
                <a:cubicBezTo>
                  <a:pt x="3100388" y="727948"/>
                  <a:pt x="3100388" y="800339"/>
                  <a:pt x="3055620" y="845106"/>
                </a:cubicBezTo>
                <a:cubicBezTo>
                  <a:pt x="3032760" y="867013"/>
                  <a:pt x="3004185" y="878443"/>
                  <a:pt x="2974658" y="878443"/>
                </a:cubicBezTo>
                <a:cubicBezTo>
                  <a:pt x="2945130" y="878443"/>
                  <a:pt x="2915602" y="867013"/>
                  <a:pt x="2893695" y="845106"/>
                </a:cubicBezTo>
                <a:lnTo>
                  <a:pt x="2568893" y="520303"/>
                </a:lnTo>
                <a:cubicBezTo>
                  <a:pt x="2547938" y="498397"/>
                  <a:pt x="2535555" y="469822"/>
                  <a:pt x="2535555" y="439341"/>
                </a:cubicBezTo>
                <a:cubicBezTo>
                  <a:pt x="2535555" y="408861"/>
                  <a:pt x="2546985" y="380286"/>
                  <a:pt x="2568893" y="358379"/>
                </a:cubicBezTo>
                <a:lnTo>
                  <a:pt x="2892743" y="33576"/>
                </a:lnTo>
                <a:cubicBezTo>
                  <a:pt x="2915127" y="11192"/>
                  <a:pt x="2944416" y="0"/>
                  <a:pt x="2973705" y="0"/>
                </a:cubicBezTo>
                <a:close/>
              </a:path>
            </a:pathLst>
          </a:custGeom>
          <a:solidFill>
            <a:schemeClr val="tx2"/>
          </a:solidFill>
          <a:ln w="9525" cap="flat">
            <a:noFill/>
            <a:prstDash val="solid"/>
            <a:miter/>
          </a:ln>
        </p:spPr>
        <p:txBody>
          <a:bodyPr rtlCol="0" anchor="ctr"/>
          <a:lstStyle/>
          <a:p>
            <a:endParaRPr lang="en-US"/>
          </a:p>
        </p:txBody>
      </p:sp>
      <p:sp>
        <p:nvSpPr>
          <p:cNvPr id="10" name="Rectangle 12">
            <a:extLst>
              <a:ext uri="{FF2B5EF4-FFF2-40B4-BE49-F238E27FC236}">
                <a16:creationId xmlns:a16="http://schemas.microsoft.com/office/drawing/2014/main" id="{48827EE8-F9CF-BF47-872D-3261A20FF9D2}"/>
              </a:ext>
            </a:extLst>
          </p:cNvPr>
          <p:cNvSpPr/>
          <p:nvPr userDrawn="1"/>
        </p:nvSpPr>
        <p:spPr>
          <a:xfrm>
            <a:off x="9457764" y="6579030"/>
            <a:ext cx="2734235" cy="278969"/>
          </a:xfrm>
          <a:prstGeom prst="rect">
            <a:avLst/>
          </a:prstGeom>
          <a:solidFill>
            <a:schemeClr val="tx1">
              <a:lumMod val="75000"/>
            </a:schemeClr>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GRSTÃO DE MUDANÇA</a:t>
            </a:r>
          </a:p>
        </p:txBody>
      </p:sp>
    </p:spTree>
    <p:extLst>
      <p:ext uri="{BB962C8B-B14F-4D97-AF65-F5344CB8AC3E}">
        <p14:creationId xmlns:p14="http://schemas.microsoft.com/office/powerpoint/2010/main" val="1174062592"/>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mplate Propuesta 2022 - Soporte y Mantenimient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rgbClr val="926F9A"/>
            </a:solidFill>
            <a:miter lim="800000"/>
          </a:ln>
        </p:spPr>
        <p:txBody>
          <a:bodyPr lIns="0" tIns="0" rIns="0" bIns="0" rtlCol="0" anchor="ctr">
            <a:noAutofit/>
          </a:bodyPr>
          <a:lstStyle/>
          <a:p>
            <a:pPr algn="ctr"/>
            <a:endParaRPr lang="es-ES_tradnl" sz="1400" noProof="0"/>
          </a:p>
        </p:txBody>
      </p:sp>
      <p:sp>
        <p:nvSpPr>
          <p:cNvPr id="10" name="Freeform 6">
            <a:extLst>
              <a:ext uri="{FF2B5EF4-FFF2-40B4-BE49-F238E27FC236}">
                <a16:creationId xmlns:a16="http://schemas.microsoft.com/office/drawing/2014/main" id="{7E7560EB-BA7B-B74B-8DBE-127A6286F043}"/>
              </a:ext>
            </a:extLst>
          </p:cNvPr>
          <p:cNvSpPr>
            <a:spLocks noEditPoints="1"/>
          </p:cNvSpPr>
          <p:nvPr userDrawn="1"/>
        </p:nvSpPr>
        <p:spPr bwMode="auto">
          <a:xfrm>
            <a:off x="657650" y="118442"/>
            <a:ext cx="282630" cy="293154"/>
          </a:xfrm>
          <a:custGeom>
            <a:avLst/>
            <a:gdLst/>
            <a:ahLst/>
            <a:cxnLst>
              <a:cxn ang="0">
                <a:pos x="2121" y="4731"/>
              </a:cxn>
              <a:cxn ang="0">
                <a:pos x="2745" y="4673"/>
              </a:cxn>
              <a:cxn ang="0">
                <a:pos x="2607" y="4501"/>
              </a:cxn>
              <a:cxn ang="0">
                <a:pos x="3037" y="1332"/>
              </a:cxn>
              <a:cxn ang="0">
                <a:pos x="3387" y="1437"/>
              </a:cxn>
              <a:cxn ang="0">
                <a:pos x="3282" y="1087"/>
              </a:cxn>
              <a:cxn ang="0">
                <a:pos x="1863" y="1175"/>
              </a:cxn>
              <a:cxn ang="0">
                <a:pos x="1084" y="1762"/>
              </a:cxn>
              <a:cxn ang="0">
                <a:pos x="718" y="3281"/>
              </a:cxn>
              <a:cxn ang="0">
                <a:pos x="147" y="3330"/>
              </a:cxn>
              <a:cxn ang="0">
                <a:pos x="55" y="2326"/>
              </a:cxn>
              <a:cxn ang="0">
                <a:pos x="394" y="2251"/>
              </a:cxn>
              <a:cxn ang="0">
                <a:pos x="231" y="2516"/>
              </a:cxn>
              <a:cxn ang="0">
                <a:pos x="502" y="2580"/>
              </a:cxn>
              <a:cxn ang="0">
                <a:pos x="1081" y="1417"/>
              </a:cxn>
              <a:cxn ang="0">
                <a:pos x="3367" y="870"/>
              </a:cxn>
              <a:cxn ang="0">
                <a:pos x="3660" y="1417"/>
              </a:cxn>
              <a:cxn ang="0">
                <a:pos x="3114" y="1712"/>
              </a:cxn>
              <a:cxn ang="0">
                <a:pos x="2820" y="1164"/>
              </a:cxn>
              <a:cxn ang="0">
                <a:pos x="3193" y="233"/>
              </a:cxn>
              <a:cxn ang="0">
                <a:pos x="2861" y="633"/>
              </a:cxn>
              <a:cxn ang="0">
                <a:pos x="2348" y="721"/>
              </a:cxn>
              <a:cxn ang="0">
                <a:pos x="2495" y="1140"/>
              </a:cxn>
              <a:cxn ang="0">
                <a:pos x="2276" y="1712"/>
              </a:cxn>
              <a:cxn ang="0">
                <a:pos x="2691" y="1835"/>
              </a:cxn>
              <a:cxn ang="0">
                <a:pos x="3076" y="2108"/>
              </a:cxn>
              <a:cxn ang="0">
                <a:pos x="3410" y="2082"/>
              </a:cxn>
              <a:cxn ang="0">
                <a:pos x="3815" y="1830"/>
              </a:cxn>
              <a:cxn ang="0">
                <a:pos x="4212" y="1687"/>
              </a:cxn>
              <a:cxn ang="0">
                <a:pos x="3983" y="1113"/>
              </a:cxn>
              <a:cxn ang="0">
                <a:pos x="4109" y="689"/>
              </a:cxn>
              <a:cxn ang="0">
                <a:pos x="3553" y="599"/>
              </a:cxn>
              <a:cxn ang="0">
                <a:pos x="3241" y="232"/>
              </a:cxn>
              <a:cxn ang="0">
                <a:pos x="3608" y="195"/>
              </a:cxn>
              <a:cxn ang="0">
                <a:pos x="4152" y="427"/>
              </a:cxn>
              <a:cxn ang="0">
                <a:pos x="4443" y="899"/>
              </a:cxn>
              <a:cxn ang="0">
                <a:pos x="4373" y="1520"/>
              </a:cxn>
              <a:cxn ang="0">
                <a:pos x="4326" y="1984"/>
              </a:cxn>
              <a:cxn ang="0">
                <a:pos x="4352" y="2935"/>
              </a:cxn>
              <a:cxn ang="0">
                <a:pos x="4600" y="2516"/>
              </a:cxn>
              <a:cxn ang="0">
                <a:pos x="4437" y="2277"/>
              </a:cxn>
              <a:cxn ang="0">
                <a:pos x="4750" y="2286"/>
              </a:cxn>
              <a:cxn ang="0">
                <a:pos x="4730" y="3294"/>
              </a:cxn>
              <a:cxn ang="0">
                <a:pos x="4009" y="3925"/>
              </a:cxn>
              <a:cxn ang="0">
                <a:pos x="2979" y="4673"/>
              </a:cxn>
              <a:cxn ang="0">
                <a:pos x="2232" y="5013"/>
              </a:cxn>
              <a:cxn ang="0">
                <a:pos x="1858" y="4642"/>
              </a:cxn>
              <a:cxn ang="0">
                <a:pos x="2232" y="4271"/>
              </a:cxn>
              <a:cxn ang="0">
                <a:pos x="3245" y="4313"/>
              </a:cxn>
              <a:cxn ang="0">
                <a:pos x="4029" y="3385"/>
              </a:cxn>
              <a:cxn ang="0">
                <a:pos x="3989" y="2147"/>
              </a:cxn>
              <a:cxn ang="0">
                <a:pos x="3463" y="2545"/>
              </a:cxn>
              <a:cxn ang="0">
                <a:pos x="2913" y="2480"/>
              </a:cxn>
              <a:cxn ang="0">
                <a:pos x="2374" y="2167"/>
              </a:cxn>
              <a:cxn ang="0">
                <a:pos x="2043" y="1731"/>
              </a:cxn>
              <a:cxn ang="0">
                <a:pos x="2252" y="1350"/>
              </a:cxn>
              <a:cxn ang="0">
                <a:pos x="2052" y="808"/>
              </a:cxn>
              <a:cxn ang="0">
                <a:pos x="2409" y="408"/>
              </a:cxn>
              <a:cxn ang="0">
                <a:pos x="2940" y="75"/>
              </a:cxn>
            </a:cxnLst>
            <a:rect l="0" t="0" r="r" b="b"/>
            <a:pathLst>
              <a:path w="4832" h="5013">
                <a:moveTo>
                  <a:pt x="2232" y="4501"/>
                </a:moveTo>
                <a:lnTo>
                  <a:pt x="2198" y="4505"/>
                </a:lnTo>
                <a:lnTo>
                  <a:pt x="2169" y="4516"/>
                </a:lnTo>
                <a:lnTo>
                  <a:pt x="2143" y="4531"/>
                </a:lnTo>
                <a:lnTo>
                  <a:pt x="2121" y="4554"/>
                </a:lnTo>
                <a:lnTo>
                  <a:pt x="2104" y="4580"/>
                </a:lnTo>
                <a:lnTo>
                  <a:pt x="2093" y="4609"/>
                </a:lnTo>
                <a:lnTo>
                  <a:pt x="2090" y="4642"/>
                </a:lnTo>
                <a:lnTo>
                  <a:pt x="2093" y="4674"/>
                </a:lnTo>
                <a:lnTo>
                  <a:pt x="2104" y="4703"/>
                </a:lnTo>
                <a:lnTo>
                  <a:pt x="2121" y="4731"/>
                </a:lnTo>
                <a:lnTo>
                  <a:pt x="2143" y="4752"/>
                </a:lnTo>
                <a:lnTo>
                  <a:pt x="2169" y="4769"/>
                </a:lnTo>
                <a:lnTo>
                  <a:pt x="2198" y="4780"/>
                </a:lnTo>
                <a:lnTo>
                  <a:pt x="2232" y="4783"/>
                </a:lnTo>
                <a:lnTo>
                  <a:pt x="2607" y="4783"/>
                </a:lnTo>
                <a:lnTo>
                  <a:pt x="2640" y="4780"/>
                </a:lnTo>
                <a:lnTo>
                  <a:pt x="2669" y="4769"/>
                </a:lnTo>
                <a:lnTo>
                  <a:pt x="2695" y="4751"/>
                </a:lnTo>
                <a:lnTo>
                  <a:pt x="2718" y="4729"/>
                </a:lnTo>
                <a:lnTo>
                  <a:pt x="2735" y="4702"/>
                </a:lnTo>
                <a:lnTo>
                  <a:pt x="2745" y="4673"/>
                </a:lnTo>
                <a:lnTo>
                  <a:pt x="2748" y="4641"/>
                </a:lnTo>
                <a:lnTo>
                  <a:pt x="2748" y="4626"/>
                </a:lnTo>
                <a:lnTo>
                  <a:pt x="2747" y="4612"/>
                </a:lnTo>
                <a:lnTo>
                  <a:pt x="2745" y="4610"/>
                </a:lnTo>
                <a:lnTo>
                  <a:pt x="2745" y="4609"/>
                </a:lnTo>
                <a:lnTo>
                  <a:pt x="2735" y="4578"/>
                </a:lnTo>
                <a:lnTo>
                  <a:pt x="2718" y="4552"/>
                </a:lnTo>
                <a:lnTo>
                  <a:pt x="2697" y="4531"/>
                </a:lnTo>
                <a:lnTo>
                  <a:pt x="2669" y="4514"/>
                </a:lnTo>
                <a:lnTo>
                  <a:pt x="2640" y="4505"/>
                </a:lnTo>
                <a:lnTo>
                  <a:pt x="2607" y="4501"/>
                </a:lnTo>
                <a:lnTo>
                  <a:pt x="2232" y="4501"/>
                </a:lnTo>
                <a:close/>
                <a:moveTo>
                  <a:pt x="3241" y="1082"/>
                </a:moveTo>
                <a:lnTo>
                  <a:pt x="3198" y="1087"/>
                </a:lnTo>
                <a:lnTo>
                  <a:pt x="3160" y="1099"/>
                </a:lnTo>
                <a:lnTo>
                  <a:pt x="3123" y="1119"/>
                </a:lnTo>
                <a:lnTo>
                  <a:pt x="3093" y="1143"/>
                </a:lnTo>
                <a:lnTo>
                  <a:pt x="3067" y="1175"/>
                </a:lnTo>
                <a:lnTo>
                  <a:pt x="3049" y="1210"/>
                </a:lnTo>
                <a:lnTo>
                  <a:pt x="3037" y="1248"/>
                </a:lnTo>
                <a:lnTo>
                  <a:pt x="3032" y="1291"/>
                </a:lnTo>
                <a:lnTo>
                  <a:pt x="3037" y="1332"/>
                </a:lnTo>
                <a:lnTo>
                  <a:pt x="3049" y="1372"/>
                </a:lnTo>
                <a:lnTo>
                  <a:pt x="3067" y="1407"/>
                </a:lnTo>
                <a:lnTo>
                  <a:pt x="3093" y="1437"/>
                </a:lnTo>
                <a:lnTo>
                  <a:pt x="3123" y="1463"/>
                </a:lnTo>
                <a:lnTo>
                  <a:pt x="3160" y="1483"/>
                </a:lnTo>
                <a:lnTo>
                  <a:pt x="3198" y="1495"/>
                </a:lnTo>
                <a:lnTo>
                  <a:pt x="3241" y="1500"/>
                </a:lnTo>
                <a:lnTo>
                  <a:pt x="3282" y="1495"/>
                </a:lnTo>
                <a:lnTo>
                  <a:pt x="3322" y="1483"/>
                </a:lnTo>
                <a:lnTo>
                  <a:pt x="3357" y="1463"/>
                </a:lnTo>
                <a:lnTo>
                  <a:pt x="3387" y="1437"/>
                </a:lnTo>
                <a:lnTo>
                  <a:pt x="3413" y="1407"/>
                </a:lnTo>
                <a:lnTo>
                  <a:pt x="3433" y="1372"/>
                </a:lnTo>
                <a:lnTo>
                  <a:pt x="3445" y="1332"/>
                </a:lnTo>
                <a:lnTo>
                  <a:pt x="3448" y="1291"/>
                </a:lnTo>
                <a:lnTo>
                  <a:pt x="3445" y="1248"/>
                </a:lnTo>
                <a:lnTo>
                  <a:pt x="3433" y="1210"/>
                </a:lnTo>
                <a:lnTo>
                  <a:pt x="3413" y="1175"/>
                </a:lnTo>
                <a:lnTo>
                  <a:pt x="3387" y="1143"/>
                </a:lnTo>
                <a:lnTo>
                  <a:pt x="3357" y="1119"/>
                </a:lnTo>
                <a:lnTo>
                  <a:pt x="3322" y="1099"/>
                </a:lnTo>
                <a:lnTo>
                  <a:pt x="3282" y="1087"/>
                </a:lnTo>
                <a:lnTo>
                  <a:pt x="3241" y="1082"/>
                </a:lnTo>
                <a:close/>
                <a:moveTo>
                  <a:pt x="1771" y="1003"/>
                </a:moveTo>
                <a:lnTo>
                  <a:pt x="1796" y="1007"/>
                </a:lnTo>
                <a:lnTo>
                  <a:pt x="1819" y="1018"/>
                </a:lnTo>
                <a:lnTo>
                  <a:pt x="1840" y="1033"/>
                </a:lnTo>
                <a:lnTo>
                  <a:pt x="1857" y="1053"/>
                </a:lnTo>
                <a:lnTo>
                  <a:pt x="1869" y="1076"/>
                </a:lnTo>
                <a:lnTo>
                  <a:pt x="1875" y="1102"/>
                </a:lnTo>
                <a:lnTo>
                  <a:pt x="1877" y="1128"/>
                </a:lnTo>
                <a:lnTo>
                  <a:pt x="1872" y="1152"/>
                </a:lnTo>
                <a:lnTo>
                  <a:pt x="1863" y="1175"/>
                </a:lnTo>
                <a:lnTo>
                  <a:pt x="1848" y="1196"/>
                </a:lnTo>
                <a:lnTo>
                  <a:pt x="1829" y="1213"/>
                </a:lnTo>
                <a:lnTo>
                  <a:pt x="1805" y="1225"/>
                </a:lnTo>
                <a:lnTo>
                  <a:pt x="1698" y="1271"/>
                </a:lnTo>
                <a:lnTo>
                  <a:pt x="1596" y="1323"/>
                </a:lnTo>
                <a:lnTo>
                  <a:pt x="1499" y="1382"/>
                </a:lnTo>
                <a:lnTo>
                  <a:pt x="1406" y="1448"/>
                </a:lnTo>
                <a:lnTo>
                  <a:pt x="1317" y="1518"/>
                </a:lnTo>
                <a:lnTo>
                  <a:pt x="1233" y="1594"/>
                </a:lnTo>
                <a:lnTo>
                  <a:pt x="1156" y="1677"/>
                </a:lnTo>
                <a:lnTo>
                  <a:pt x="1084" y="1762"/>
                </a:lnTo>
                <a:lnTo>
                  <a:pt x="1017" y="1853"/>
                </a:lnTo>
                <a:lnTo>
                  <a:pt x="958" y="1948"/>
                </a:lnTo>
                <a:lnTo>
                  <a:pt x="903" y="2047"/>
                </a:lnTo>
                <a:lnTo>
                  <a:pt x="856" y="2149"/>
                </a:lnTo>
                <a:lnTo>
                  <a:pt x="814" y="2254"/>
                </a:lnTo>
                <a:lnTo>
                  <a:pt x="781" y="2362"/>
                </a:lnTo>
                <a:lnTo>
                  <a:pt x="753" y="2474"/>
                </a:lnTo>
                <a:lnTo>
                  <a:pt x="734" y="2586"/>
                </a:lnTo>
                <a:lnTo>
                  <a:pt x="723" y="2701"/>
                </a:lnTo>
                <a:lnTo>
                  <a:pt x="718" y="2817"/>
                </a:lnTo>
                <a:lnTo>
                  <a:pt x="718" y="3281"/>
                </a:lnTo>
                <a:lnTo>
                  <a:pt x="714" y="3313"/>
                </a:lnTo>
                <a:lnTo>
                  <a:pt x="702" y="3341"/>
                </a:lnTo>
                <a:lnTo>
                  <a:pt x="682" y="3364"/>
                </a:lnTo>
                <a:lnTo>
                  <a:pt x="657" y="3383"/>
                </a:lnTo>
                <a:lnTo>
                  <a:pt x="628" y="3394"/>
                </a:lnTo>
                <a:lnTo>
                  <a:pt x="598" y="3399"/>
                </a:lnTo>
                <a:lnTo>
                  <a:pt x="357" y="3399"/>
                </a:lnTo>
                <a:lnTo>
                  <a:pt x="299" y="3394"/>
                </a:lnTo>
                <a:lnTo>
                  <a:pt x="244" y="3380"/>
                </a:lnTo>
                <a:lnTo>
                  <a:pt x="194" y="3359"/>
                </a:lnTo>
                <a:lnTo>
                  <a:pt x="147" y="3330"/>
                </a:lnTo>
                <a:lnTo>
                  <a:pt x="106" y="3294"/>
                </a:lnTo>
                <a:lnTo>
                  <a:pt x="69" y="3252"/>
                </a:lnTo>
                <a:lnTo>
                  <a:pt x="40" y="3205"/>
                </a:lnTo>
                <a:lnTo>
                  <a:pt x="19" y="3153"/>
                </a:lnTo>
                <a:lnTo>
                  <a:pt x="5" y="3098"/>
                </a:lnTo>
                <a:lnTo>
                  <a:pt x="0" y="3042"/>
                </a:lnTo>
                <a:lnTo>
                  <a:pt x="0" y="2516"/>
                </a:lnTo>
                <a:lnTo>
                  <a:pt x="4" y="2464"/>
                </a:lnTo>
                <a:lnTo>
                  <a:pt x="14" y="2416"/>
                </a:lnTo>
                <a:lnTo>
                  <a:pt x="32" y="2370"/>
                </a:lnTo>
                <a:lnTo>
                  <a:pt x="55" y="2326"/>
                </a:lnTo>
                <a:lnTo>
                  <a:pt x="84" y="2286"/>
                </a:lnTo>
                <a:lnTo>
                  <a:pt x="118" y="2251"/>
                </a:lnTo>
                <a:lnTo>
                  <a:pt x="157" y="2221"/>
                </a:lnTo>
                <a:lnTo>
                  <a:pt x="200" y="2196"/>
                </a:lnTo>
                <a:lnTo>
                  <a:pt x="249" y="2176"/>
                </a:lnTo>
                <a:lnTo>
                  <a:pt x="279" y="2172"/>
                </a:lnTo>
                <a:lnTo>
                  <a:pt x="308" y="2175"/>
                </a:lnTo>
                <a:lnTo>
                  <a:pt x="336" y="2184"/>
                </a:lnTo>
                <a:lnTo>
                  <a:pt x="360" y="2201"/>
                </a:lnTo>
                <a:lnTo>
                  <a:pt x="380" y="2224"/>
                </a:lnTo>
                <a:lnTo>
                  <a:pt x="394" y="2251"/>
                </a:lnTo>
                <a:lnTo>
                  <a:pt x="400" y="2282"/>
                </a:lnTo>
                <a:lnTo>
                  <a:pt x="397" y="2312"/>
                </a:lnTo>
                <a:lnTo>
                  <a:pt x="386" y="2339"/>
                </a:lnTo>
                <a:lnTo>
                  <a:pt x="369" y="2364"/>
                </a:lnTo>
                <a:lnTo>
                  <a:pt x="346" y="2384"/>
                </a:lnTo>
                <a:lnTo>
                  <a:pt x="319" y="2396"/>
                </a:lnTo>
                <a:lnTo>
                  <a:pt x="290" y="2410"/>
                </a:lnTo>
                <a:lnTo>
                  <a:pt x="266" y="2431"/>
                </a:lnTo>
                <a:lnTo>
                  <a:pt x="247" y="2455"/>
                </a:lnTo>
                <a:lnTo>
                  <a:pt x="235" y="2484"/>
                </a:lnTo>
                <a:lnTo>
                  <a:pt x="231" y="2516"/>
                </a:lnTo>
                <a:lnTo>
                  <a:pt x="231" y="3042"/>
                </a:lnTo>
                <a:lnTo>
                  <a:pt x="235" y="3076"/>
                </a:lnTo>
                <a:lnTo>
                  <a:pt x="249" y="3105"/>
                </a:lnTo>
                <a:lnTo>
                  <a:pt x="269" y="3130"/>
                </a:lnTo>
                <a:lnTo>
                  <a:pt x="295" y="3150"/>
                </a:lnTo>
                <a:lnTo>
                  <a:pt x="324" y="3164"/>
                </a:lnTo>
                <a:lnTo>
                  <a:pt x="357" y="3169"/>
                </a:lnTo>
                <a:lnTo>
                  <a:pt x="488" y="3169"/>
                </a:lnTo>
                <a:lnTo>
                  <a:pt x="488" y="2817"/>
                </a:lnTo>
                <a:lnTo>
                  <a:pt x="491" y="2698"/>
                </a:lnTo>
                <a:lnTo>
                  <a:pt x="502" y="2580"/>
                </a:lnTo>
                <a:lnTo>
                  <a:pt x="519" y="2463"/>
                </a:lnTo>
                <a:lnTo>
                  <a:pt x="543" y="2349"/>
                </a:lnTo>
                <a:lnTo>
                  <a:pt x="575" y="2236"/>
                </a:lnTo>
                <a:lnTo>
                  <a:pt x="613" y="2125"/>
                </a:lnTo>
                <a:lnTo>
                  <a:pt x="657" y="2018"/>
                </a:lnTo>
                <a:lnTo>
                  <a:pt x="709" y="1911"/>
                </a:lnTo>
                <a:lnTo>
                  <a:pt x="767" y="1809"/>
                </a:lnTo>
                <a:lnTo>
                  <a:pt x="833" y="1710"/>
                </a:lnTo>
                <a:lnTo>
                  <a:pt x="909" y="1606"/>
                </a:lnTo>
                <a:lnTo>
                  <a:pt x="993" y="1509"/>
                </a:lnTo>
                <a:lnTo>
                  <a:pt x="1081" y="1417"/>
                </a:lnTo>
                <a:lnTo>
                  <a:pt x="1176" y="1334"/>
                </a:lnTo>
                <a:lnTo>
                  <a:pt x="1275" y="1254"/>
                </a:lnTo>
                <a:lnTo>
                  <a:pt x="1378" y="1183"/>
                </a:lnTo>
                <a:lnTo>
                  <a:pt x="1488" y="1119"/>
                </a:lnTo>
                <a:lnTo>
                  <a:pt x="1601" y="1061"/>
                </a:lnTo>
                <a:lnTo>
                  <a:pt x="1720" y="1010"/>
                </a:lnTo>
                <a:lnTo>
                  <a:pt x="1746" y="1003"/>
                </a:lnTo>
                <a:lnTo>
                  <a:pt x="1771" y="1003"/>
                </a:lnTo>
                <a:close/>
                <a:moveTo>
                  <a:pt x="3241" y="852"/>
                </a:moveTo>
                <a:lnTo>
                  <a:pt x="3305" y="857"/>
                </a:lnTo>
                <a:lnTo>
                  <a:pt x="3367" y="870"/>
                </a:lnTo>
                <a:lnTo>
                  <a:pt x="3425" y="893"/>
                </a:lnTo>
                <a:lnTo>
                  <a:pt x="3478" y="924"/>
                </a:lnTo>
                <a:lnTo>
                  <a:pt x="3527" y="960"/>
                </a:lnTo>
                <a:lnTo>
                  <a:pt x="3571" y="1003"/>
                </a:lnTo>
                <a:lnTo>
                  <a:pt x="3608" y="1052"/>
                </a:lnTo>
                <a:lnTo>
                  <a:pt x="3639" y="1106"/>
                </a:lnTo>
                <a:lnTo>
                  <a:pt x="3660" y="1164"/>
                </a:lnTo>
                <a:lnTo>
                  <a:pt x="3674" y="1225"/>
                </a:lnTo>
                <a:lnTo>
                  <a:pt x="3680" y="1291"/>
                </a:lnTo>
                <a:lnTo>
                  <a:pt x="3674" y="1355"/>
                </a:lnTo>
                <a:lnTo>
                  <a:pt x="3660" y="1417"/>
                </a:lnTo>
                <a:lnTo>
                  <a:pt x="3639" y="1475"/>
                </a:lnTo>
                <a:lnTo>
                  <a:pt x="3608" y="1530"/>
                </a:lnTo>
                <a:lnTo>
                  <a:pt x="3571" y="1579"/>
                </a:lnTo>
                <a:lnTo>
                  <a:pt x="3527" y="1622"/>
                </a:lnTo>
                <a:lnTo>
                  <a:pt x="3478" y="1658"/>
                </a:lnTo>
                <a:lnTo>
                  <a:pt x="3425" y="1689"/>
                </a:lnTo>
                <a:lnTo>
                  <a:pt x="3367" y="1712"/>
                </a:lnTo>
                <a:lnTo>
                  <a:pt x="3305" y="1725"/>
                </a:lnTo>
                <a:lnTo>
                  <a:pt x="3241" y="1730"/>
                </a:lnTo>
                <a:lnTo>
                  <a:pt x="3175" y="1725"/>
                </a:lnTo>
                <a:lnTo>
                  <a:pt x="3114" y="1712"/>
                </a:lnTo>
                <a:lnTo>
                  <a:pt x="3055" y="1689"/>
                </a:lnTo>
                <a:lnTo>
                  <a:pt x="3001" y="1658"/>
                </a:lnTo>
                <a:lnTo>
                  <a:pt x="2953" y="1622"/>
                </a:lnTo>
                <a:lnTo>
                  <a:pt x="2908" y="1579"/>
                </a:lnTo>
                <a:lnTo>
                  <a:pt x="2872" y="1530"/>
                </a:lnTo>
                <a:lnTo>
                  <a:pt x="2843" y="1475"/>
                </a:lnTo>
                <a:lnTo>
                  <a:pt x="2820" y="1417"/>
                </a:lnTo>
                <a:lnTo>
                  <a:pt x="2806" y="1355"/>
                </a:lnTo>
                <a:lnTo>
                  <a:pt x="2802" y="1291"/>
                </a:lnTo>
                <a:lnTo>
                  <a:pt x="2806" y="1225"/>
                </a:lnTo>
                <a:lnTo>
                  <a:pt x="2820" y="1164"/>
                </a:lnTo>
                <a:lnTo>
                  <a:pt x="2843" y="1106"/>
                </a:lnTo>
                <a:lnTo>
                  <a:pt x="2872" y="1052"/>
                </a:lnTo>
                <a:lnTo>
                  <a:pt x="2908" y="1003"/>
                </a:lnTo>
                <a:lnTo>
                  <a:pt x="2953" y="960"/>
                </a:lnTo>
                <a:lnTo>
                  <a:pt x="3001" y="924"/>
                </a:lnTo>
                <a:lnTo>
                  <a:pt x="3055" y="893"/>
                </a:lnTo>
                <a:lnTo>
                  <a:pt x="3114" y="870"/>
                </a:lnTo>
                <a:lnTo>
                  <a:pt x="3175" y="857"/>
                </a:lnTo>
                <a:lnTo>
                  <a:pt x="3241" y="852"/>
                </a:lnTo>
                <a:close/>
                <a:moveTo>
                  <a:pt x="3241" y="232"/>
                </a:moveTo>
                <a:lnTo>
                  <a:pt x="3193" y="233"/>
                </a:lnTo>
                <a:lnTo>
                  <a:pt x="3154" y="238"/>
                </a:lnTo>
                <a:lnTo>
                  <a:pt x="3123" y="244"/>
                </a:lnTo>
                <a:lnTo>
                  <a:pt x="3099" y="250"/>
                </a:lnTo>
                <a:lnTo>
                  <a:pt x="3076" y="474"/>
                </a:lnTo>
                <a:lnTo>
                  <a:pt x="3070" y="500"/>
                </a:lnTo>
                <a:lnTo>
                  <a:pt x="3059" y="523"/>
                </a:lnTo>
                <a:lnTo>
                  <a:pt x="3043" y="543"/>
                </a:lnTo>
                <a:lnTo>
                  <a:pt x="3023" y="559"/>
                </a:lnTo>
                <a:lnTo>
                  <a:pt x="2998" y="570"/>
                </a:lnTo>
                <a:lnTo>
                  <a:pt x="2928" y="599"/>
                </a:lnTo>
                <a:lnTo>
                  <a:pt x="2861" y="633"/>
                </a:lnTo>
                <a:lnTo>
                  <a:pt x="2797" y="674"/>
                </a:lnTo>
                <a:lnTo>
                  <a:pt x="2739" y="721"/>
                </a:lnTo>
                <a:lnTo>
                  <a:pt x="2716" y="736"/>
                </a:lnTo>
                <a:lnTo>
                  <a:pt x="2692" y="745"/>
                </a:lnTo>
                <a:lnTo>
                  <a:pt x="2666" y="750"/>
                </a:lnTo>
                <a:lnTo>
                  <a:pt x="2640" y="747"/>
                </a:lnTo>
                <a:lnTo>
                  <a:pt x="2616" y="739"/>
                </a:lnTo>
                <a:lnTo>
                  <a:pt x="2410" y="648"/>
                </a:lnTo>
                <a:lnTo>
                  <a:pt x="2393" y="665"/>
                </a:lnTo>
                <a:lnTo>
                  <a:pt x="2372" y="689"/>
                </a:lnTo>
                <a:lnTo>
                  <a:pt x="2348" y="721"/>
                </a:lnTo>
                <a:lnTo>
                  <a:pt x="2323" y="761"/>
                </a:lnTo>
                <a:lnTo>
                  <a:pt x="2302" y="802"/>
                </a:lnTo>
                <a:lnTo>
                  <a:pt x="2287" y="838"/>
                </a:lnTo>
                <a:lnTo>
                  <a:pt x="2276" y="869"/>
                </a:lnTo>
                <a:lnTo>
                  <a:pt x="2270" y="892"/>
                </a:lnTo>
                <a:lnTo>
                  <a:pt x="2450" y="1023"/>
                </a:lnTo>
                <a:lnTo>
                  <a:pt x="2470" y="1041"/>
                </a:lnTo>
                <a:lnTo>
                  <a:pt x="2485" y="1062"/>
                </a:lnTo>
                <a:lnTo>
                  <a:pt x="2494" y="1087"/>
                </a:lnTo>
                <a:lnTo>
                  <a:pt x="2498" y="1113"/>
                </a:lnTo>
                <a:lnTo>
                  <a:pt x="2495" y="1140"/>
                </a:lnTo>
                <a:lnTo>
                  <a:pt x="2485" y="1215"/>
                </a:lnTo>
                <a:lnTo>
                  <a:pt x="2480" y="1291"/>
                </a:lnTo>
                <a:lnTo>
                  <a:pt x="2485" y="1366"/>
                </a:lnTo>
                <a:lnTo>
                  <a:pt x="2495" y="1440"/>
                </a:lnTo>
                <a:lnTo>
                  <a:pt x="2498" y="1468"/>
                </a:lnTo>
                <a:lnTo>
                  <a:pt x="2494" y="1492"/>
                </a:lnTo>
                <a:lnTo>
                  <a:pt x="2485" y="1516"/>
                </a:lnTo>
                <a:lnTo>
                  <a:pt x="2470" y="1538"/>
                </a:lnTo>
                <a:lnTo>
                  <a:pt x="2450" y="1556"/>
                </a:lnTo>
                <a:lnTo>
                  <a:pt x="2270" y="1687"/>
                </a:lnTo>
                <a:lnTo>
                  <a:pt x="2276" y="1712"/>
                </a:lnTo>
                <a:lnTo>
                  <a:pt x="2287" y="1742"/>
                </a:lnTo>
                <a:lnTo>
                  <a:pt x="2302" y="1779"/>
                </a:lnTo>
                <a:lnTo>
                  <a:pt x="2323" y="1820"/>
                </a:lnTo>
                <a:lnTo>
                  <a:pt x="2348" y="1858"/>
                </a:lnTo>
                <a:lnTo>
                  <a:pt x="2372" y="1890"/>
                </a:lnTo>
                <a:lnTo>
                  <a:pt x="2393" y="1914"/>
                </a:lnTo>
                <a:lnTo>
                  <a:pt x="2410" y="1931"/>
                </a:lnTo>
                <a:lnTo>
                  <a:pt x="2614" y="1841"/>
                </a:lnTo>
                <a:lnTo>
                  <a:pt x="2639" y="1833"/>
                </a:lnTo>
                <a:lnTo>
                  <a:pt x="2665" y="1830"/>
                </a:lnTo>
                <a:lnTo>
                  <a:pt x="2691" y="1835"/>
                </a:lnTo>
                <a:lnTo>
                  <a:pt x="2715" y="1844"/>
                </a:lnTo>
                <a:lnTo>
                  <a:pt x="2738" y="1859"/>
                </a:lnTo>
                <a:lnTo>
                  <a:pt x="2797" y="1908"/>
                </a:lnTo>
                <a:lnTo>
                  <a:pt x="2860" y="1949"/>
                </a:lnTo>
                <a:lnTo>
                  <a:pt x="2928" y="1983"/>
                </a:lnTo>
                <a:lnTo>
                  <a:pt x="2998" y="2010"/>
                </a:lnTo>
                <a:lnTo>
                  <a:pt x="3023" y="2022"/>
                </a:lnTo>
                <a:lnTo>
                  <a:pt x="3043" y="2038"/>
                </a:lnTo>
                <a:lnTo>
                  <a:pt x="3059" y="2059"/>
                </a:lnTo>
                <a:lnTo>
                  <a:pt x="3070" y="2082"/>
                </a:lnTo>
                <a:lnTo>
                  <a:pt x="3076" y="2108"/>
                </a:lnTo>
                <a:lnTo>
                  <a:pt x="3099" y="2329"/>
                </a:lnTo>
                <a:lnTo>
                  <a:pt x="3123" y="2336"/>
                </a:lnTo>
                <a:lnTo>
                  <a:pt x="3155" y="2343"/>
                </a:lnTo>
                <a:lnTo>
                  <a:pt x="3193" y="2347"/>
                </a:lnTo>
                <a:lnTo>
                  <a:pt x="3241" y="2349"/>
                </a:lnTo>
                <a:lnTo>
                  <a:pt x="3286" y="2347"/>
                </a:lnTo>
                <a:lnTo>
                  <a:pt x="3326" y="2343"/>
                </a:lnTo>
                <a:lnTo>
                  <a:pt x="3358" y="2336"/>
                </a:lnTo>
                <a:lnTo>
                  <a:pt x="3381" y="2329"/>
                </a:lnTo>
                <a:lnTo>
                  <a:pt x="3404" y="2108"/>
                </a:lnTo>
                <a:lnTo>
                  <a:pt x="3410" y="2082"/>
                </a:lnTo>
                <a:lnTo>
                  <a:pt x="3422" y="2059"/>
                </a:lnTo>
                <a:lnTo>
                  <a:pt x="3437" y="2038"/>
                </a:lnTo>
                <a:lnTo>
                  <a:pt x="3459" y="2022"/>
                </a:lnTo>
                <a:lnTo>
                  <a:pt x="3482" y="2010"/>
                </a:lnTo>
                <a:lnTo>
                  <a:pt x="3553" y="1983"/>
                </a:lnTo>
                <a:lnTo>
                  <a:pt x="3620" y="1949"/>
                </a:lnTo>
                <a:lnTo>
                  <a:pt x="3684" y="1908"/>
                </a:lnTo>
                <a:lnTo>
                  <a:pt x="3744" y="1859"/>
                </a:lnTo>
                <a:lnTo>
                  <a:pt x="3765" y="1844"/>
                </a:lnTo>
                <a:lnTo>
                  <a:pt x="3789" y="1835"/>
                </a:lnTo>
                <a:lnTo>
                  <a:pt x="3815" y="1830"/>
                </a:lnTo>
                <a:lnTo>
                  <a:pt x="3841" y="1833"/>
                </a:lnTo>
                <a:lnTo>
                  <a:pt x="3867" y="1841"/>
                </a:lnTo>
                <a:lnTo>
                  <a:pt x="4070" y="1931"/>
                </a:lnTo>
                <a:lnTo>
                  <a:pt x="4088" y="1914"/>
                </a:lnTo>
                <a:lnTo>
                  <a:pt x="4109" y="1890"/>
                </a:lnTo>
                <a:lnTo>
                  <a:pt x="4132" y="1858"/>
                </a:lnTo>
                <a:lnTo>
                  <a:pt x="4157" y="1820"/>
                </a:lnTo>
                <a:lnTo>
                  <a:pt x="4178" y="1779"/>
                </a:lnTo>
                <a:lnTo>
                  <a:pt x="4195" y="1742"/>
                </a:lnTo>
                <a:lnTo>
                  <a:pt x="4205" y="1712"/>
                </a:lnTo>
                <a:lnTo>
                  <a:pt x="4212" y="1687"/>
                </a:lnTo>
                <a:lnTo>
                  <a:pt x="4030" y="1556"/>
                </a:lnTo>
                <a:lnTo>
                  <a:pt x="4010" y="1538"/>
                </a:lnTo>
                <a:lnTo>
                  <a:pt x="3997" y="1516"/>
                </a:lnTo>
                <a:lnTo>
                  <a:pt x="3986" y="1492"/>
                </a:lnTo>
                <a:lnTo>
                  <a:pt x="3983" y="1466"/>
                </a:lnTo>
                <a:lnTo>
                  <a:pt x="3984" y="1440"/>
                </a:lnTo>
                <a:lnTo>
                  <a:pt x="3997" y="1366"/>
                </a:lnTo>
                <a:lnTo>
                  <a:pt x="4000" y="1291"/>
                </a:lnTo>
                <a:lnTo>
                  <a:pt x="3997" y="1215"/>
                </a:lnTo>
                <a:lnTo>
                  <a:pt x="3984" y="1140"/>
                </a:lnTo>
                <a:lnTo>
                  <a:pt x="3983" y="1113"/>
                </a:lnTo>
                <a:lnTo>
                  <a:pt x="3986" y="1087"/>
                </a:lnTo>
                <a:lnTo>
                  <a:pt x="3995" y="1062"/>
                </a:lnTo>
                <a:lnTo>
                  <a:pt x="4010" y="1041"/>
                </a:lnTo>
                <a:lnTo>
                  <a:pt x="4030" y="1023"/>
                </a:lnTo>
                <a:lnTo>
                  <a:pt x="4212" y="892"/>
                </a:lnTo>
                <a:lnTo>
                  <a:pt x="4205" y="869"/>
                </a:lnTo>
                <a:lnTo>
                  <a:pt x="4195" y="838"/>
                </a:lnTo>
                <a:lnTo>
                  <a:pt x="4178" y="802"/>
                </a:lnTo>
                <a:lnTo>
                  <a:pt x="4157" y="761"/>
                </a:lnTo>
                <a:lnTo>
                  <a:pt x="4132" y="721"/>
                </a:lnTo>
                <a:lnTo>
                  <a:pt x="4109" y="689"/>
                </a:lnTo>
                <a:lnTo>
                  <a:pt x="4088" y="665"/>
                </a:lnTo>
                <a:lnTo>
                  <a:pt x="4070" y="648"/>
                </a:lnTo>
                <a:lnTo>
                  <a:pt x="3866" y="739"/>
                </a:lnTo>
                <a:lnTo>
                  <a:pt x="3840" y="747"/>
                </a:lnTo>
                <a:lnTo>
                  <a:pt x="3814" y="750"/>
                </a:lnTo>
                <a:lnTo>
                  <a:pt x="3788" y="745"/>
                </a:lnTo>
                <a:lnTo>
                  <a:pt x="3764" y="736"/>
                </a:lnTo>
                <a:lnTo>
                  <a:pt x="3742" y="721"/>
                </a:lnTo>
                <a:lnTo>
                  <a:pt x="3683" y="674"/>
                </a:lnTo>
                <a:lnTo>
                  <a:pt x="3619" y="633"/>
                </a:lnTo>
                <a:lnTo>
                  <a:pt x="3553" y="599"/>
                </a:lnTo>
                <a:lnTo>
                  <a:pt x="3483" y="570"/>
                </a:lnTo>
                <a:lnTo>
                  <a:pt x="3459" y="559"/>
                </a:lnTo>
                <a:lnTo>
                  <a:pt x="3437" y="543"/>
                </a:lnTo>
                <a:lnTo>
                  <a:pt x="3422" y="523"/>
                </a:lnTo>
                <a:lnTo>
                  <a:pt x="3410" y="500"/>
                </a:lnTo>
                <a:lnTo>
                  <a:pt x="3404" y="474"/>
                </a:lnTo>
                <a:lnTo>
                  <a:pt x="3381" y="250"/>
                </a:lnTo>
                <a:lnTo>
                  <a:pt x="3358" y="244"/>
                </a:lnTo>
                <a:lnTo>
                  <a:pt x="3326" y="238"/>
                </a:lnTo>
                <a:lnTo>
                  <a:pt x="3286" y="233"/>
                </a:lnTo>
                <a:lnTo>
                  <a:pt x="3241" y="232"/>
                </a:lnTo>
                <a:close/>
                <a:moveTo>
                  <a:pt x="3241" y="0"/>
                </a:moveTo>
                <a:lnTo>
                  <a:pt x="3305" y="3"/>
                </a:lnTo>
                <a:lnTo>
                  <a:pt x="3363" y="9"/>
                </a:lnTo>
                <a:lnTo>
                  <a:pt x="3416" y="20"/>
                </a:lnTo>
                <a:lnTo>
                  <a:pt x="3463" y="34"/>
                </a:lnTo>
                <a:lnTo>
                  <a:pt x="3504" y="52"/>
                </a:lnTo>
                <a:lnTo>
                  <a:pt x="3539" y="75"/>
                </a:lnTo>
                <a:lnTo>
                  <a:pt x="3567" y="99"/>
                </a:lnTo>
                <a:lnTo>
                  <a:pt x="3588" y="128"/>
                </a:lnTo>
                <a:lnTo>
                  <a:pt x="3602" y="160"/>
                </a:lnTo>
                <a:lnTo>
                  <a:pt x="3608" y="195"/>
                </a:lnTo>
                <a:lnTo>
                  <a:pt x="3626" y="380"/>
                </a:lnTo>
                <a:lnTo>
                  <a:pt x="3699" y="413"/>
                </a:lnTo>
                <a:lnTo>
                  <a:pt x="3770" y="454"/>
                </a:lnTo>
                <a:lnTo>
                  <a:pt x="3835" y="500"/>
                </a:lnTo>
                <a:lnTo>
                  <a:pt x="4004" y="424"/>
                </a:lnTo>
                <a:lnTo>
                  <a:pt x="4023" y="418"/>
                </a:lnTo>
                <a:lnTo>
                  <a:pt x="4042" y="412"/>
                </a:lnTo>
                <a:lnTo>
                  <a:pt x="4065" y="408"/>
                </a:lnTo>
                <a:lnTo>
                  <a:pt x="4091" y="408"/>
                </a:lnTo>
                <a:lnTo>
                  <a:pt x="4120" y="415"/>
                </a:lnTo>
                <a:lnTo>
                  <a:pt x="4152" y="427"/>
                </a:lnTo>
                <a:lnTo>
                  <a:pt x="4186" y="447"/>
                </a:lnTo>
                <a:lnTo>
                  <a:pt x="4221" y="474"/>
                </a:lnTo>
                <a:lnTo>
                  <a:pt x="4257" y="509"/>
                </a:lnTo>
                <a:lnTo>
                  <a:pt x="4292" y="549"/>
                </a:lnTo>
                <a:lnTo>
                  <a:pt x="4326" y="594"/>
                </a:lnTo>
                <a:lnTo>
                  <a:pt x="4356" y="645"/>
                </a:lnTo>
                <a:lnTo>
                  <a:pt x="4387" y="701"/>
                </a:lnTo>
                <a:lnTo>
                  <a:pt x="4411" y="756"/>
                </a:lnTo>
                <a:lnTo>
                  <a:pt x="4428" y="806"/>
                </a:lnTo>
                <a:lnTo>
                  <a:pt x="4439" y="855"/>
                </a:lnTo>
                <a:lnTo>
                  <a:pt x="4443" y="899"/>
                </a:lnTo>
                <a:lnTo>
                  <a:pt x="4442" y="940"/>
                </a:lnTo>
                <a:lnTo>
                  <a:pt x="4434" y="978"/>
                </a:lnTo>
                <a:lnTo>
                  <a:pt x="4420" y="1010"/>
                </a:lnTo>
                <a:lnTo>
                  <a:pt x="4399" y="1038"/>
                </a:lnTo>
                <a:lnTo>
                  <a:pt x="4372" y="1061"/>
                </a:lnTo>
                <a:lnTo>
                  <a:pt x="4222" y="1169"/>
                </a:lnTo>
                <a:lnTo>
                  <a:pt x="4228" y="1230"/>
                </a:lnTo>
                <a:lnTo>
                  <a:pt x="4230" y="1291"/>
                </a:lnTo>
                <a:lnTo>
                  <a:pt x="4228" y="1352"/>
                </a:lnTo>
                <a:lnTo>
                  <a:pt x="4224" y="1411"/>
                </a:lnTo>
                <a:lnTo>
                  <a:pt x="4373" y="1520"/>
                </a:lnTo>
                <a:lnTo>
                  <a:pt x="4399" y="1542"/>
                </a:lnTo>
                <a:lnTo>
                  <a:pt x="4420" y="1570"/>
                </a:lnTo>
                <a:lnTo>
                  <a:pt x="4434" y="1602"/>
                </a:lnTo>
                <a:lnTo>
                  <a:pt x="4442" y="1638"/>
                </a:lnTo>
                <a:lnTo>
                  <a:pt x="4443" y="1680"/>
                </a:lnTo>
                <a:lnTo>
                  <a:pt x="4439" y="1725"/>
                </a:lnTo>
                <a:lnTo>
                  <a:pt x="4428" y="1773"/>
                </a:lnTo>
                <a:lnTo>
                  <a:pt x="4411" y="1824"/>
                </a:lnTo>
                <a:lnTo>
                  <a:pt x="4387" y="1878"/>
                </a:lnTo>
                <a:lnTo>
                  <a:pt x="4356" y="1934"/>
                </a:lnTo>
                <a:lnTo>
                  <a:pt x="4326" y="1984"/>
                </a:lnTo>
                <a:lnTo>
                  <a:pt x="4292" y="2030"/>
                </a:lnTo>
                <a:lnTo>
                  <a:pt x="4257" y="2071"/>
                </a:lnTo>
                <a:lnTo>
                  <a:pt x="4221" y="2106"/>
                </a:lnTo>
                <a:lnTo>
                  <a:pt x="4221" y="2106"/>
                </a:lnTo>
                <a:lnTo>
                  <a:pt x="4262" y="2221"/>
                </a:lnTo>
                <a:lnTo>
                  <a:pt x="4295" y="2336"/>
                </a:lnTo>
                <a:lnTo>
                  <a:pt x="4321" y="2454"/>
                </a:lnTo>
                <a:lnTo>
                  <a:pt x="4341" y="2574"/>
                </a:lnTo>
                <a:lnTo>
                  <a:pt x="4352" y="2695"/>
                </a:lnTo>
                <a:lnTo>
                  <a:pt x="4356" y="2817"/>
                </a:lnTo>
                <a:lnTo>
                  <a:pt x="4352" y="2935"/>
                </a:lnTo>
                <a:lnTo>
                  <a:pt x="4343" y="3053"/>
                </a:lnTo>
                <a:lnTo>
                  <a:pt x="4324" y="3169"/>
                </a:lnTo>
                <a:lnTo>
                  <a:pt x="4481" y="3169"/>
                </a:lnTo>
                <a:lnTo>
                  <a:pt x="4509" y="3166"/>
                </a:lnTo>
                <a:lnTo>
                  <a:pt x="4535" y="3155"/>
                </a:lnTo>
                <a:lnTo>
                  <a:pt x="4558" y="3140"/>
                </a:lnTo>
                <a:lnTo>
                  <a:pt x="4576" y="3120"/>
                </a:lnTo>
                <a:lnTo>
                  <a:pt x="4590" y="3097"/>
                </a:lnTo>
                <a:lnTo>
                  <a:pt x="4597" y="3071"/>
                </a:lnTo>
                <a:lnTo>
                  <a:pt x="4600" y="3042"/>
                </a:lnTo>
                <a:lnTo>
                  <a:pt x="4600" y="2516"/>
                </a:lnTo>
                <a:lnTo>
                  <a:pt x="4597" y="2484"/>
                </a:lnTo>
                <a:lnTo>
                  <a:pt x="4585" y="2455"/>
                </a:lnTo>
                <a:lnTo>
                  <a:pt x="4568" y="2431"/>
                </a:lnTo>
                <a:lnTo>
                  <a:pt x="4544" y="2410"/>
                </a:lnTo>
                <a:lnTo>
                  <a:pt x="4515" y="2396"/>
                </a:lnTo>
                <a:lnTo>
                  <a:pt x="4492" y="2385"/>
                </a:lnTo>
                <a:lnTo>
                  <a:pt x="4471" y="2370"/>
                </a:lnTo>
                <a:lnTo>
                  <a:pt x="4455" y="2350"/>
                </a:lnTo>
                <a:lnTo>
                  <a:pt x="4445" y="2327"/>
                </a:lnTo>
                <a:lnTo>
                  <a:pt x="4439" y="2303"/>
                </a:lnTo>
                <a:lnTo>
                  <a:pt x="4437" y="2277"/>
                </a:lnTo>
                <a:lnTo>
                  <a:pt x="4443" y="2251"/>
                </a:lnTo>
                <a:lnTo>
                  <a:pt x="4457" y="2224"/>
                </a:lnTo>
                <a:lnTo>
                  <a:pt x="4475" y="2201"/>
                </a:lnTo>
                <a:lnTo>
                  <a:pt x="4500" y="2184"/>
                </a:lnTo>
                <a:lnTo>
                  <a:pt x="4527" y="2173"/>
                </a:lnTo>
                <a:lnTo>
                  <a:pt x="4556" y="2172"/>
                </a:lnTo>
                <a:lnTo>
                  <a:pt x="4587" y="2176"/>
                </a:lnTo>
                <a:lnTo>
                  <a:pt x="4634" y="2196"/>
                </a:lnTo>
                <a:lnTo>
                  <a:pt x="4678" y="2221"/>
                </a:lnTo>
                <a:lnTo>
                  <a:pt x="4716" y="2251"/>
                </a:lnTo>
                <a:lnTo>
                  <a:pt x="4750" y="2286"/>
                </a:lnTo>
                <a:lnTo>
                  <a:pt x="4779" y="2326"/>
                </a:lnTo>
                <a:lnTo>
                  <a:pt x="4801" y="2370"/>
                </a:lnTo>
                <a:lnTo>
                  <a:pt x="4818" y="2416"/>
                </a:lnTo>
                <a:lnTo>
                  <a:pt x="4827" y="2464"/>
                </a:lnTo>
                <a:lnTo>
                  <a:pt x="4832" y="2516"/>
                </a:lnTo>
                <a:lnTo>
                  <a:pt x="4832" y="3042"/>
                </a:lnTo>
                <a:lnTo>
                  <a:pt x="4827" y="3098"/>
                </a:lnTo>
                <a:lnTo>
                  <a:pt x="4814" y="3153"/>
                </a:lnTo>
                <a:lnTo>
                  <a:pt x="4792" y="3205"/>
                </a:lnTo>
                <a:lnTo>
                  <a:pt x="4765" y="3252"/>
                </a:lnTo>
                <a:lnTo>
                  <a:pt x="4730" y="3294"/>
                </a:lnTo>
                <a:lnTo>
                  <a:pt x="4689" y="3330"/>
                </a:lnTo>
                <a:lnTo>
                  <a:pt x="4643" y="3359"/>
                </a:lnTo>
                <a:lnTo>
                  <a:pt x="4593" y="3380"/>
                </a:lnTo>
                <a:lnTo>
                  <a:pt x="4538" y="3394"/>
                </a:lnTo>
                <a:lnTo>
                  <a:pt x="4481" y="3399"/>
                </a:lnTo>
                <a:lnTo>
                  <a:pt x="4268" y="3399"/>
                </a:lnTo>
                <a:lnTo>
                  <a:pt x="4230" y="3507"/>
                </a:lnTo>
                <a:lnTo>
                  <a:pt x="4184" y="3615"/>
                </a:lnTo>
                <a:lnTo>
                  <a:pt x="4132" y="3720"/>
                </a:lnTo>
                <a:lnTo>
                  <a:pt x="4074" y="3824"/>
                </a:lnTo>
                <a:lnTo>
                  <a:pt x="4009" y="3925"/>
                </a:lnTo>
                <a:lnTo>
                  <a:pt x="3937" y="4021"/>
                </a:lnTo>
                <a:lnTo>
                  <a:pt x="3861" y="4110"/>
                </a:lnTo>
                <a:lnTo>
                  <a:pt x="3780" y="4196"/>
                </a:lnTo>
                <a:lnTo>
                  <a:pt x="3693" y="4277"/>
                </a:lnTo>
                <a:lnTo>
                  <a:pt x="3602" y="4351"/>
                </a:lnTo>
                <a:lnTo>
                  <a:pt x="3506" y="4420"/>
                </a:lnTo>
                <a:lnTo>
                  <a:pt x="3407" y="4484"/>
                </a:lnTo>
                <a:lnTo>
                  <a:pt x="3305" y="4540"/>
                </a:lnTo>
                <a:lnTo>
                  <a:pt x="3198" y="4591"/>
                </a:lnTo>
                <a:lnTo>
                  <a:pt x="3090" y="4635"/>
                </a:lnTo>
                <a:lnTo>
                  <a:pt x="2979" y="4673"/>
                </a:lnTo>
                <a:lnTo>
                  <a:pt x="2969" y="4728"/>
                </a:lnTo>
                <a:lnTo>
                  <a:pt x="2951" y="4781"/>
                </a:lnTo>
                <a:lnTo>
                  <a:pt x="2927" y="4830"/>
                </a:lnTo>
                <a:lnTo>
                  <a:pt x="2896" y="4874"/>
                </a:lnTo>
                <a:lnTo>
                  <a:pt x="2860" y="4914"/>
                </a:lnTo>
                <a:lnTo>
                  <a:pt x="2817" y="4949"/>
                </a:lnTo>
                <a:lnTo>
                  <a:pt x="2770" y="4976"/>
                </a:lnTo>
                <a:lnTo>
                  <a:pt x="2718" y="4996"/>
                </a:lnTo>
                <a:lnTo>
                  <a:pt x="2665" y="5010"/>
                </a:lnTo>
                <a:lnTo>
                  <a:pt x="2607" y="5013"/>
                </a:lnTo>
                <a:lnTo>
                  <a:pt x="2232" y="5013"/>
                </a:lnTo>
                <a:lnTo>
                  <a:pt x="2177" y="5010"/>
                </a:lnTo>
                <a:lnTo>
                  <a:pt x="2124" y="4998"/>
                </a:lnTo>
                <a:lnTo>
                  <a:pt x="2075" y="4979"/>
                </a:lnTo>
                <a:lnTo>
                  <a:pt x="2029" y="4953"/>
                </a:lnTo>
                <a:lnTo>
                  <a:pt x="1986" y="4923"/>
                </a:lnTo>
                <a:lnTo>
                  <a:pt x="1950" y="4886"/>
                </a:lnTo>
                <a:lnTo>
                  <a:pt x="1919" y="4844"/>
                </a:lnTo>
                <a:lnTo>
                  <a:pt x="1893" y="4798"/>
                </a:lnTo>
                <a:lnTo>
                  <a:pt x="1875" y="4749"/>
                </a:lnTo>
                <a:lnTo>
                  <a:pt x="1863" y="4697"/>
                </a:lnTo>
                <a:lnTo>
                  <a:pt x="1858" y="4642"/>
                </a:lnTo>
                <a:lnTo>
                  <a:pt x="1863" y="4588"/>
                </a:lnTo>
                <a:lnTo>
                  <a:pt x="1875" y="4534"/>
                </a:lnTo>
                <a:lnTo>
                  <a:pt x="1893" y="4485"/>
                </a:lnTo>
                <a:lnTo>
                  <a:pt x="1919" y="4440"/>
                </a:lnTo>
                <a:lnTo>
                  <a:pt x="1950" y="4399"/>
                </a:lnTo>
                <a:lnTo>
                  <a:pt x="1986" y="4362"/>
                </a:lnTo>
                <a:lnTo>
                  <a:pt x="2029" y="4330"/>
                </a:lnTo>
                <a:lnTo>
                  <a:pt x="2075" y="4306"/>
                </a:lnTo>
                <a:lnTo>
                  <a:pt x="2124" y="4286"/>
                </a:lnTo>
                <a:lnTo>
                  <a:pt x="2177" y="4275"/>
                </a:lnTo>
                <a:lnTo>
                  <a:pt x="2232" y="4271"/>
                </a:lnTo>
                <a:lnTo>
                  <a:pt x="2607" y="4271"/>
                </a:lnTo>
                <a:lnTo>
                  <a:pt x="2665" y="4275"/>
                </a:lnTo>
                <a:lnTo>
                  <a:pt x="2718" y="4287"/>
                </a:lnTo>
                <a:lnTo>
                  <a:pt x="2768" y="4306"/>
                </a:lnTo>
                <a:lnTo>
                  <a:pt x="2816" y="4333"/>
                </a:lnTo>
                <a:lnTo>
                  <a:pt x="2858" y="4365"/>
                </a:lnTo>
                <a:lnTo>
                  <a:pt x="2895" y="4405"/>
                </a:lnTo>
                <a:lnTo>
                  <a:pt x="2927" y="4449"/>
                </a:lnTo>
                <a:lnTo>
                  <a:pt x="3037" y="4409"/>
                </a:lnTo>
                <a:lnTo>
                  <a:pt x="3143" y="4365"/>
                </a:lnTo>
                <a:lnTo>
                  <a:pt x="3245" y="4313"/>
                </a:lnTo>
                <a:lnTo>
                  <a:pt x="3343" y="4254"/>
                </a:lnTo>
                <a:lnTo>
                  <a:pt x="3436" y="4190"/>
                </a:lnTo>
                <a:lnTo>
                  <a:pt x="3524" y="4120"/>
                </a:lnTo>
                <a:lnTo>
                  <a:pt x="3608" y="4043"/>
                </a:lnTo>
                <a:lnTo>
                  <a:pt x="3686" y="3963"/>
                </a:lnTo>
                <a:lnTo>
                  <a:pt x="3759" y="3877"/>
                </a:lnTo>
                <a:lnTo>
                  <a:pt x="3824" y="3786"/>
                </a:lnTo>
                <a:lnTo>
                  <a:pt x="3885" y="3691"/>
                </a:lnTo>
                <a:lnTo>
                  <a:pt x="3940" y="3594"/>
                </a:lnTo>
                <a:lnTo>
                  <a:pt x="3988" y="3490"/>
                </a:lnTo>
                <a:lnTo>
                  <a:pt x="4029" y="3385"/>
                </a:lnTo>
                <a:lnTo>
                  <a:pt x="4062" y="3277"/>
                </a:lnTo>
                <a:lnTo>
                  <a:pt x="4090" y="3164"/>
                </a:lnTo>
                <a:lnTo>
                  <a:pt x="4109" y="3051"/>
                </a:lnTo>
                <a:lnTo>
                  <a:pt x="4122" y="2934"/>
                </a:lnTo>
                <a:lnTo>
                  <a:pt x="4125" y="2817"/>
                </a:lnTo>
                <a:lnTo>
                  <a:pt x="4122" y="2701"/>
                </a:lnTo>
                <a:lnTo>
                  <a:pt x="4109" y="2586"/>
                </a:lnTo>
                <a:lnTo>
                  <a:pt x="4091" y="2475"/>
                </a:lnTo>
                <a:lnTo>
                  <a:pt x="4065" y="2364"/>
                </a:lnTo>
                <a:lnTo>
                  <a:pt x="4030" y="2256"/>
                </a:lnTo>
                <a:lnTo>
                  <a:pt x="3989" y="2147"/>
                </a:lnTo>
                <a:lnTo>
                  <a:pt x="3838" y="2080"/>
                </a:lnTo>
                <a:lnTo>
                  <a:pt x="3771" y="2128"/>
                </a:lnTo>
                <a:lnTo>
                  <a:pt x="3699" y="2167"/>
                </a:lnTo>
                <a:lnTo>
                  <a:pt x="3626" y="2202"/>
                </a:lnTo>
                <a:lnTo>
                  <a:pt x="3608" y="2385"/>
                </a:lnTo>
                <a:lnTo>
                  <a:pt x="3602" y="2419"/>
                </a:lnTo>
                <a:lnTo>
                  <a:pt x="3588" y="2451"/>
                </a:lnTo>
                <a:lnTo>
                  <a:pt x="3567" y="2480"/>
                </a:lnTo>
                <a:lnTo>
                  <a:pt x="3539" y="2506"/>
                </a:lnTo>
                <a:lnTo>
                  <a:pt x="3504" y="2527"/>
                </a:lnTo>
                <a:lnTo>
                  <a:pt x="3463" y="2545"/>
                </a:lnTo>
                <a:lnTo>
                  <a:pt x="3416" y="2560"/>
                </a:lnTo>
                <a:lnTo>
                  <a:pt x="3363" y="2571"/>
                </a:lnTo>
                <a:lnTo>
                  <a:pt x="3305" y="2577"/>
                </a:lnTo>
                <a:lnTo>
                  <a:pt x="3241" y="2579"/>
                </a:lnTo>
                <a:lnTo>
                  <a:pt x="3177" y="2577"/>
                </a:lnTo>
                <a:lnTo>
                  <a:pt x="3117" y="2570"/>
                </a:lnTo>
                <a:lnTo>
                  <a:pt x="3064" y="2560"/>
                </a:lnTo>
                <a:lnTo>
                  <a:pt x="3017" y="2545"/>
                </a:lnTo>
                <a:lnTo>
                  <a:pt x="2976" y="2527"/>
                </a:lnTo>
                <a:lnTo>
                  <a:pt x="2940" y="2506"/>
                </a:lnTo>
                <a:lnTo>
                  <a:pt x="2913" y="2480"/>
                </a:lnTo>
                <a:lnTo>
                  <a:pt x="2892" y="2451"/>
                </a:lnTo>
                <a:lnTo>
                  <a:pt x="2878" y="2419"/>
                </a:lnTo>
                <a:lnTo>
                  <a:pt x="2873" y="2384"/>
                </a:lnTo>
                <a:lnTo>
                  <a:pt x="2854" y="2202"/>
                </a:lnTo>
                <a:lnTo>
                  <a:pt x="2780" y="2167"/>
                </a:lnTo>
                <a:lnTo>
                  <a:pt x="2710" y="2128"/>
                </a:lnTo>
                <a:lnTo>
                  <a:pt x="2643" y="2080"/>
                </a:lnTo>
                <a:lnTo>
                  <a:pt x="2476" y="2155"/>
                </a:lnTo>
                <a:lnTo>
                  <a:pt x="2442" y="2167"/>
                </a:lnTo>
                <a:lnTo>
                  <a:pt x="2409" y="2172"/>
                </a:lnTo>
                <a:lnTo>
                  <a:pt x="2374" y="2167"/>
                </a:lnTo>
                <a:lnTo>
                  <a:pt x="2337" y="2157"/>
                </a:lnTo>
                <a:lnTo>
                  <a:pt x="2300" y="2137"/>
                </a:lnTo>
                <a:lnTo>
                  <a:pt x="2264" y="2111"/>
                </a:lnTo>
                <a:lnTo>
                  <a:pt x="2229" y="2077"/>
                </a:lnTo>
                <a:lnTo>
                  <a:pt x="2192" y="2036"/>
                </a:lnTo>
                <a:lnTo>
                  <a:pt x="2157" y="1989"/>
                </a:lnTo>
                <a:lnTo>
                  <a:pt x="2124" y="1934"/>
                </a:lnTo>
                <a:lnTo>
                  <a:pt x="2096" y="1882"/>
                </a:lnTo>
                <a:lnTo>
                  <a:pt x="2073" y="1830"/>
                </a:lnTo>
                <a:lnTo>
                  <a:pt x="2055" y="1780"/>
                </a:lnTo>
                <a:lnTo>
                  <a:pt x="2043" y="1731"/>
                </a:lnTo>
                <a:lnTo>
                  <a:pt x="2038" y="1692"/>
                </a:lnTo>
                <a:lnTo>
                  <a:pt x="2037" y="1655"/>
                </a:lnTo>
                <a:lnTo>
                  <a:pt x="2041" y="1625"/>
                </a:lnTo>
                <a:lnTo>
                  <a:pt x="2047" y="1599"/>
                </a:lnTo>
                <a:lnTo>
                  <a:pt x="2058" y="1576"/>
                </a:lnTo>
                <a:lnTo>
                  <a:pt x="2069" y="1556"/>
                </a:lnTo>
                <a:lnTo>
                  <a:pt x="2082" y="1541"/>
                </a:lnTo>
                <a:lnTo>
                  <a:pt x="2095" y="1529"/>
                </a:lnTo>
                <a:lnTo>
                  <a:pt x="2108" y="1520"/>
                </a:lnTo>
                <a:lnTo>
                  <a:pt x="2258" y="1411"/>
                </a:lnTo>
                <a:lnTo>
                  <a:pt x="2252" y="1350"/>
                </a:lnTo>
                <a:lnTo>
                  <a:pt x="2250" y="1291"/>
                </a:lnTo>
                <a:lnTo>
                  <a:pt x="2252" y="1230"/>
                </a:lnTo>
                <a:lnTo>
                  <a:pt x="2258" y="1169"/>
                </a:lnTo>
                <a:lnTo>
                  <a:pt x="2108" y="1061"/>
                </a:lnTo>
                <a:lnTo>
                  <a:pt x="2081" y="1038"/>
                </a:lnTo>
                <a:lnTo>
                  <a:pt x="2061" y="1010"/>
                </a:lnTo>
                <a:lnTo>
                  <a:pt x="2046" y="978"/>
                </a:lnTo>
                <a:lnTo>
                  <a:pt x="2038" y="942"/>
                </a:lnTo>
                <a:lnTo>
                  <a:pt x="2037" y="901"/>
                </a:lnTo>
                <a:lnTo>
                  <a:pt x="2041" y="855"/>
                </a:lnTo>
                <a:lnTo>
                  <a:pt x="2052" y="808"/>
                </a:lnTo>
                <a:lnTo>
                  <a:pt x="2070" y="756"/>
                </a:lnTo>
                <a:lnTo>
                  <a:pt x="2093" y="701"/>
                </a:lnTo>
                <a:lnTo>
                  <a:pt x="2124" y="645"/>
                </a:lnTo>
                <a:lnTo>
                  <a:pt x="2157" y="591"/>
                </a:lnTo>
                <a:lnTo>
                  <a:pt x="2192" y="543"/>
                </a:lnTo>
                <a:lnTo>
                  <a:pt x="2229" y="503"/>
                </a:lnTo>
                <a:lnTo>
                  <a:pt x="2264" y="469"/>
                </a:lnTo>
                <a:lnTo>
                  <a:pt x="2300" y="442"/>
                </a:lnTo>
                <a:lnTo>
                  <a:pt x="2337" y="424"/>
                </a:lnTo>
                <a:lnTo>
                  <a:pt x="2374" y="412"/>
                </a:lnTo>
                <a:lnTo>
                  <a:pt x="2409" y="408"/>
                </a:lnTo>
                <a:lnTo>
                  <a:pt x="2442" y="412"/>
                </a:lnTo>
                <a:lnTo>
                  <a:pt x="2476" y="424"/>
                </a:lnTo>
                <a:lnTo>
                  <a:pt x="2645" y="500"/>
                </a:lnTo>
                <a:lnTo>
                  <a:pt x="2712" y="454"/>
                </a:lnTo>
                <a:lnTo>
                  <a:pt x="2780" y="413"/>
                </a:lnTo>
                <a:lnTo>
                  <a:pt x="2854" y="380"/>
                </a:lnTo>
                <a:lnTo>
                  <a:pt x="2873" y="195"/>
                </a:lnTo>
                <a:lnTo>
                  <a:pt x="2878" y="160"/>
                </a:lnTo>
                <a:lnTo>
                  <a:pt x="2892" y="128"/>
                </a:lnTo>
                <a:lnTo>
                  <a:pt x="2913" y="101"/>
                </a:lnTo>
                <a:lnTo>
                  <a:pt x="2940" y="75"/>
                </a:lnTo>
                <a:lnTo>
                  <a:pt x="2976" y="52"/>
                </a:lnTo>
                <a:lnTo>
                  <a:pt x="3017" y="34"/>
                </a:lnTo>
                <a:lnTo>
                  <a:pt x="3064" y="20"/>
                </a:lnTo>
                <a:lnTo>
                  <a:pt x="3117" y="9"/>
                </a:lnTo>
                <a:lnTo>
                  <a:pt x="3177" y="3"/>
                </a:lnTo>
                <a:lnTo>
                  <a:pt x="3241"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Rectangle 12">
            <a:extLst>
              <a:ext uri="{FF2B5EF4-FFF2-40B4-BE49-F238E27FC236}">
                <a16:creationId xmlns:a16="http://schemas.microsoft.com/office/drawing/2014/main" id="{B5AB4E13-30C0-7D44-870D-50F385112713}"/>
              </a:ext>
            </a:extLst>
          </p:cNvPr>
          <p:cNvSpPr/>
          <p:nvPr userDrawn="1"/>
        </p:nvSpPr>
        <p:spPr>
          <a:xfrm>
            <a:off x="9457764" y="6579030"/>
            <a:ext cx="2734235" cy="278969"/>
          </a:xfrm>
          <a:prstGeom prst="rect">
            <a:avLst/>
          </a:prstGeom>
          <a:solidFill>
            <a:srgbClr val="926F9A"/>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SUPORTE E MANUTENÇÃO</a:t>
            </a:r>
          </a:p>
        </p:txBody>
      </p:sp>
    </p:spTree>
    <p:extLst>
      <p:ext uri="{BB962C8B-B14F-4D97-AF65-F5344CB8AC3E}">
        <p14:creationId xmlns:p14="http://schemas.microsoft.com/office/powerpoint/2010/main" val="445790709"/>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mplate Propuesta 2022 - Plan de Trabaj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chemeClr val="accent2"/>
            </a:solidFill>
            <a:miter lim="800000"/>
          </a:ln>
        </p:spPr>
        <p:txBody>
          <a:bodyPr lIns="0" tIns="0" rIns="0" bIns="0" rtlCol="0" anchor="ctr">
            <a:noAutofit/>
          </a:bodyPr>
          <a:lstStyle/>
          <a:p>
            <a:pPr algn="ctr"/>
            <a:endParaRPr lang="es-ES_tradnl" sz="1400" noProof="0"/>
          </a:p>
        </p:txBody>
      </p:sp>
      <p:sp>
        <p:nvSpPr>
          <p:cNvPr id="8" name="Forma libre 7">
            <a:extLst>
              <a:ext uri="{FF2B5EF4-FFF2-40B4-BE49-F238E27FC236}">
                <a16:creationId xmlns:a16="http://schemas.microsoft.com/office/drawing/2014/main" id="{25E9E268-1CE1-3140-959E-B7BF8EE87A20}"/>
              </a:ext>
            </a:extLst>
          </p:cNvPr>
          <p:cNvSpPr/>
          <p:nvPr userDrawn="1"/>
        </p:nvSpPr>
        <p:spPr>
          <a:xfrm>
            <a:off x="673227" y="136187"/>
            <a:ext cx="251476" cy="268866"/>
          </a:xfrm>
          <a:custGeom>
            <a:avLst/>
            <a:gdLst>
              <a:gd name="connsiteX0" fmla="*/ 3306442 w 4561361"/>
              <a:gd name="connsiteY0" fmla="*/ 3535518 h 4876799"/>
              <a:gd name="connsiteX1" fmla="*/ 3220088 w 4561361"/>
              <a:gd name="connsiteY1" fmla="*/ 3621881 h 4876799"/>
              <a:gd name="connsiteX2" fmla="*/ 3306442 w 4561361"/>
              <a:gd name="connsiteY2" fmla="*/ 3708244 h 4876799"/>
              <a:gd name="connsiteX3" fmla="*/ 3392796 w 4561361"/>
              <a:gd name="connsiteY3" fmla="*/ 3621881 h 4876799"/>
              <a:gd name="connsiteX4" fmla="*/ 3306442 w 4561361"/>
              <a:gd name="connsiteY4" fmla="*/ 3535518 h 4876799"/>
              <a:gd name="connsiteX5" fmla="*/ 1725721 w 4561361"/>
              <a:gd name="connsiteY5" fmla="*/ 3141030 h 4876799"/>
              <a:gd name="connsiteX6" fmla="*/ 1720958 w 4561361"/>
              <a:gd name="connsiteY6" fmla="*/ 3145793 h 4876799"/>
              <a:gd name="connsiteX7" fmla="*/ 1720958 w 4561361"/>
              <a:gd name="connsiteY7" fmla="*/ 3308984 h 4876799"/>
              <a:gd name="connsiteX8" fmla="*/ 1725721 w 4561361"/>
              <a:gd name="connsiteY8" fmla="*/ 3313747 h 4876799"/>
              <a:gd name="connsiteX9" fmla="*/ 1888912 w 4561361"/>
              <a:gd name="connsiteY9" fmla="*/ 3313747 h 4876799"/>
              <a:gd name="connsiteX10" fmla="*/ 1893675 w 4561361"/>
              <a:gd name="connsiteY10" fmla="*/ 3308984 h 4876799"/>
              <a:gd name="connsiteX11" fmla="*/ 1893675 w 4561361"/>
              <a:gd name="connsiteY11" fmla="*/ 3145793 h 4876799"/>
              <a:gd name="connsiteX12" fmla="*/ 1888912 w 4561361"/>
              <a:gd name="connsiteY12" fmla="*/ 3141030 h 4876799"/>
              <a:gd name="connsiteX13" fmla="*/ 1094538 w 4561361"/>
              <a:gd name="connsiteY13" fmla="*/ 3141030 h 4876799"/>
              <a:gd name="connsiteX14" fmla="*/ 1089775 w 4561361"/>
              <a:gd name="connsiteY14" fmla="*/ 3145793 h 4876799"/>
              <a:gd name="connsiteX15" fmla="*/ 1089775 w 4561361"/>
              <a:gd name="connsiteY15" fmla="*/ 3308984 h 4876799"/>
              <a:gd name="connsiteX16" fmla="*/ 1094538 w 4561361"/>
              <a:gd name="connsiteY16" fmla="*/ 3313747 h 4876799"/>
              <a:gd name="connsiteX17" fmla="*/ 1257729 w 4561361"/>
              <a:gd name="connsiteY17" fmla="*/ 3313747 h 4876799"/>
              <a:gd name="connsiteX18" fmla="*/ 1262492 w 4561361"/>
              <a:gd name="connsiteY18" fmla="*/ 3308984 h 4876799"/>
              <a:gd name="connsiteX19" fmla="*/ 1262492 w 4561361"/>
              <a:gd name="connsiteY19" fmla="*/ 3145793 h 4876799"/>
              <a:gd name="connsiteX20" fmla="*/ 1257729 w 4561361"/>
              <a:gd name="connsiteY20" fmla="*/ 3141030 h 4876799"/>
              <a:gd name="connsiteX21" fmla="*/ 463335 w 4561361"/>
              <a:gd name="connsiteY21" fmla="*/ 3141030 h 4876799"/>
              <a:gd name="connsiteX22" fmla="*/ 458572 w 4561361"/>
              <a:gd name="connsiteY22" fmla="*/ 3145793 h 4876799"/>
              <a:gd name="connsiteX23" fmla="*/ 458572 w 4561361"/>
              <a:gd name="connsiteY23" fmla="*/ 3308984 h 4876799"/>
              <a:gd name="connsiteX24" fmla="*/ 463335 w 4561361"/>
              <a:gd name="connsiteY24" fmla="*/ 3313747 h 4876799"/>
              <a:gd name="connsiteX25" fmla="*/ 626536 w 4561361"/>
              <a:gd name="connsiteY25" fmla="*/ 3313747 h 4876799"/>
              <a:gd name="connsiteX26" fmla="*/ 631298 w 4561361"/>
              <a:gd name="connsiteY26" fmla="*/ 3308984 h 4876799"/>
              <a:gd name="connsiteX27" fmla="*/ 631298 w 4561361"/>
              <a:gd name="connsiteY27" fmla="*/ 3145793 h 4876799"/>
              <a:gd name="connsiteX28" fmla="*/ 626536 w 4561361"/>
              <a:gd name="connsiteY28" fmla="*/ 3141030 h 4876799"/>
              <a:gd name="connsiteX29" fmla="*/ 3306451 w 4561361"/>
              <a:gd name="connsiteY29" fmla="*/ 2998155 h 4876799"/>
              <a:gd name="connsiteX30" fmla="*/ 3377889 w 4561361"/>
              <a:gd name="connsiteY30" fmla="*/ 3069593 h 4876799"/>
              <a:gd name="connsiteX31" fmla="*/ 3377889 w 4561361"/>
              <a:gd name="connsiteY31" fmla="*/ 3404101 h 4876799"/>
              <a:gd name="connsiteX32" fmla="*/ 3524222 w 4561361"/>
              <a:gd name="connsiteY32" fmla="*/ 3550443 h 4876799"/>
              <a:gd name="connsiteX33" fmla="*/ 3700939 w 4561361"/>
              <a:gd name="connsiteY33" fmla="*/ 3550443 h 4876799"/>
              <a:gd name="connsiteX34" fmla="*/ 3772377 w 4561361"/>
              <a:gd name="connsiteY34" fmla="*/ 3621881 h 4876799"/>
              <a:gd name="connsiteX35" fmla="*/ 3700939 w 4561361"/>
              <a:gd name="connsiteY35" fmla="*/ 3693318 h 4876799"/>
              <a:gd name="connsiteX36" fmla="*/ 3524222 w 4561361"/>
              <a:gd name="connsiteY36" fmla="*/ 3693318 h 4876799"/>
              <a:gd name="connsiteX37" fmla="*/ 3306451 w 4561361"/>
              <a:gd name="connsiteY37" fmla="*/ 3851119 h 4876799"/>
              <a:gd name="connsiteX38" fmla="*/ 3077223 w 4561361"/>
              <a:gd name="connsiteY38" fmla="*/ 3621881 h 4876799"/>
              <a:gd name="connsiteX39" fmla="*/ 3235014 w 4561361"/>
              <a:gd name="connsiteY39" fmla="*/ 3404101 h 4876799"/>
              <a:gd name="connsiteX40" fmla="*/ 3235014 w 4561361"/>
              <a:gd name="connsiteY40" fmla="*/ 3069593 h 4876799"/>
              <a:gd name="connsiteX41" fmla="*/ 3306451 w 4561361"/>
              <a:gd name="connsiteY41" fmla="*/ 2998155 h 4876799"/>
              <a:gd name="connsiteX42" fmla="*/ 1725721 w 4561361"/>
              <a:gd name="connsiteY42" fmla="*/ 2998155 h 4876799"/>
              <a:gd name="connsiteX43" fmla="*/ 1888912 w 4561361"/>
              <a:gd name="connsiteY43" fmla="*/ 2998155 h 4876799"/>
              <a:gd name="connsiteX44" fmla="*/ 2036550 w 4561361"/>
              <a:gd name="connsiteY44" fmla="*/ 3145793 h 4876799"/>
              <a:gd name="connsiteX45" fmla="*/ 2036550 w 4561361"/>
              <a:gd name="connsiteY45" fmla="*/ 3308984 h 4876799"/>
              <a:gd name="connsiteX46" fmla="*/ 1888912 w 4561361"/>
              <a:gd name="connsiteY46" fmla="*/ 3456622 h 4876799"/>
              <a:gd name="connsiteX47" fmla="*/ 1725721 w 4561361"/>
              <a:gd name="connsiteY47" fmla="*/ 3456622 h 4876799"/>
              <a:gd name="connsiteX48" fmla="*/ 1578083 w 4561361"/>
              <a:gd name="connsiteY48" fmla="*/ 3308984 h 4876799"/>
              <a:gd name="connsiteX49" fmla="*/ 1578083 w 4561361"/>
              <a:gd name="connsiteY49" fmla="*/ 3145793 h 4876799"/>
              <a:gd name="connsiteX50" fmla="*/ 1725721 w 4561361"/>
              <a:gd name="connsiteY50" fmla="*/ 2998155 h 4876799"/>
              <a:gd name="connsiteX51" fmla="*/ 1094538 w 4561361"/>
              <a:gd name="connsiteY51" fmla="*/ 2998155 h 4876799"/>
              <a:gd name="connsiteX52" fmla="*/ 1257729 w 4561361"/>
              <a:gd name="connsiteY52" fmla="*/ 2998155 h 4876799"/>
              <a:gd name="connsiteX53" fmla="*/ 1405367 w 4561361"/>
              <a:gd name="connsiteY53" fmla="*/ 3145793 h 4876799"/>
              <a:gd name="connsiteX54" fmla="*/ 1405367 w 4561361"/>
              <a:gd name="connsiteY54" fmla="*/ 3308984 h 4876799"/>
              <a:gd name="connsiteX55" fmla="*/ 1257729 w 4561361"/>
              <a:gd name="connsiteY55" fmla="*/ 3456622 h 4876799"/>
              <a:gd name="connsiteX56" fmla="*/ 1094538 w 4561361"/>
              <a:gd name="connsiteY56" fmla="*/ 3456622 h 4876799"/>
              <a:gd name="connsiteX57" fmla="*/ 946900 w 4561361"/>
              <a:gd name="connsiteY57" fmla="*/ 3308984 h 4876799"/>
              <a:gd name="connsiteX58" fmla="*/ 946900 w 4561361"/>
              <a:gd name="connsiteY58" fmla="*/ 3145793 h 4876799"/>
              <a:gd name="connsiteX59" fmla="*/ 1094538 w 4561361"/>
              <a:gd name="connsiteY59" fmla="*/ 2998155 h 4876799"/>
              <a:gd name="connsiteX60" fmla="*/ 463335 w 4561361"/>
              <a:gd name="connsiteY60" fmla="*/ 2998155 h 4876799"/>
              <a:gd name="connsiteX61" fmla="*/ 626536 w 4561361"/>
              <a:gd name="connsiteY61" fmla="*/ 2998155 h 4876799"/>
              <a:gd name="connsiteX62" fmla="*/ 774173 w 4561361"/>
              <a:gd name="connsiteY62" fmla="*/ 3145793 h 4876799"/>
              <a:gd name="connsiteX63" fmla="*/ 774173 w 4561361"/>
              <a:gd name="connsiteY63" fmla="*/ 3308984 h 4876799"/>
              <a:gd name="connsiteX64" fmla="*/ 626536 w 4561361"/>
              <a:gd name="connsiteY64" fmla="*/ 3456622 h 4876799"/>
              <a:gd name="connsiteX65" fmla="*/ 463335 w 4561361"/>
              <a:gd name="connsiteY65" fmla="*/ 3456622 h 4876799"/>
              <a:gd name="connsiteX66" fmla="*/ 315697 w 4561361"/>
              <a:gd name="connsiteY66" fmla="*/ 3308984 h 4876799"/>
              <a:gd name="connsiteX67" fmla="*/ 315697 w 4561361"/>
              <a:gd name="connsiteY67" fmla="*/ 3145793 h 4876799"/>
              <a:gd name="connsiteX68" fmla="*/ 463335 w 4561361"/>
              <a:gd name="connsiteY68" fmla="*/ 2998155 h 4876799"/>
              <a:gd name="connsiteX69" fmla="*/ 3306442 w 4561361"/>
              <a:gd name="connsiteY69" fmla="*/ 2825429 h 4876799"/>
              <a:gd name="connsiteX70" fmla="*/ 2510000 w 4561361"/>
              <a:gd name="connsiteY70" fmla="*/ 3621881 h 4876799"/>
              <a:gd name="connsiteX71" fmla="*/ 3306442 w 4561361"/>
              <a:gd name="connsiteY71" fmla="*/ 4418333 h 4876799"/>
              <a:gd name="connsiteX72" fmla="*/ 4102894 w 4561361"/>
              <a:gd name="connsiteY72" fmla="*/ 3621881 h 4876799"/>
              <a:gd name="connsiteX73" fmla="*/ 3306442 w 4561361"/>
              <a:gd name="connsiteY73" fmla="*/ 2825429 h 4876799"/>
              <a:gd name="connsiteX74" fmla="*/ 3306442 w 4561361"/>
              <a:gd name="connsiteY74" fmla="*/ 2682554 h 4876799"/>
              <a:gd name="connsiteX75" fmla="*/ 4245769 w 4561361"/>
              <a:gd name="connsiteY75" fmla="*/ 3621881 h 4876799"/>
              <a:gd name="connsiteX76" fmla="*/ 3306442 w 4561361"/>
              <a:gd name="connsiteY76" fmla="*/ 4561208 h 4876799"/>
              <a:gd name="connsiteX77" fmla="*/ 2367125 w 4561361"/>
              <a:gd name="connsiteY77" fmla="*/ 3621881 h 4876799"/>
              <a:gd name="connsiteX78" fmla="*/ 3306442 w 4561361"/>
              <a:gd name="connsiteY78" fmla="*/ 2682554 h 4876799"/>
              <a:gd name="connsiteX79" fmla="*/ 3306442 w 4561361"/>
              <a:gd name="connsiteY79" fmla="*/ 2509837 h 4876799"/>
              <a:gd name="connsiteX80" fmla="*/ 2194398 w 4561361"/>
              <a:gd name="connsiteY80" fmla="*/ 3621880 h 4876799"/>
              <a:gd name="connsiteX81" fmla="*/ 3306442 w 4561361"/>
              <a:gd name="connsiteY81" fmla="*/ 4733924 h 4876799"/>
              <a:gd name="connsiteX82" fmla="*/ 4418486 w 4561361"/>
              <a:gd name="connsiteY82" fmla="*/ 3621880 h 4876799"/>
              <a:gd name="connsiteX83" fmla="*/ 3306442 w 4561361"/>
              <a:gd name="connsiteY83" fmla="*/ 2509837 h 4876799"/>
              <a:gd name="connsiteX84" fmla="*/ 2359609 w 4561361"/>
              <a:gd name="connsiteY84" fmla="*/ 2509837 h 4876799"/>
              <a:gd name="connsiteX85" fmla="*/ 2352151 w 4561361"/>
              <a:gd name="connsiteY85" fmla="*/ 2517295 h 4876799"/>
              <a:gd name="connsiteX86" fmla="*/ 2352142 w 4561361"/>
              <a:gd name="connsiteY86" fmla="*/ 2517295 h 4876799"/>
              <a:gd name="connsiteX87" fmla="*/ 2352142 w 4561361"/>
              <a:gd name="connsiteY87" fmla="*/ 2675095 h 4876799"/>
              <a:gd name="connsiteX88" fmla="*/ 2359600 w 4561361"/>
              <a:gd name="connsiteY88" fmla="*/ 2682553 h 4876799"/>
              <a:gd name="connsiteX89" fmla="*/ 2475262 w 4561361"/>
              <a:gd name="connsiteY89" fmla="*/ 2682553 h 4876799"/>
              <a:gd name="connsiteX90" fmla="*/ 2524859 w 4561361"/>
              <a:gd name="connsiteY90" fmla="*/ 2640825 h 4876799"/>
              <a:gd name="connsiteX91" fmla="*/ 2524859 w 4561361"/>
              <a:gd name="connsiteY91" fmla="*/ 2517295 h 4876799"/>
              <a:gd name="connsiteX92" fmla="*/ 2517400 w 4561361"/>
              <a:gd name="connsiteY92" fmla="*/ 2509837 h 4876799"/>
              <a:gd name="connsiteX93" fmla="*/ 1725721 w 4561361"/>
              <a:gd name="connsiteY93" fmla="*/ 2509837 h 4876799"/>
              <a:gd name="connsiteX94" fmla="*/ 1720958 w 4561361"/>
              <a:gd name="connsiteY94" fmla="*/ 2514600 h 4876799"/>
              <a:gd name="connsiteX95" fmla="*/ 1720958 w 4561361"/>
              <a:gd name="connsiteY95" fmla="*/ 2677791 h 4876799"/>
              <a:gd name="connsiteX96" fmla="*/ 1725721 w 4561361"/>
              <a:gd name="connsiteY96" fmla="*/ 2682554 h 4876799"/>
              <a:gd name="connsiteX97" fmla="*/ 1888912 w 4561361"/>
              <a:gd name="connsiteY97" fmla="*/ 2682554 h 4876799"/>
              <a:gd name="connsiteX98" fmla="*/ 1893675 w 4561361"/>
              <a:gd name="connsiteY98" fmla="*/ 2677791 h 4876799"/>
              <a:gd name="connsiteX99" fmla="*/ 1893675 w 4561361"/>
              <a:gd name="connsiteY99" fmla="*/ 2514600 h 4876799"/>
              <a:gd name="connsiteX100" fmla="*/ 1888912 w 4561361"/>
              <a:gd name="connsiteY100" fmla="*/ 2509837 h 4876799"/>
              <a:gd name="connsiteX101" fmla="*/ 1094538 w 4561361"/>
              <a:gd name="connsiteY101" fmla="*/ 2509837 h 4876799"/>
              <a:gd name="connsiteX102" fmla="*/ 1089775 w 4561361"/>
              <a:gd name="connsiteY102" fmla="*/ 2514600 h 4876799"/>
              <a:gd name="connsiteX103" fmla="*/ 1089775 w 4561361"/>
              <a:gd name="connsiteY103" fmla="*/ 2677791 h 4876799"/>
              <a:gd name="connsiteX104" fmla="*/ 1094538 w 4561361"/>
              <a:gd name="connsiteY104" fmla="*/ 2682554 h 4876799"/>
              <a:gd name="connsiteX105" fmla="*/ 1257729 w 4561361"/>
              <a:gd name="connsiteY105" fmla="*/ 2682554 h 4876799"/>
              <a:gd name="connsiteX106" fmla="*/ 1262492 w 4561361"/>
              <a:gd name="connsiteY106" fmla="*/ 2677791 h 4876799"/>
              <a:gd name="connsiteX107" fmla="*/ 1262492 w 4561361"/>
              <a:gd name="connsiteY107" fmla="*/ 2514600 h 4876799"/>
              <a:gd name="connsiteX108" fmla="*/ 1257729 w 4561361"/>
              <a:gd name="connsiteY108" fmla="*/ 2509837 h 4876799"/>
              <a:gd name="connsiteX109" fmla="*/ 463335 w 4561361"/>
              <a:gd name="connsiteY109" fmla="*/ 2509837 h 4876799"/>
              <a:gd name="connsiteX110" fmla="*/ 458572 w 4561361"/>
              <a:gd name="connsiteY110" fmla="*/ 2514600 h 4876799"/>
              <a:gd name="connsiteX111" fmla="*/ 458572 w 4561361"/>
              <a:gd name="connsiteY111" fmla="*/ 2677791 h 4876799"/>
              <a:gd name="connsiteX112" fmla="*/ 463335 w 4561361"/>
              <a:gd name="connsiteY112" fmla="*/ 2682554 h 4876799"/>
              <a:gd name="connsiteX113" fmla="*/ 626536 w 4561361"/>
              <a:gd name="connsiteY113" fmla="*/ 2682554 h 4876799"/>
              <a:gd name="connsiteX114" fmla="*/ 631298 w 4561361"/>
              <a:gd name="connsiteY114" fmla="*/ 2677791 h 4876799"/>
              <a:gd name="connsiteX115" fmla="*/ 631298 w 4561361"/>
              <a:gd name="connsiteY115" fmla="*/ 2514600 h 4876799"/>
              <a:gd name="connsiteX116" fmla="*/ 626536 w 4561361"/>
              <a:gd name="connsiteY116" fmla="*/ 2509837 h 4876799"/>
              <a:gd name="connsiteX117" fmla="*/ 1725721 w 4561361"/>
              <a:gd name="connsiteY117" fmla="*/ 2366962 h 4876799"/>
              <a:gd name="connsiteX118" fmla="*/ 1888912 w 4561361"/>
              <a:gd name="connsiteY118" fmla="*/ 2366962 h 4876799"/>
              <a:gd name="connsiteX119" fmla="*/ 2036550 w 4561361"/>
              <a:gd name="connsiteY119" fmla="*/ 2514600 h 4876799"/>
              <a:gd name="connsiteX120" fmla="*/ 2036550 w 4561361"/>
              <a:gd name="connsiteY120" fmla="*/ 2677791 h 4876799"/>
              <a:gd name="connsiteX121" fmla="*/ 1888912 w 4561361"/>
              <a:gd name="connsiteY121" fmla="*/ 2825429 h 4876799"/>
              <a:gd name="connsiteX122" fmla="*/ 1725721 w 4561361"/>
              <a:gd name="connsiteY122" fmla="*/ 2825429 h 4876799"/>
              <a:gd name="connsiteX123" fmla="*/ 1578083 w 4561361"/>
              <a:gd name="connsiteY123" fmla="*/ 2677791 h 4876799"/>
              <a:gd name="connsiteX124" fmla="*/ 1578083 w 4561361"/>
              <a:gd name="connsiteY124" fmla="*/ 2514600 h 4876799"/>
              <a:gd name="connsiteX125" fmla="*/ 1725721 w 4561361"/>
              <a:gd name="connsiteY125" fmla="*/ 2366962 h 4876799"/>
              <a:gd name="connsiteX126" fmla="*/ 1094538 w 4561361"/>
              <a:gd name="connsiteY126" fmla="*/ 2366962 h 4876799"/>
              <a:gd name="connsiteX127" fmla="*/ 1257729 w 4561361"/>
              <a:gd name="connsiteY127" fmla="*/ 2366962 h 4876799"/>
              <a:gd name="connsiteX128" fmla="*/ 1405367 w 4561361"/>
              <a:gd name="connsiteY128" fmla="*/ 2514600 h 4876799"/>
              <a:gd name="connsiteX129" fmla="*/ 1405367 w 4561361"/>
              <a:gd name="connsiteY129" fmla="*/ 2677791 h 4876799"/>
              <a:gd name="connsiteX130" fmla="*/ 1257729 w 4561361"/>
              <a:gd name="connsiteY130" fmla="*/ 2825429 h 4876799"/>
              <a:gd name="connsiteX131" fmla="*/ 1094538 w 4561361"/>
              <a:gd name="connsiteY131" fmla="*/ 2825429 h 4876799"/>
              <a:gd name="connsiteX132" fmla="*/ 946900 w 4561361"/>
              <a:gd name="connsiteY132" fmla="*/ 2677791 h 4876799"/>
              <a:gd name="connsiteX133" fmla="*/ 946900 w 4561361"/>
              <a:gd name="connsiteY133" fmla="*/ 2514600 h 4876799"/>
              <a:gd name="connsiteX134" fmla="*/ 1094538 w 4561361"/>
              <a:gd name="connsiteY134" fmla="*/ 2366962 h 4876799"/>
              <a:gd name="connsiteX135" fmla="*/ 463335 w 4561361"/>
              <a:gd name="connsiteY135" fmla="*/ 2366962 h 4876799"/>
              <a:gd name="connsiteX136" fmla="*/ 626536 w 4561361"/>
              <a:gd name="connsiteY136" fmla="*/ 2366962 h 4876799"/>
              <a:gd name="connsiteX137" fmla="*/ 774173 w 4561361"/>
              <a:gd name="connsiteY137" fmla="*/ 2514600 h 4876799"/>
              <a:gd name="connsiteX138" fmla="*/ 774173 w 4561361"/>
              <a:gd name="connsiteY138" fmla="*/ 2677791 h 4876799"/>
              <a:gd name="connsiteX139" fmla="*/ 626536 w 4561361"/>
              <a:gd name="connsiteY139" fmla="*/ 2825429 h 4876799"/>
              <a:gd name="connsiteX140" fmla="*/ 463335 w 4561361"/>
              <a:gd name="connsiteY140" fmla="*/ 2825429 h 4876799"/>
              <a:gd name="connsiteX141" fmla="*/ 315697 w 4561361"/>
              <a:gd name="connsiteY141" fmla="*/ 2677791 h 4876799"/>
              <a:gd name="connsiteX142" fmla="*/ 315697 w 4561361"/>
              <a:gd name="connsiteY142" fmla="*/ 2514600 h 4876799"/>
              <a:gd name="connsiteX143" fmla="*/ 463335 w 4561361"/>
              <a:gd name="connsiteY143" fmla="*/ 2366962 h 4876799"/>
              <a:gd name="connsiteX144" fmla="*/ 3619187 w 4561361"/>
              <a:gd name="connsiteY144" fmla="*/ 1878653 h 4876799"/>
              <a:gd name="connsiteX145" fmla="*/ 3614424 w 4561361"/>
              <a:gd name="connsiteY145" fmla="*/ 1883416 h 4876799"/>
              <a:gd name="connsiteX146" fmla="*/ 3614424 w 4561361"/>
              <a:gd name="connsiteY146" fmla="*/ 2046607 h 4876799"/>
              <a:gd name="connsiteX147" fmla="*/ 3619187 w 4561361"/>
              <a:gd name="connsiteY147" fmla="*/ 2051370 h 4876799"/>
              <a:gd name="connsiteX148" fmla="*/ 3782378 w 4561361"/>
              <a:gd name="connsiteY148" fmla="*/ 2051370 h 4876799"/>
              <a:gd name="connsiteX149" fmla="*/ 3787141 w 4561361"/>
              <a:gd name="connsiteY149" fmla="*/ 2046607 h 4876799"/>
              <a:gd name="connsiteX150" fmla="*/ 3787141 w 4561361"/>
              <a:gd name="connsiteY150" fmla="*/ 1883416 h 4876799"/>
              <a:gd name="connsiteX151" fmla="*/ 3782378 w 4561361"/>
              <a:gd name="connsiteY151" fmla="*/ 1878653 h 4876799"/>
              <a:gd name="connsiteX152" fmla="*/ 2988003 w 4561361"/>
              <a:gd name="connsiteY152" fmla="*/ 1878653 h 4876799"/>
              <a:gd name="connsiteX153" fmla="*/ 2983240 w 4561361"/>
              <a:gd name="connsiteY153" fmla="*/ 1883416 h 4876799"/>
              <a:gd name="connsiteX154" fmla="*/ 2983240 w 4561361"/>
              <a:gd name="connsiteY154" fmla="*/ 2046607 h 4876799"/>
              <a:gd name="connsiteX155" fmla="*/ 2988003 w 4561361"/>
              <a:gd name="connsiteY155" fmla="*/ 2051370 h 4876799"/>
              <a:gd name="connsiteX156" fmla="*/ 3151194 w 4561361"/>
              <a:gd name="connsiteY156" fmla="*/ 2051370 h 4876799"/>
              <a:gd name="connsiteX157" fmla="*/ 3155957 w 4561361"/>
              <a:gd name="connsiteY157" fmla="*/ 2046607 h 4876799"/>
              <a:gd name="connsiteX158" fmla="*/ 3155957 w 4561361"/>
              <a:gd name="connsiteY158" fmla="*/ 1883416 h 4876799"/>
              <a:gd name="connsiteX159" fmla="*/ 3151194 w 4561361"/>
              <a:gd name="connsiteY159" fmla="*/ 1878653 h 4876799"/>
              <a:gd name="connsiteX160" fmla="*/ 2356914 w 4561361"/>
              <a:gd name="connsiteY160" fmla="*/ 1878653 h 4876799"/>
              <a:gd name="connsiteX161" fmla="*/ 2352152 w 4561361"/>
              <a:gd name="connsiteY161" fmla="*/ 1883416 h 4876799"/>
              <a:gd name="connsiteX162" fmla="*/ 2352152 w 4561361"/>
              <a:gd name="connsiteY162" fmla="*/ 2046607 h 4876799"/>
              <a:gd name="connsiteX163" fmla="*/ 2356914 w 4561361"/>
              <a:gd name="connsiteY163" fmla="*/ 2051370 h 4876799"/>
              <a:gd name="connsiteX164" fmla="*/ 2520106 w 4561361"/>
              <a:gd name="connsiteY164" fmla="*/ 2051370 h 4876799"/>
              <a:gd name="connsiteX165" fmla="*/ 2524869 w 4561361"/>
              <a:gd name="connsiteY165" fmla="*/ 2046607 h 4876799"/>
              <a:gd name="connsiteX166" fmla="*/ 2524869 w 4561361"/>
              <a:gd name="connsiteY166" fmla="*/ 1883416 h 4876799"/>
              <a:gd name="connsiteX167" fmla="*/ 2520106 w 4561361"/>
              <a:gd name="connsiteY167" fmla="*/ 1878653 h 4876799"/>
              <a:gd name="connsiteX168" fmla="*/ 1725721 w 4561361"/>
              <a:gd name="connsiteY168" fmla="*/ 1878644 h 4876799"/>
              <a:gd name="connsiteX169" fmla="*/ 1720958 w 4561361"/>
              <a:gd name="connsiteY169" fmla="*/ 1883406 h 4876799"/>
              <a:gd name="connsiteX170" fmla="*/ 1720958 w 4561361"/>
              <a:gd name="connsiteY170" fmla="*/ 2046598 h 4876799"/>
              <a:gd name="connsiteX171" fmla="*/ 1725721 w 4561361"/>
              <a:gd name="connsiteY171" fmla="*/ 2051360 h 4876799"/>
              <a:gd name="connsiteX172" fmla="*/ 1888912 w 4561361"/>
              <a:gd name="connsiteY172" fmla="*/ 2051360 h 4876799"/>
              <a:gd name="connsiteX173" fmla="*/ 1893675 w 4561361"/>
              <a:gd name="connsiteY173" fmla="*/ 2046598 h 4876799"/>
              <a:gd name="connsiteX174" fmla="*/ 1893675 w 4561361"/>
              <a:gd name="connsiteY174" fmla="*/ 1883406 h 4876799"/>
              <a:gd name="connsiteX175" fmla="*/ 1888912 w 4561361"/>
              <a:gd name="connsiteY175" fmla="*/ 1878644 h 4876799"/>
              <a:gd name="connsiteX176" fmla="*/ 1094538 w 4561361"/>
              <a:gd name="connsiteY176" fmla="*/ 1878644 h 4876799"/>
              <a:gd name="connsiteX177" fmla="*/ 1089775 w 4561361"/>
              <a:gd name="connsiteY177" fmla="*/ 1883406 h 4876799"/>
              <a:gd name="connsiteX178" fmla="*/ 1089775 w 4561361"/>
              <a:gd name="connsiteY178" fmla="*/ 2046598 h 4876799"/>
              <a:gd name="connsiteX179" fmla="*/ 1094538 w 4561361"/>
              <a:gd name="connsiteY179" fmla="*/ 2051360 h 4876799"/>
              <a:gd name="connsiteX180" fmla="*/ 1257729 w 4561361"/>
              <a:gd name="connsiteY180" fmla="*/ 2051360 h 4876799"/>
              <a:gd name="connsiteX181" fmla="*/ 1262492 w 4561361"/>
              <a:gd name="connsiteY181" fmla="*/ 2046598 h 4876799"/>
              <a:gd name="connsiteX182" fmla="*/ 1262492 w 4561361"/>
              <a:gd name="connsiteY182" fmla="*/ 1883406 h 4876799"/>
              <a:gd name="connsiteX183" fmla="*/ 1257729 w 4561361"/>
              <a:gd name="connsiteY183" fmla="*/ 1878644 h 4876799"/>
              <a:gd name="connsiteX184" fmla="*/ 463335 w 4561361"/>
              <a:gd name="connsiteY184" fmla="*/ 1878644 h 4876799"/>
              <a:gd name="connsiteX185" fmla="*/ 458572 w 4561361"/>
              <a:gd name="connsiteY185" fmla="*/ 1883406 h 4876799"/>
              <a:gd name="connsiteX186" fmla="*/ 458572 w 4561361"/>
              <a:gd name="connsiteY186" fmla="*/ 2046598 h 4876799"/>
              <a:gd name="connsiteX187" fmla="*/ 463335 w 4561361"/>
              <a:gd name="connsiteY187" fmla="*/ 2051360 h 4876799"/>
              <a:gd name="connsiteX188" fmla="*/ 626536 w 4561361"/>
              <a:gd name="connsiteY188" fmla="*/ 2051360 h 4876799"/>
              <a:gd name="connsiteX189" fmla="*/ 631298 w 4561361"/>
              <a:gd name="connsiteY189" fmla="*/ 2046598 h 4876799"/>
              <a:gd name="connsiteX190" fmla="*/ 631298 w 4561361"/>
              <a:gd name="connsiteY190" fmla="*/ 1883406 h 4876799"/>
              <a:gd name="connsiteX191" fmla="*/ 626536 w 4561361"/>
              <a:gd name="connsiteY191" fmla="*/ 1878644 h 4876799"/>
              <a:gd name="connsiteX192" fmla="*/ 3619187 w 4561361"/>
              <a:gd name="connsiteY192" fmla="*/ 1735778 h 4876799"/>
              <a:gd name="connsiteX193" fmla="*/ 3782378 w 4561361"/>
              <a:gd name="connsiteY193" fmla="*/ 1735778 h 4876799"/>
              <a:gd name="connsiteX194" fmla="*/ 3930016 w 4561361"/>
              <a:gd name="connsiteY194" fmla="*/ 1883416 h 4876799"/>
              <a:gd name="connsiteX195" fmla="*/ 3930016 w 4561361"/>
              <a:gd name="connsiteY195" fmla="*/ 2046607 h 4876799"/>
              <a:gd name="connsiteX196" fmla="*/ 3782378 w 4561361"/>
              <a:gd name="connsiteY196" fmla="*/ 2194245 h 4876799"/>
              <a:gd name="connsiteX197" fmla="*/ 3619187 w 4561361"/>
              <a:gd name="connsiteY197" fmla="*/ 2194245 h 4876799"/>
              <a:gd name="connsiteX198" fmla="*/ 3471549 w 4561361"/>
              <a:gd name="connsiteY198" fmla="*/ 2046607 h 4876799"/>
              <a:gd name="connsiteX199" fmla="*/ 3471549 w 4561361"/>
              <a:gd name="connsiteY199" fmla="*/ 1883416 h 4876799"/>
              <a:gd name="connsiteX200" fmla="*/ 3619187 w 4561361"/>
              <a:gd name="connsiteY200" fmla="*/ 1735778 h 4876799"/>
              <a:gd name="connsiteX201" fmla="*/ 2988003 w 4561361"/>
              <a:gd name="connsiteY201" fmla="*/ 1735778 h 4876799"/>
              <a:gd name="connsiteX202" fmla="*/ 3151194 w 4561361"/>
              <a:gd name="connsiteY202" fmla="*/ 1735778 h 4876799"/>
              <a:gd name="connsiteX203" fmla="*/ 3298832 w 4561361"/>
              <a:gd name="connsiteY203" fmla="*/ 1883416 h 4876799"/>
              <a:gd name="connsiteX204" fmla="*/ 3298832 w 4561361"/>
              <a:gd name="connsiteY204" fmla="*/ 2046607 h 4876799"/>
              <a:gd name="connsiteX205" fmla="*/ 3151194 w 4561361"/>
              <a:gd name="connsiteY205" fmla="*/ 2194245 h 4876799"/>
              <a:gd name="connsiteX206" fmla="*/ 2988003 w 4561361"/>
              <a:gd name="connsiteY206" fmla="*/ 2194245 h 4876799"/>
              <a:gd name="connsiteX207" fmla="*/ 2840365 w 4561361"/>
              <a:gd name="connsiteY207" fmla="*/ 2046607 h 4876799"/>
              <a:gd name="connsiteX208" fmla="*/ 2840365 w 4561361"/>
              <a:gd name="connsiteY208" fmla="*/ 1883416 h 4876799"/>
              <a:gd name="connsiteX209" fmla="*/ 2988003 w 4561361"/>
              <a:gd name="connsiteY209" fmla="*/ 1735778 h 4876799"/>
              <a:gd name="connsiteX210" fmla="*/ 2356914 w 4561361"/>
              <a:gd name="connsiteY210" fmla="*/ 1735778 h 4876799"/>
              <a:gd name="connsiteX211" fmla="*/ 2520106 w 4561361"/>
              <a:gd name="connsiteY211" fmla="*/ 1735778 h 4876799"/>
              <a:gd name="connsiteX212" fmla="*/ 2667744 w 4561361"/>
              <a:gd name="connsiteY212" fmla="*/ 1883416 h 4876799"/>
              <a:gd name="connsiteX213" fmla="*/ 2667744 w 4561361"/>
              <a:gd name="connsiteY213" fmla="*/ 2046607 h 4876799"/>
              <a:gd name="connsiteX214" fmla="*/ 2520106 w 4561361"/>
              <a:gd name="connsiteY214" fmla="*/ 2194245 h 4876799"/>
              <a:gd name="connsiteX215" fmla="*/ 2356914 w 4561361"/>
              <a:gd name="connsiteY215" fmla="*/ 2194245 h 4876799"/>
              <a:gd name="connsiteX216" fmla="*/ 2209277 w 4561361"/>
              <a:gd name="connsiteY216" fmla="*/ 2046607 h 4876799"/>
              <a:gd name="connsiteX217" fmla="*/ 2209277 w 4561361"/>
              <a:gd name="connsiteY217" fmla="*/ 1883416 h 4876799"/>
              <a:gd name="connsiteX218" fmla="*/ 2356914 w 4561361"/>
              <a:gd name="connsiteY218" fmla="*/ 1735778 h 4876799"/>
              <a:gd name="connsiteX219" fmla="*/ 1725721 w 4561361"/>
              <a:gd name="connsiteY219" fmla="*/ 1735778 h 4876799"/>
              <a:gd name="connsiteX220" fmla="*/ 1888912 w 4561361"/>
              <a:gd name="connsiteY220" fmla="*/ 1735778 h 4876799"/>
              <a:gd name="connsiteX221" fmla="*/ 2036550 w 4561361"/>
              <a:gd name="connsiteY221" fmla="*/ 1883416 h 4876799"/>
              <a:gd name="connsiteX222" fmla="*/ 2036550 w 4561361"/>
              <a:gd name="connsiteY222" fmla="*/ 2046607 h 4876799"/>
              <a:gd name="connsiteX223" fmla="*/ 1888912 w 4561361"/>
              <a:gd name="connsiteY223" fmla="*/ 2194245 h 4876799"/>
              <a:gd name="connsiteX224" fmla="*/ 1725721 w 4561361"/>
              <a:gd name="connsiteY224" fmla="*/ 2194245 h 4876799"/>
              <a:gd name="connsiteX225" fmla="*/ 1578083 w 4561361"/>
              <a:gd name="connsiteY225" fmla="*/ 2046607 h 4876799"/>
              <a:gd name="connsiteX226" fmla="*/ 1578083 w 4561361"/>
              <a:gd name="connsiteY226" fmla="*/ 1883416 h 4876799"/>
              <a:gd name="connsiteX227" fmla="*/ 1725721 w 4561361"/>
              <a:gd name="connsiteY227" fmla="*/ 1735778 h 4876799"/>
              <a:gd name="connsiteX228" fmla="*/ 1094538 w 4561361"/>
              <a:gd name="connsiteY228" fmla="*/ 1735778 h 4876799"/>
              <a:gd name="connsiteX229" fmla="*/ 1257729 w 4561361"/>
              <a:gd name="connsiteY229" fmla="*/ 1735778 h 4876799"/>
              <a:gd name="connsiteX230" fmla="*/ 1405367 w 4561361"/>
              <a:gd name="connsiteY230" fmla="*/ 1883416 h 4876799"/>
              <a:gd name="connsiteX231" fmla="*/ 1405367 w 4561361"/>
              <a:gd name="connsiteY231" fmla="*/ 2046607 h 4876799"/>
              <a:gd name="connsiteX232" fmla="*/ 1257729 w 4561361"/>
              <a:gd name="connsiteY232" fmla="*/ 2194245 h 4876799"/>
              <a:gd name="connsiteX233" fmla="*/ 1094538 w 4561361"/>
              <a:gd name="connsiteY233" fmla="*/ 2194245 h 4876799"/>
              <a:gd name="connsiteX234" fmla="*/ 946900 w 4561361"/>
              <a:gd name="connsiteY234" fmla="*/ 2046607 h 4876799"/>
              <a:gd name="connsiteX235" fmla="*/ 946900 w 4561361"/>
              <a:gd name="connsiteY235" fmla="*/ 1883416 h 4876799"/>
              <a:gd name="connsiteX236" fmla="*/ 1094538 w 4561361"/>
              <a:gd name="connsiteY236" fmla="*/ 1735778 h 4876799"/>
              <a:gd name="connsiteX237" fmla="*/ 463335 w 4561361"/>
              <a:gd name="connsiteY237" fmla="*/ 1735778 h 4876799"/>
              <a:gd name="connsiteX238" fmla="*/ 626536 w 4561361"/>
              <a:gd name="connsiteY238" fmla="*/ 1735778 h 4876799"/>
              <a:gd name="connsiteX239" fmla="*/ 774173 w 4561361"/>
              <a:gd name="connsiteY239" fmla="*/ 1883416 h 4876799"/>
              <a:gd name="connsiteX240" fmla="*/ 774173 w 4561361"/>
              <a:gd name="connsiteY240" fmla="*/ 2046607 h 4876799"/>
              <a:gd name="connsiteX241" fmla="*/ 626536 w 4561361"/>
              <a:gd name="connsiteY241" fmla="*/ 2194245 h 4876799"/>
              <a:gd name="connsiteX242" fmla="*/ 463335 w 4561361"/>
              <a:gd name="connsiteY242" fmla="*/ 2194245 h 4876799"/>
              <a:gd name="connsiteX243" fmla="*/ 315697 w 4561361"/>
              <a:gd name="connsiteY243" fmla="*/ 2046607 h 4876799"/>
              <a:gd name="connsiteX244" fmla="*/ 315697 w 4561361"/>
              <a:gd name="connsiteY244" fmla="*/ 1883416 h 4876799"/>
              <a:gd name="connsiteX245" fmla="*/ 463335 w 4561361"/>
              <a:gd name="connsiteY245" fmla="*/ 1735778 h 4876799"/>
              <a:gd name="connsiteX246" fmla="*/ 142885 w 4561361"/>
              <a:gd name="connsiteY246" fmla="*/ 1247460 h 4876799"/>
              <a:gd name="connsiteX247" fmla="*/ 142885 w 4561361"/>
              <a:gd name="connsiteY247" fmla="*/ 1420177 h 4876799"/>
              <a:gd name="connsiteX248" fmla="*/ 4103056 w 4561361"/>
              <a:gd name="connsiteY248" fmla="*/ 1420177 h 4876799"/>
              <a:gd name="connsiteX249" fmla="*/ 4103056 w 4561361"/>
              <a:gd name="connsiteY249" fmla="*/ 1247460 h 4876799"/>
              <a:gd name="connsiteX250" fmla="*/ 387029 w 4561361"/>
              <a:gd name="connsiteY250" fmla="*/ 458467 h 4876799"/>
              <a:gd name="connsiteX251" fmla="*/ 142885 w 4561361"/>
              <a:gd name="connsiteY251" fmla="*/ 702621 h 4876799"/>
              <a:gd name="connsiteX252" fmla="*/ 142885 w 4561361"/>
              <a:gd name="connsiteY252" fmla="*/ 1104576 h 4876799"/>
              <a:gd name="connsiteX253" fmla="*/ 4103046 w 4561361"/>
              <a:gd name="connsiteY253" fmla="*/ 1104576 h 4876799"/>
              <a:gd name="connsiteX254" fmla="*/ 4103046 w 4561361"/>
              <a:gd name="connsiteY254" fmla="*/ 702612 h 4876799"/>
              <a:gd name="connsiteX255" fmla="*/ 3858892 w 4561361"/>
              <a:gd name="connsiteY255" fmla="*/ 458467 h 4876799"/>
              <a:gd name="connsiteX256" fmla="*/ 3298927 w 4561361"/>
              <a:gd name="connsiteY256" fmla="*/ 458467 h 4876799"/>
              <a:gd name="connsiteX257" fmla="*/ 3298927 w 4561361"/>
              <a:gd name="connsiteY257" fmla="*/ 631184 h 4876799"/>
              <a:gd name="connsiteX258" fmla="*/ 3385290 w 4561361"/>
              <a:gd name="connsiteY258" fmla="*/ 631184 h 4876799"/>
              <a:gd name="connsiteX259" fmla="*/ 3456727 w 4561361"/>
              <a:gd name="connsiteY259" fmla="*/ 702621 h 4876799"/>
              <a:gd name="connsiteX260" fmla="*/ 3385290 w 4561361"/>
              <a:gd name="connsiteY260" fmla="*/ 774059 h 4876799"/>
              <a:gd name="connsiteX261" fmla="*/ 3274876 w 4561361"/>
              <a:gd name="connsiteY261" fmla="*/ 774059 h 4876799"/>
              <a:gd name="connsiteX262" fmla="*/ 3030246 w 4561361"/>
              <a:gd name="connsiteY262" fmla="*/ 931859 h 4876799"/>
              <a:gd name="connsiteX263" fmla="*/ 2785615 w 4561361"/>
              <a:gd name="connsiteY263" fmla="*/ 774059 h 4876799"/>
              <a:gd name="connsiteX264" fmla="*/ 2675201 w 4561361"/>
              <a:gd name="connsiteY264" fmla="*/ 774059 h 4876799"/>
              <a:gd name="connsiteX265" fmla="*/ 2603764 w 4561361"/>
              <a:gd name="connsiteY265" fmla="*/ 702621 h 4876799"/>
              <a:gd name="connsiteX266" fmla="*/ 2675201 w 4561361"/>
              <a:gd name="connsiteY266" fmla="*/ 631184 h 4876799"/>
              <a:gd name="connsiteX267" fmla="*/ 2761564 w 4561361"/>
              <a:gd name="connsiteY267" fmla="*/ 631184 h 4876799"/>
              <a:gd name="connsiteX268" fmla="*/ 2761564 w 4561361"/>
              <a:gd name="connsiteY268" fmla="*/ 458467 h 4876799"/>
              <a:gd name="connsiteX269" fmla="*/ 1484157 w 4561361"/>
              <a:gd name="connsiteY269" fmla="*/ 458467 h 4876799"/>
              <a:gd name="connsiteX270" fmla="*/ 1484157 w 4561361"/>
              <a:gd name="connsiteY270" fmla="*/ 631184 h 4876799"/>
              <a:gd name="connsiteX271" fmla="*/ 1570511 w 4561361"/>
              <a:gd name="connsiteY271" fmla="*/ 631184 h 4876799"/>
              <a:gd name="connsiteX272" fmla="*/ 1641948 w 4561361"/>
              <a:gd name="connsiteY272" fmla="*/ 702621 h 4876799"/>
              <a:gd name="connsiteX273" fmla="*/ 1570511 w 4561361"/>
              <a:gd name="connsiteY273" fmla="*/ 774059 h 4876799"/>
              <a:gd name="connsiteX274" fmla="*/ 1460106 w 4561361"/>
              <a:gd name="connsiteY274" fmla="*/ 774059 h 4876799"/>
              <a:gd name="connsiteX275" fmla="*/ 1215476 w 4561361"/>
              <a:gd name="connsiteY275" fmla="*/ 931859 h 4876799"/>
              <a:gd name="connsiteX276" fmla="*/ 970836 w 4561361"/>
              <a:gd name="connsiteY276" fmla="*/ 774059 h 4876799"/>
              <a:gd name="connsiteX277" fmla="*/ 860431 w 4561361"/>
              <a:gd name="connsiteY277" fmla="*/ 774059 h 4876799"/>
              <a:gd name="connsiteX278" fmla="*/ 788994 w 4561361"/>
              <a:gd name="connsiteY278" fmla="*/ 702621 h 4876799"/>
              <a:gd name="connsiteX279" fmla="*/ 860431 w 4561361"/>
              <a:gd name="connsiteY279" fmla="*/ 631184 h 4876799"/>
              <a:gd name="connsiteX280" fmla="*/ 946785 w 4561361"/>
              <a:gd name="connsiteY280" fmla="*/ 631184 h 4876799"/>
              <a:gd name="connsiteX281" fmla="*/ 946785 w 4561361"/>
              <a:gd name="connsiteY281" fmla="*/ 458467 h 4876799"/>
              <a:gd name="connsiteX282" fmla="*/ 3030246 w 4561361"/>
              <a:gd name="connsiteY282" fmla="*/ 142875 h 4876799"/>
              <a:gd name="connsiteX283" fmla="*/ 2904439 w 4561361"/>
              <a:gd name="connsiteY283" fmla="*/ 268681 h 4876799"/>
              <a:gd name="connsiteX284" fmla="*/ 2904439 w 4561361"/>
              <a:gd name="connsiteY284" fmla="*/ 663178 h 4876799"/>
              <a:gd name="connsiteX285" fmla="*/ 3030246 w 4561361"/>
              <a:gd name="connsiteY285" fmla="*/ 788994 h 4876799"/>
              <a:gd name="connsiteX286" fmla="*/ 3156052 w 4561361"/>
              <a:gd name="connsiteY286" fmla="*/ 663178 h 4876799"/>
              <a:gd name="connsiteX287" fmla="*/ 3156052 w 4561361"/>
              <a:gd name="connsiteY287" fmla="*/ 268681 h 4876799"/>
              <a:gd name="connsiteX288" fmla="*/ 3030246 w 4561361"/>
              <a:gd name="connsiteY288" fmla="*/ 142875 h 4876799"/>
              <a:gd name="connsiteX289" fmla="*/ 1215476 w 4561361"/>
              <a:gd name="connsiteY289" fmla="*/ 142875 h 4876799"/>
              <a:gd name="connsiteX290" fmla="*/ 1089660 w 4561361"/>
              <a:gd name="connsiteY290" fmla="*/ 268681 h 4876799"/>
              <a:gd name="connsiteX291" fmla="*/ 1089660 w 4561361"/>
              <a:gd name="connsiteY291" fmla="*/ 663178 h 4876799"/>
              <a:gd name="connsiteX292" fmla="*/ 1215476 w 4561361"/>
              <a:gd name="connsiteY292" fmla="*/ 788994 h 4876799"/>
              <a:gd name="connsiteX293" fmla="*/ 1341282 w 4561361"/>
              <a:gd name="connsiteY293" fmla="*/ 663178 h 4876799"/>
              <a:gd name="connsiteX294" fmla="*/ 1341282 w 4561361"/>
              <a:gd name="connsiteY294" fmla="*/ 268681 h 4876799"/>
              <a:gd name="connsiteX295" fmla="*/ 1215476 w 4561361"/>
              <a:gd name="connsiteY295" fmla="*/ 142875 h 4876799"/>
              <a:gd name="connsiteX296" fmla="*/ 1215476 w 4561361"/>
              <a:gd name="connsiteY296" fmla="*/ 0 h 4876799"/>
              <a:gd name="connsiteX297" fmla="*/ 1484157 w 4561361"/>
              <a:gd name="connsiteY297" fmla="*/ 268681 h 4876799"/>
              <a:gd name="connsiteX298" fmla="*/ 1484157 w 4561361"/>
              <a:gd name="connsiteY298" fmla="*/ 315592 h 4876799"/>
              <a:gd name="connsiteX299" fmla="*/ 2761564 w 4561361"/>
              <a:gd name="connsiteY299" fmla="*/ 315592 h 4876799"/>
              <a:gd name="connsiteX300" fmla="*/ 2761564 w 4561361"/>
              <a:gd name="connsiteY300" fmla="*/ 268681 h 4876799"/>
              <a:gd name="connsiteX301" fmla="*/ 3030246 w 4561361"/>
              <a:gd name="connsiteY301" fmla="*/ 0 h 4876799"/>
              <a:gd name="connsiteX302" fmla="*/ 3298927 w 4561361"/>
              <a:gd name="connsiteY302" fmla="*/ 268692 h 4876799"/>
              <a:gd name="connsiteX303" fmla="*/ 3298927 w 4561361"/>
              <a:gd name="connsiteY303" fmla="*/ 315601 h 4876799"/>
              <a:gd name="connsiteX304" fmla="*/ 3858892 w 4561361"/>
              <a:gd name="connsiteY304" fmla="*/ 315601 h 4876799"/>
              <a:gd name="connsiteX305" fmla="*/ 4245921 w 4561361"/>
              <a:gd name="connsiteY305" fmla="*/ 702621 h 4876799"/>
              <a:gd name="connsiteX306" fmla="*/ 4245921 w 4561361"/>
              <a:gd name="connsiteY306" fmla="*/ 2790881 h 4876799"/>
              <a:gd name="connsiteX307" fmla="*/ 4561361 w 4561361"/>
              <a:gd name="connsiteY307" fmla="*/ 3621880 h 4876799"/>
              <a:gd name="connsiteX308" fmla="*/ 3306442 w 4561361"/>
              <a:gd name="connsiteY308" fmla="*/ 4876799 h 4876799"/>
              <a:gd name="connsiteX309" fmla="*/ 2141258 w 4561361"/>
              <a:gd name="connsiteY309" fmla="*/ 4087815 h 4876799"/>
              <a:gd name="connsiteX310" fmla="*/ 845601 w 4561361"/>
              <a:gd name="connsiteY310" fmla="*/ 4087815 h 4876799"/>
              <a:gd name="connsiteX311" fmla="*/ 774163 w 4561361"/>
              <a:gd name="connsiteY311" fmla="*/ 4016377 h 4876799"/>
              <a:gd name="connsiteX312" fmla="*/ 845601 w 4561361"/>
              <a:gd name="connsiteY312" fmla="*/ 3944940 h 4876799"/>
              <a:gd name="connsiteX313" fmla="*/ 2093757 w 4561361"/>
              <a:gd name="connsiteY313" fmla="*/ 3944940 h 4876799"/>
              <a:gd name="connsiteX314" fmla="*/ 2060562 w 4561361"/>
              <a:gd name="connsiteY314" fmla="*/ 3772213 h 4876799"/>
              <a:gd name="connsiteX315" fmla="*/ 387029 w 4561361"/>
              <a:gd name="connsiteY315" fmla="*/ 3772213 h 4876799"/>
              <a:gd name="connsiteX316" fmla="*/ 142875 w 4561361"/>
              <a:gd name="connsiteY316" fmla="*/ 3685212 h 4876799"/>
              <a:gd name="connsiteX317" fmla="*/ 142875 w 4561361"/>
              <a:gd name="connsiteY317" fmla="*/ 3700785 h 4876799"/>
              <a:gd name="connsiteX318" fmla="*/ 387029 w 4561361"/>
              <a:gd name="connsiteY318" fmla="*/ 3944930 h 4876799"/>
              <a:gd name="connsiteX319" fmla="*/ 559860 w 4561361"/>
              <a:gd name="connsiteY319" fmla="*/ 3944930 h 4876799"/>
              <a:gd name="connsiteX320" fmla="*/ 631298 w 4561361"/>
              <a:gd name="connsiteY320" fmla="*/ 4016368 h 4876799"/>
              <a:gd name="connsiteX321" fmla="*/ 559860 w 4561361"/>
              <a:gd name="connsiteY321" fmla="*/ 4087805 h 4876799"/>
              <a:gd name="connsiteX322" fmla="*/ 387029 w 4561361"/>
              <a:gd name="connsiteY322" fmla="*/ 4087805 h 4876799"/>
              <a:gd name="connsiteX323" fmla="*/ 0 w 4561361"/>
              <a:gd name="connsiteY323" fmla="*/ 3700785 h 4876799"/>
              <a:gd name="connsiteX324" fmla="*/ 0 w 4561361"/>
              <a:gd name="connsiteY324" fmla="*/ 2107882 h 4876799"/>
              <a:gd name="connsiteX325" fmla="*/ 71438 w 4561361"/>
              <a:gd name="connsiteY325" fmla="*/ 2036444 h 4876799"/>
              <a:gd name="connsiteX326" fmla="*/ 142875 w 4561361"/>
              <a:gd name="connsiteY326" fmla="*/ 2107882 h 4876799"/>
              <a:gd name="connsiteX327" fmla="*/ 142875 w 4561361"/>
              <a:gd name="connsiteY327" fmla="*/ 3385194 h 4876799"/>
              <a:gd name="connsiteX328" fmla="*/ 387029 w 4561361"/>
              <a:gd name="connsiteY328" fmla="*/ 3629338 h 4876799"/>
              <a:gd name="connsiteX329" fmla="*/ 2051618 w 4561361"/>
              <a:gd name="connsiteY329" fmla="*/ 3629338 h 4876799"/>
              <a:gd name="connsiteX330" fmla="*/ 2051523 w 4561361"/>
              <a:gd name="connsiteY330" fmla="*/ 3621880 h 4876799"/>
              <a:gd name="connsiteX331" fmla="*/ 2338692 w 4561361"/>
              <a:gd name="connsiteY331" fmla="*/ 2823800 h 4876799"/>
              <a:gd name="connsiteX332" fmla="*/ 2209276 w 4561361"/>
              <a:gd name="connsiteY332" fmla="*/ 2675095 h 4876799"/>
              <a:gd name="connsiteX333" fmla="*/ 2209276 w 4561361"/>
              <a:gd name="connsiteY333" fmla="*/ 2517295 h 4876799"/>
              <a:gd name="connsiteX334" fmla="*/ 2359609 w 4561361"/>
              <a:gd name="connsiteY334" fmla="*/ 2366962 h 4876799"/>
              <a:gd name="connsiteX335" fmla="*/ 2517400 w 4561361"/>
              <a:gd name="connsiteY335" fmla="*/ 2366962 h 4876799"/>
              <a:gd name="connsiteX336" fmla="*/ 2667734 w 4561361"/>
              <a:gd name="connsiteY336" fmla="*/ 2517295 h 4876799"/>
              <a:gd name="connsiteX337" fmla="*/ 2667734 w 4561361"/>
              <a:gd name="connsiteY337" fmla="*/ 2542079 h 4876799"/>
              <a:gd name="connsiteX338" fmla="*/ 3306442 w 4561361"/>
              <a:gd name="connsiteY338" fmla="*/ 2366962 h 4876799"/>
              <a:gd name="connsiteX339" fmla="*/ 4103046 w 4561361"/>
              <a:gd name="connsiteY339" fmla="*/ 2652931 h 4876799"/>
              <a:gd name="connsiteX340" fmla="*/ 4103046 w 4561361"/>
              <a:gd name="connsiteY340" fmla="*/ 1563052 h 4876799"/>
              <a:gd name="connsiteX341" fmla="*/ 142875 w 4561361"/>
              <a:gd name="connsiteY341" fmla="*/ 1563052 h 4876799"/>
              <a:gd name="connsiteX342" fmla="*/ 142875 w 4561361"/>
              <a:gd name="connsiteY342" fmla="*/ 1822132 h 4876799"/>
              <a:gd name="connsiteX343" fmla="*/ 71438 w 4561361"/>
              <a:gd name="connsiteY343" fmla="*/ 1893569 h 4876799"/>
              <a:gd name="connsiteX344" fmla="*/ 0 w 4561361"/>
              <a:gd name="connsiteY344" fmla="*/ 1822132 h 4876799"/>
              <a:gd name="connsiteX345" fmla="*/ 0 w 4561361"/>
              <a:gd name="connsiteY345" fmla="*/ 702612 h 4876799"/>
              <a:gd name="connsiteX346" fmla="*/ 387029 w 4561361"/>
              <a:gd name="connsiteY346" fmla="*/ 315592 h 4876799"/>
              <a:gd name="connsiteX347" fmla="*/ 946785 w 4561361"/>
              <a:gd name="connsiteY347" fmla="*/ 315592 h 4876799"/>
              <a:gd name="connsiteX348" fmla="*/ 946785 w 4561361"/>
              <a:gd name="connsiteY348" fmla="*/ 268681 h 4876799"/>
              <a:gd name="connsiteX349" fmla="*/ 1215476 w 4561361"/>
              <a:gd name="connsiteY349" fmla="*/ 0 h 48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Lst>
            <a:rect l="l" t="t" r="r" b="b"/>
            <a:pathLst>
              <a:path w="4561361" h="4876799">
                <a:moveTo>
                  <a:pt x="3306442" y="3535518"/>
                </a:moveTo>
                <a:cubicBezTo>
                  <a:pt x="3258826" y="3535518"/>
                  <a:pt x="3220088" y="3574256"/>
                  <a:pt x="3220088" y="3621881"/>
                </a:cubicBezTo>
                <a:cubicBezTo>
                  <a:pt x="3220088" y="3669506"/>
                  <a:pt x="3258826" y="3708244"/>
                  <a:pt x="3306442" y="3708244"/>
                </a:cubicBezTo>
                <a:cubicBezTo>
                  <a:pt x="3354058" y="3708244"/>
                  <a:pt x="3392796" y="3669506"/>
                  <a:pt x="3392796" y="3621881"/>
                </a:cubicBezTo>
                <a:cubicBezTo>
                  <a:pt x="3392796" y="3574256"/>
                  <a:pt x="3354058" y="3535518"/>
                  <a:pt x="3306442" y="3535518"/>
                </a:cubicBezTo>
                <a:close/>
                <a:moveTo>
                  <a:pt x="1725721" y="3141030"/>
                </a:moveTo>
                <a:cubicBezTo>
                  <a:pt x="1723101" y="3141030"/>
                  <a:pt x="1720958" y="3143164"/>
                  <a:pt x="1720958" y="3145793"/>
                </a:cubicBezTo>
                <a:lnTo>
                  <a:pt x="1720958" y="3308984"/>
                </a:lnTo>
                <a:cubicBezTo>
                  <a:pt x="1720958" y="3311613"/>
                  <a:pt x="1723101" y="3313747"/>
                  <a:pt x="1725721" y="3313747"/>
                </a:cubicBezTo>
                <a:lnTo>
                  <a:pt x="1888912" y="3313747"/>
                </a:lnTo>
                <a:cubicBezTo>
                  <a:pt x="1891532" y="3313747"/>
                  <a:pt x="1893675" y="3311613"/>
                  <a:pt x="1893675" y="3308984"/>
                </a:cubicBezTo>
                <a:lnTo>
                  <a:pt x="1893675" y="3145793"/>
                </a:lnTo>
                <a:cubicBezTo>
                  <a:pt x="1893675" y="3143164"/>
                  <a:pt x="1891532" y="3141030"/>
                  <a:pt x="1888912" y="3141030"/>
                </a:cubicBezTo>
                <a:close/>
                <a:moveTo>
                  <a:pt x="1094538" y="3141030"/>
                </a:moveTo>
                <a:cubicBezTo>
                  <a:pt x="1091918" y="3141030"/>
                  <a:pt x="1089775" y="3143164"/>
                  <a:pt x="1089775" y="3145793"/>
                </a:cubicBezTo>
                <a:lnTo>
                  <a:pt x="1089775" y="3308984"/>
                </a:lnTo>
                <a:cubicBezTo>
                  <a:pt x="1089775" y="3311613"/>
                  <a:pt x="1091918" y="3313747"/>
                  <a:pt x="1094538" y="3313747"/>
                </a:cubicBezTo>
                <a:lnTo>
                  <a:pt x="1257729" y="3313747"/>
                </a:lnTo>
                <a:cubicBezTo>
                  <a:pt x="1260349" y="3313747"/>
                  <a:pt x="1262492" y="3311613"/>
                  <a:pt x="1262492" y="3308984"/>
                </a:cubicBezTo>
                <a:lnTo>
                  <a:pt x="1262492" y="3145793"/>
                </a:lnTo>
                <a:cubicBezTo>
                  <a:pt x="1262492" y="3143164"/>
                  <a:pt x="1260349" y="3141030"/>
                  <a:pt x="1257729" y="3141030"/>
                </a:cubicBezTo>
                <a:close/>
                <a:moveTo>
                  <a:pt x="463335" y="3141030"/>
                </a:moveTo>
                <a:cubicBezTo>
                  <a:pt x="460715" y="3141030"/>
                  <a:pt x="458572" y="3143164"/>
                  <a:pt x="458572" y="3145793"/>
                </a:cubicBezTo>
                <a:lnTo>
                  <a:pt x="458572" y="3308984"/>
                </a:lnTo>
                <a:cubicBezTo>
                  <a:pt x="458572" y="3311613"/>
                  <a:pt x="460715" y="3313747"/>
                  <a:pt x="463335" y="3313747"/>
                </a:cubicBezTo>
                <a:lnTo>
                  <a:pt x="626536" y="3313747"/>
                </a:lnTo>
                <a:cubicBezTo>
                  <a:pt x="629155" y="3313747"/>
                  <a:pt x="631298" y="3311613"/>
                  <a:pt x="631298" y="3308984"/>
                </a:cubicBezTo>
                <a:lnTo>
                  <a:pt x="631298" y="3145793"/>
                </a:lnTo>
                <a:cubicBezTo>
                  <a:pt x="631298" y="3143164"/>
                  <a:pt x="629155" y="3141030"/>
                  <a:pt x="626536" y="3141030"/>
                </a:cubicBezTo>
                <a:close/>
                <a:moveTo>
                  <a:pt x="3306451" y="2998155"/>
                </a:moveTo>
                <a:cubicBezTo>
                  <a:pt x="3345914" y="2998155"/>
                  <a:pt x="3377889" y="3030140"/>
                  <a:pt x="3377889" y="3069593"/>
                </a:cubicBezTo>
                <a:lnTo>
                  <a:pt x="3377889" y="3404101"/>
                </a:lnTo>
                <a:cubicBezTo>
                  <a:pt x="3446907" y="3426799"/>
                  <a:pt x="3501524" y="3481425"/>
                  <a:pt x="3524222" y="3550443"/>
                </a:cubicBezTo>
                <a:lnTo>
                  <a:pt x="3700939" y="3550443"/>
                </a:lnTo>
                <a:cubicBezTo>
                  <a:pt x="3740401" y="3550443"/>
                  <a:pt x="3772377" y="3582428"/>
                  <a:pt x="3772377" y="3621881"/>
                </a:cubicBezTo>
                <a:cubicBezTo>
                  <a:pt x="3772377" y="3661333"/>
                  <a:pt x="3740401" y="3693318"/>
                  <a:pt x="3700939" y="3693318"/>
                </a:cubicBezTo>
                <a:lnTo>
                  <a:pt x="3524222" y="3693318"/>
                </a:lnTo>
                <a:cubicBezTo>
                  <a:pt x="3494132" y="3784834"/>
                  <a:pt x="3407912" y="3851119"/>
                  <a:pt x="3306451" y="3851119"/>
                </a:cubicBezTo>
                <a:cubicBezTo>
                  <a:pt x="3180055" y="3851119"/>
                  <a:pt x="3077223" y="3748287"/>
                  <a:pt x="3077223" y="3621881"/>
                </a:cubicBezTo>
                <a:cubicBezTo>
                  <a:pt x="3077223" y="3520420"/>
                  <a:pt x="3143498" y="3434200"/>
                  <a:pt x="3235014" y="3404101"/>
                </a:cubicBezTo>
                <a:lnTo>
                  <a:pt x="3235014" y="3069593"/>
                </a:lnTo>
                <a:cubicBezTo>
                  <a:pt x="3235014" y="3030140"/>
                  <a:pt x="3266990" y="2998155"/>
                  <a:pt x="3306451" y="2998155"/>
                </a:cubicBezTo>
                <a:close/>
                <a:moveTo>
                  <a:pt x="1725721" y="2998155"/>
                </a:moveTo>
                <a:lnTo>
                  <a:pt x="1888912" y="2998155"/>
                </a:lnTo>
                <a:cubicBezTo>
                  <a:pt x="1970323" y="2998155"/>
                  <a:pt x="2036550" y="3064382"/>
                  <a:pt x="2036550" y="3145793"/>
                </a:cubicBezTo>
                <a:lnTo>
                  <a:pt x="2036550" y="3308984"/>
                </a:lnTo>
                <a:cubicBezTo>
                  <a:pt x="2036550" y="3390394"/>
                  <a:pt x="1970323" y="3456622"/>
                  <a:pt x="1888912" y="3456622"/>
                </a:cubicBezTo>
                <a:lnTo>
                  <a:pt x="1725721" y="3456622"/>
                </a:lnTo>
                <a:cubicBezTo>
                  <a:pt x="1644310" y="3456622"/>
                  <a:pt x="1578083" y="3390394"/>
                  <a:pt x="1578083" y="3308984"/>
                </a:cubicBezTo>
                <a:lnTo>
                  <a:pt x="1578083" y="3145793"/>
                </a:lnTo>
                <a:cubicBezTo>
                  <a:pt x="1578083" y="3064382"/>
                  <a:pt x="1644310" y="2998155"/>
                  <a:pt x="1725721" y="2998155"/>
                </a:cubicBezTo>
                <a:close/>
                <a:moveTo>
                  <a:pt x="1094538" y="2998155"/>
                </a:moveTo>
                <a:lnTo>
                  <a:pt x="1257729" y="2998155"/>
                </a:lnTo>
                <a:cubicBezTo>
                  <a:pt x="1339139" y="2998155"/>
                  <a:pt x="1405367" y="3064382"/>
                  <a:pt x="1405367" y="3145793"/>
                </a:cubicBezTo>
                <a:lnTo>
                  <a:pt x="1405367" y="3308984"/>
                </a:lnTo>
                <a:cubicBezTo>
                  <a:pt x="1405367" y="3390394"/>
                  <a:pt x="1339139" y="3456622"/>
                  <a:pt x="1257729" y="3456622"/>
                </a:cubicBezTo>
                <a:lnTo>
                  <a:pt x="1094538" y="3456622"/>
                </a:lnTo>
                <a:cubicBezTo>
                  <a:pt x="1013127" y="3456622"/>
                  <a:pt x="946900" y="3390394"/>
                  <a:pt x="946900" y="3308984"/>
                </a:cubicBezTo>
                <a:lnTo>
                  <a:pt x="946900" y="3145793"/>
                </a:lnTo>
                <a:cubicBezTo>
                  <a:pt x="946900" y="3064382"/>
                  <a:pt x="1013127" y="2998155"/>
                  <a:pt x="1094538" y="2998155"/>
                </a:cubicBezTo>
                <a:close/>
                <a:moveTo>
                  <a:pt x="463335" y="2998155"/>
                </a:moveTo>
                <a:lnTo>
                  <a:pt x="626536" y="2998155"/>
                </a:lnTo>
                <a:cubicBezTo>
                  <a:pt x="707946" y="2998155"/>
                  <a:pt x="774173" y="3064382"/>
                  <a:pt x="774173" y="3145793"/>
                </a:cubicBezTo>
                <a:lnTo>
                  <a:pt x="774173" y="3308984"/>
                </a:lnTo>
                <a:cubicBezTo>
                  <a:pt x="774173" y="3390394"/>
                  <a:pt x="707946" y="3456622"/>
                  <a:pt x="626536" y="3456622"/>
                </a:cubicBezTo>
                <a:lnTo>
                  <a:pt x="463335" y="3456622"/>
                </a:lnTo>
                <a:cubicBezTo>
                  <a:pt x="381924" y="3456622"/>
                  <a:pt x="315697" y="3390394"/>
                  <a:pt x="315697" y="3308984"/>
                </a:cubicBezTo>
                <a:lnTo>
                  <a:pt x="315697" y="3145793"/>
                </a:lnTo>
                <a:cubicBezTo>
                  <a:pt x="315697" y="3064382"/>
                  <a:pt x="381924" y="2998155"/>
                  <a:pt x="463335" y="2998155"/>
                </a:cubicBezTo>
                <a:close/>
                <a:moveTo>
                  <a:pt x="3306442" y="2825429"/>
                </a:moveTo>
                <a:cubicBezTo>
                  <a:pt x="2867283" y="2825429"/>
                  <a:pt x="2510000" y="3182712"/>
                  <a:pt x="2510000" y="3621881"/>
                </a:cubicBezTo>
                <a:cubicBezTo>
                  <a:pt x="2510000" y="4061050"/>
                  <a:pt x="2867273" y="4418333"/>
                  <a:pt x="3306442" y="4418333"/>
                </a:cubicBezTo>
                <a:cubicBezTo>
                  <a:pt x="3745612" y="4418333"/>
                  <a:pt x="4102894" y="4061050"/>
                  <a:pt x="4102894" y="3621881"/>
                </a:cubicBezTo>
                <a:cubicBezTo>
                  <a:pt x="4102894" y="3182712"/>
                  <a:pt x="3745602" y="2825429"/>
                  <a:pt x="3306442" y="2825429"/>
                </a:cubicBezTo>
                <a:close/>
                <a:moveTo>
                  <a:pt x="3306442" y="2682554"/>
                </a:moveTo>
                <a:cubicBezTo>
                  <a:pt x="3824393" y="2682554"/>
                  <a:pt x="4245769" y="3103931"/>
                  <a:pt x="4245769" y="3621881"/>
                </a:cubicBezTo>
                <a:cubicBezTo>
                  <a:pt x="4245769" y="4139831"/>
                  <a:pt x="3824393" y="4561208"/>
                  <a:pt x="3306442" y="4561208"/>
                </a:cubicBezTo>
                <a:cubicBezTo>
                  <a:pt x="2788501" y="4561208"/>
                  <a:pt x="2367125" y="4139831"/>
                  <a:pt x="2367125" y="3621881"/>
                </a:cubicBezTo>
                <a:cubicBezTo>
                  <a:pt x="2367125" y="3103931"/>
                  <a:pt x="2788501" y="2682554"/>
                  <a:pt x="3306442" y="2682554"/>
                </a:cubicBezTo>
                <a:close/>
                <a:moveTo>
                  <a:pt x="3306442" y="2509837"/>
                </a:moveTo>
                <a:cubicBezTo>
                  <a:pt x="2693261" y="2509837"/>
                  <a:pt x="2194398" y="3008699"/>
                  <a:pt x="2194398" y="3621880"/>
                </a:cubicBezTo>
                <a:cubicBezTo>
                  <a:pt x="2194398" y="4235062"/>
                  <a:pt x="2693261" y="4733924"/>
                  <a:pt x="3306442" y="4733924"/>
                </a:cubicBezTo>
                <a:cubicBezTo>
                  <a:pt x="3919623" y="4733924"/>
                  <a:pt x="4418486" y="4235062"/>
                  <a:pt x="4418486" y="3621880"/>
                </a:cubicBezTo>
                <a:cubicBezTo>
                  <a:pt x="4418486" y="3008699"/>
                  <a:pt x="3919623" y="2509837"/>
                  <a:pt x="3306442" y="2509837"/>
                </a:cubicBezTo>
                <a:close/>
                <a:moveTo>
                  <a:pt x="2359609" y="2509837"/>
                </a:moveTo>
                <a:cubicBezTo>
                  <a:pt x="2355504" y="2509837"/>
                  <a:pt x="2352151" y="2513180"/>
                  <a:pt x="2352151" y="2517295"/>
                </a:cubicBezTo>
                <a:lnTo>
                  <a:pt x="2352142" y="2517295"/>
                </a:lnTo>
                <a:lnTo>
                  <a:pt x="2352142" y="2675095"/>
                </a:lnTo>
                <a:cubicBezTo>
                  <a:pt x="2352142" y="2679201"/>
                  <a:pt x="2355485" y="2682553"/>
                  <a:pt x="2359600" y="2682553"/>
                </a:cubicBezTo>
                <a:lnTo>
                  <a:pt x="2475262" y="2682553"/>
                </a:lnTo>
                <a:cubicBezTo>
                  <a:pt x="2491435" y="2668228"/>
                  <a:pt x="2507961" y="2654312"/>
                  <a:pt x="2524859" y="2640825"/>
                </a:cubicBezTo>
                <a:lnTo>
                  <a:pt x="2524859" y="2517295"/>
                </a:lnTo>
                <a:cubicBezTo>
                  <a:pt x="2524859" y="2513189"/>
                  <a:pt x="2521515" y="2509837"/>
                  <a:pt x="2517400" y="2509837"/>
                </a:cubicBezTo>
                <a:close/>
                <a:moveTo>
                  <a:pt x="1725721" y="2509837"/>
                </a:moveTo>
                <a:cubicBezTo>
                  <a:pt x="1723101" y="2509837"/>
                  <a:pt x="1720958" y="2511971"/>
                  <a:pt x="1720958" y="2514600"/>
                </a:cubicBezTo>
                <a:lnTo>
                  <a:pt x="1720958" y="2677791"/>
                </a:lnTo>
                <a:cubicBezTo>
                  <a:pt x="1720958" y="2680420"/>
                  <a:pt x="1723101" y="2682554"/>
                  <a:pt x="1725721" y="2682554"/>
                </a:cubicBezTo>
                <a:lnTo>
                  <a:pt x="1888912" y="2682554"/>
                </a:lnTo>
                <a:cubicBezTo>
                  <a:pt x="1891532" y="2682554"/>
                  <a:pt x="1893675" y="2680420"/>
                  <a:pt x="1893675" y="2677791"/>
                </a:cubicBezTo>
                <a:lnTo>
                  <a:pt x="1893675" y="2514600"/>
                </a:lnTo>
                <a:cubicBezTo>
                  <a:pt x="1893675" y="2511971"/>
                  <a:pt x="1891532" y="2509837"/>
                  <a:pt x="1888912" y="2509837"/>
                </a:cubicBezTo>
                <a:close/>
                <a:moveTo>
                  <a:pt x="1094538" y="2509837"/>
                </a:moveTo>
                <a:cubicBezTo>
                  <a:pt x="1091918" y="2509837"/>
                  <a:pt x="1089775" y="2511971"/>
                  <a:pt x="1089775" y="2514600"/>
                </a:cubicBezTo>
                <a:lnTo>
                  <a:pt x="1089775" y="2677791"/>
                </a:lnTo>
                <a:cubicBezTo>
                  <a:pt x="1089775" y="2680420"/>
                  <a:pt x="1091918" y="2682554"/>
                  <a:pt x="1094538" y="2682554"/>
                </a:cubicBezTo>
                <a:lnTo>
                  <a:pt x="1257729" y="2682554"/>
                </a:lnTo>
                <a:cubicBezTo>
                  <a:pt x="1260349" y="2682554"/>
                  <a:pt x="1262492" y="2680420"/>
                  <a:pt x="1262492" y="2677791"/>
                </a:cubicBezTo>
                <a:lnTo>
                  <a:pt x="1262492" y="2514600"/>
                </a:lnTo>
                <a:cubicBezTo>
                  <a:pt x="1262492" y="2511971"/>
                  <a:pt x="1260349" y="2509837"/>
                  <a:pt x="1257729" y="2509837"/>
                </a:cubicBezTo>
                <a:close/>
                <a:moveTo>
                  <a:pt x="463335" y="2509837"/>
                </a:moveTo>
                <a:cubicBezTo>
                  <a:pt x="460715" y="2509837"/>
                  <a:pt x="458572" y="2511971"/>
                  <a:pt x="458572" y="2514600"/>
                </a:cubicBezTo>
                <a:lnTo>
                  <a:pt x="458572" y="2677791"/>
                </a:lnTo>
                <a:cubicBezTo>
                  <a:pt x="458572" y="2680420"/>
                  <a:pt x="460715" y="2682554"/>
                  <a:pt x="463335" y="2682554"/>
                </a:cubicBezTo>
                <a:lnTo>
                  <a:pt x="626536" y="2682554"/>
                </a:lnTo>
                <a:cubicBezTo>
                  <a:pt x="629155" y="2682554"/>
                  <a:pt x="631298" y="2680420"/>
                  <a:pt x="631298" y="2677791"/>
                </a:cubicBezTo>
                <a:lnTo>
                  <a:pt x="631298" y="2514600"/>
                </a:lnTo>
                <a:cubicBezTo>
                  <a:pt x="631298" y="2511971"/>
                  <a:pt x="629155" y="2509837"/>
                  <a:pt x="626536" y="2509837"/>
                </a:cubicBezTo>
                <a:close/>
                <a:moveTo>
                  <a:pt x="1725721" y="2366962"/>
                </a:moveTo>
                <a:lnTo>
                  <a:pt x="1888912" y="2366962"/>
                </a:lnTo>
                <a:cubicBezTo>
                  <a:pt x="1970323" y="2366962"/>
                  <a:pt x="2036550" y="2433189"/>
                  <a:pt x="2036550" y="2514600"/>
                </a:cubicBezTo>
                <a:lnTo>
                  <a:pt x="2036550" y="2677791"/>
                </a:lnTo>
                <a:cubicBezTo>
                  <a:pt x="2036550" y="2759201"/>
                  <a:pt x="1970323" y="2825429"/>
                  <a:pt x="1888912" y="2825429"/>
                </a:cubicBezTo>
                <a:lnTo>
                  <a:pt x="1725721" y="2825429"/>
                </a:lnTo>
                <a:cubicBezTo>
                  <a:pt x="1644310" y="2825429"/>
                  <a:pt x="1578083" y="2759201"/>
                  <a:pt x="1578083" y="2677791"/>
                </a:cubicBezTo>
                <a:lnTo>
                  <a:pt x="1578083" y="2514600"/>
                </a:lnTo>
                <a:cubicBezTo>
                  <a:pt x="1578083" y="2433189"/>
                  <a:pt x="1644310" y="2366962"/>
                  <a:pt x="1725721" y="2366962"/>
                </a:cubicBezTo>
                <a:close/>
                <a:moveTo>
                  <a:pt x="1094538" y="2366962"/>
                </a:moveTo>
                <a:lnTo>
                  <a:pt x="1257729" y="2366962"/>
                </a:lnTo>
                <a:cubicBezTo>
                  <a:pt x="1339139" y="2366962"/>
                  <a:pt x="1405367" y="2433189"/>
                  <a:pt x="1405367" y="2514600"/>
                </a:cubicBezTo>
                <a:lnTo>
                  <a:pt x="1405367" y="2677791"/>
                </a:lnTo>
                <a:cubicBezTo>
                  <a:pt x="1405367" y="2759201"/>
                  <a:pt x="1339139" y="2825429"/>
                  <a:pt x="1257729" y="2825429"/>
                </a:cubicBezTo>
                <a:lnTo>
                  <a:pt x="1094538" y="2825429"/>
                </a:lnTo>
                <a:cubicBezTo>
                  <a:pt x="1013127" y="2825429"/>
                  <a:pt x="946900" y="2759201"/>
                  <a:pt x="946900" y="2677791"/>
                </a:cubicBezTo>
                <a:lnTo>
                  <a:pt x="946900" y="2514600"/>
                </a:lnTo>
                <a:cubicBezTo>
                  <a:pt x="946900" y="2433189"/>
                  <a:pt x="1013127" y="2366962"/>
                  <a:pt x="1094538" y="2366962"/>
                </a:cubicBezTo>
                <a:close/>
                <a:moveTo>
                  <a:pt x="463335" y="2366962"/>
                </a:moveTo>
                <a:lnTo>
                  <a:pt x="626536" y="2366962"/>
                </a:lnTo>
                <a:cubicBezTo>
                  <a:pt x="707946" y="2366962"/>
                  <a:pt x="774173" y="2433189"/>
                  <a:pt x="774173" y="2514600"/>
                </a:cubicBezTo>
                <a:lnTo>
                  <a:pt x="774173" y="2677791"/>
                </a:lnTo>
                <a:cubicBezTo>
                  <a:pt x="774173" y="2759201"/>
                  <a:pt x="707946" y="2825429"/>
                  <a:pt x="626536" y="2825429"/>
                </a:cubicBezTo>
                <a:lnTo>
                  <a:pt x="463335" y="2825429"/>
                </a:lnTo>
                <a:cubicBezTo>
                  <a:pt x="381924" y="2825429"/>
                  <a:pt x="315697" y="2759201"/>
                  <a:pt x="315697" y="2677791"/>
                </a:cubicBezTo>
                <a:lnTo>
                  <a:pt x="315697" y="2514600"/>
                </a:lnTo>
                <a:cubicBezTo>
                  <a:pt x="315697" y="2433189"/>
                  <a:pt x="381924" y="2366962"/>
                  <a:pt x="463335" y="2366962"/>
                </a:cubicBezTo>
                <a:close/>
                <a:moveTo>
                  <a:pt x="3619187" y="1878653"/>
                </a:moveTo>
                <a:cubicBezTo>
                  <a:pt x="3616567" y="1878653"/>
                  <a:pt x="3614424" y="1880787"/>
                  <a:pt x="3614424" y="1883416"/>
                </a:cubicBezTo>
                <a:lnTo>
                  <a:pt x="3614424" y="2046607"/>
                </a:lnTo>
                <a:cubicBezTo>
                  <a:pt x="3614424" y="2049236"/>
                  <a:pt x="3616567" y="2051370"/>
                  <a:pt x="3619187" y="2051370"/>
                </a:cubicBezTo>
                <a:lnTo>
                  <a:pt x="3782378" y="2051370"/>
                </a:lnTo>
                <a:cubicBezTo>
                  <a:pt x="3784998" y="2051370"/>
                  <a:pt x="3787141" y="2049236"/>
                  <a:pt x="3787141" y="2046607"/>
                </a:cubicBezTo>
                <a:lnTo>
                  <a:pt x="3787141" y="1883416"/>
                </a:lnTo>
                <a:cubicBezTo>
                  <a:pt x="3787141" y="1880787"/>
                  <a:pt x="3784998" y="1878653"/>
                  <a:pt x="3782378" y="1878653"/>
                </a:cubicBezTo>
                <a:close/>
                <a:moveTo>
                  <a:pt x="2988003" y="1878653"/>
                </a:moveTo>
                <a:cubicBezTo>
                  <a:pt x="2985383" y="1878653"/>
                  <a:pt x="2983240" y="1880787"/>
                  <a:pt x="2983240" y="1883416"/>
                </a:cubicBezTo>
                <a:lnTo>
                  <a:pt x="2983240" y="2046607"/>
                </a:lnTo>
                <a:cubicBezTo>
                  <a:pt x="2983240" y="2049236"/>
                  <a:pt x="2985374" y="2051370"/>
                  <a:pt x="2988003" y="2051370"/>
                </a:cubicBezTo>
                <a:lnTo>
                  <a:pt x="3151194" y="2051370"/>
                </a:lnTo>
                <a:cubicBezTo>
                  <a:pt x="3153814" y="2051370"/>
                  <a:pt x="3155957" y="2049236"/>
                  <a:pt x="3155957" y="2046607"/>
                </a:cubicBezTo>
                <a:lnTo>
                  <a:pt x="3155957" y="1883416"/>
                </a:lnTo>
                <a:cubicBezTo>
                  <a:pt x="3155957" y="1880787"/>
                  <a:pt x="3153814" y="1878653"/>
                  <a:pt x="3151194" y="1878653"/>
                </a:cubicBezTo>
                <a:close/>
                <a:moveTo>
                  <a:pt x="2356914" y="1878653"/>
                </a:moveTo>
                <a:cubicBezTo>
                  <a:pt x="2354295" y="1878653"/>
                  <a:pt x="2352152" y="1880787"/>
                  <a:pt x="2352152" y="1883416"/>
                </a:cubicBezTo>
                <a:lnTo>
                  <a:pt x="2352152" y="2046607"/>
                </a:lnTo>
                <a:cubicBezTo>
                  <a:pt x="2352152" y="2049236"/>
                  <a:pt x="2354295" y="2051370"/>
                  <a:pt x="2356914" y="2051370"/>
                </a:cubicBezTo>
                <a:lnTo>
                  <a:pt x="2520106" y="2051370"/>
                </a:lnTo>
                <a:cubicBezTo>
                  <a:pt x="2522726" y="2051370"/>
                  <a:pt x="2524869" y="2049236"/>
                  <a:pt x="2524869" y="2046607"/>
                </a:cubicBezTo>
                <a:lnTo>
                  <a:pt x="2524869" y="1883416"/>
                </a:lnTo>
                <a:cubicBezTo>
                  <a:pt x="2524869" y="1880787"/>
                  <a:pt x="2522726" y="1878653"/>
                  <a:pt x="2520106" y="1878653"/>
                </a:cubicBezTo>
                <a:close/>
                <a:moveTo>
                  <a:pt x="1725721" y="1878644"/>
                </a:moveTo>
                <a:cubicBezTo>
                  <a:pt x="1723101" y="1878644"/>
                  <a:pt x="1720958" y="1880777"/>
                  <a:pt x="1720958" y="1883406"/>
                </a:cubicBezTo>
                <a:lnTo>
                  <a:pt x="1720958" y="2046598"/>
                </a:lnTo>
                <a:cubicBezTo>
                  <a:pt x="1720958" y="2049227"/>
                  <a:pt x="1723101" y="2051360"/>
                  <a:pt x="1725721" y="2051360"/>
                </a:cubicBezTo>
                <a:lnTo>
                  <a:pt x="1888912" y="2051360"/>
                </a:lnTo>
                <a:cubicBezTo>
                  <a:pt x="1891532" y="2051360"/>
                  <a:pt x="1893675" y="2049227"/>
                  <a:pt x="1893675" y="2046598"/>
                </a:cubicBezTo>
                <a:lnTo>
                  <a:pt x="1893675" y="1883406"/>
                </a:lnTo>
                <a:cubicBezTo>
                  <a:pt x="1893675" y="1880777"/>
                  <a:pt x="1891532" y="1878644"/>
                  <a:pt x="1888912" y="1878644"/>
                </a:cubicBezTo>
                <a:close/>
                <a:moveTo>
                  <a:pt x="1094538" y="1878644"/>
                </a:moveTo>
                <a:cubicBezTo>
                  <a:pt x="1091918" y="1878644"/>
                  <a:pt x="1089775" y="1880777"/>
                  <a:pt x="1089775" y="1883406"/>
                </a:cubicBezTo>
                <a:lnTo>
                  <a:pt x="1089775" y="2046598"/>
                </a:lnTo>
                <a:cubicBezTo>
                  <a:pt x="1089775" y="2049227"/>
                  <a:pt x="1091918" y="2051360"/>
                  <a:pt x="1094538" y="2051360"/>
                </a:cubicBezTo>
                <a:lnTo>
                  <a:pt x="1257729" y="2051360"/>
                </a:lnTo>
                <a:cubicBezTo>
                  <a:pt x="1260349" y="2051360"/>
                  <a:pt x="1262492" y="2049227"/>
                  <a:pt x="1262492" y="2046598"/>
                </a:cubicBezTo>
                <a:lnTo>
                  <a:pt x="1262492" y="1883406"/>
                </a:lnTo>
                <a:cubicBezTo>
                  <a:pt x="1262492" y="1880777"/>
                  <a:pt x="1260349" y="1878644"/>
                  <a:pt x="1257729" y="1878644"/>
                </a:cubicBezTo>
                <a:close/>
                <a:moveTo>
                  <a:pt x="463335" y="1878644"/>
                </a:moveTo>
                <a:cubicBezTo>
                  <a:pt x="460715" y="1878644"/>
                  <a:pt x="458572" y="1880777"/>
                  <a:pt x="458572" y="1883406"/>
                </a:cubicBezTo>
                <a:lnTo>
                  <a:pt x="458572" y="2046598"/>
                </a:lnTo>
                <a:cubicBezTo>
                  <a:pt x="458572" y="2049227"/>
                  <a:pt x="460715" y="2051360"/>
                  <a:pt x="463335" y="2051360"/>
                </a:cubicBezTo>
                <a:lnTo>
                  <a:pt x="626536" y="2051360"/>
                </a:lnTo>
                <a:cubicBezTo>
                  <a:pt x="629155" y="2051360"/>
                  <a:pt x="631298" y="2049227"/>
                  <a:pt x="631298" y="2046598"/>
                </a:cubicBezTo>
                <a:lnTo>
                  <a:pt x="631298" y="1883406"/>
                </a:lnTo>
                <a:cubicBezTo>
                  <a:pt x="631298" y="1880777"/>
                  <a:pt x="629155" y="1878644"/>
                  <a:pt x="626536" y="1878644"/>
                </a:cubicBezTo>
                <a:close/>
                <a:moveTo>
                  <a:pt x="3619187" y="1735778"/>
                </a:moveTo>
                <a:lnTo>
                  <a:pt x="3782378" y="1735778"/>
                </a:lnTo>
                <a:cubicBezTo>
                  <a:pt x="3863788" y="1735778"/>
                  <a:pt x="3930016" y="1802005"/>
                  <a:pt x="3930016" y="1883416"/>
                </a:cubicBezTo>
                <a:lnTo>
                  <a:pt x="3930016" y="2046607"/>
                </a:lnTo>
                <a:cubicBezTo>
                  <a:pt x="3930016" y="2128018"/>
                  <a:pt x="3863788" y="2194245"/>
                  <a:pt x="3782378" y="2194245"/>
                </a:cubicBezTo>
                <a:lnTo>
                  <a:pt x="3619187" y="2194245"/>
                </a:lnTo>
                <a:cubicBezTo>
                  <a:pt x="3537776" y="2194245"/>
                  <a:pt x="3471549" y="2128018"/>
                  <a:pt x="3471549" y="2046607"/>
                </a:cubicBezTo>
                <a:lnTo>
                  <a:pt x="3471549" y="1883416"/>
                </a:lnTo>
                <a:cubicBezTo>
                  <a:pt x="3471549" y="1802005"/>
                  <a:pt x="3537776" y="1735778"/>
                  <a:pt x="3619187" y="1735778"/>
                </a:cubicBezTo>
                <a:close/>
                <a:moveTo>
                  <a:pt x="2988003" y="1735778"/>
                </a:moveTo>
                <a:lnTo>
                  <a:pt x="3151194" y="1735778"/>
                </a:lnTo>
                <a:cubicBezTo>
                  <a:pt x="3232604" y="1735778"/>
                  <a:pt x="3298832" y="1802005"/>
                  <a:pt x="3298832" y="1883416"/>
                </a:cubicBezTo>
                <a:lnTo>
                  <a:pt x="3298832" y="2046607"/>
                </a:lnTo>
                <a:cubicBezTo>
                  <a:pt x="3298832" y="2128018"/>
                  <a:pt x="3232604" y="2194245"/>
                  <a:pt x="3151194" y="2194245"/>
                </a:cubicBezTo>
                <a:lnTo>
                  <a:pt x="2988003" y="2194245"/>
                </a:lnTo>
                <a:cubicBezTo>
                  <a:pt x="2906592" y="2194245"/>
                  <a:pt x="2840365" y="2128018"/>
                  <a:pt x="2840365" y="2046607"/>
                </a:cubicBezTo>
                <a:lnTo>
                  <a:pt x="2840365" y="1883416"/>
                </a:lnTo>
                <a:cubicBezTo>
                  <a:pt x="2840365" y="1802005"/>
                  <a:pt x="2906592" y="1735778"/>
                  <a:pt x="2988003" y="1735778"/>
                </a:cubicBezTo>
                <a:close/>
                <a:moveTo>
                  <a:pt x="2356914" y="1735778"/>
                </a:moveTo>
                <a:lnTo>
                  <a:pt x="2520106" y="1735778"/>
                </a:lnTo>
                <a:cubicBezTo>
                  <a:pt x="2601517" y="1735778"/>
                  <a:pt x="2667744" y="1802005"/>
                  <a:pt x="2667744" y="1883416"/>
                </a:cubicBezTo>
                <a:lnTo>
                  <a:pt x="2667744" y="2046607"/>
                </a:lnTo>
                <a:cubicBezTo>
                  <a:pt x="2667744" y="2128018"/>
                  <a:pt x="2601517" y="2194245"/>
                  <a:pt x="2520106" y="2194245"/>
                </a:cubicBezTo>
                <a:lnTo>
                  <a:pt x="2356914" y="2194245"/>
                </a:lnTo>
                <a:cubicBezTo>
                  <a:pt x="2275504" y="2194245"/>
                  <a:pt x="2209277" y="2128018"/>
                  <a:pt x="2209277" y="2046607"/>
                </a:cubicBezTo>
                <a:lnTo>
                  <a:pt x="2209277" y="1883416"/>
                </a:lnTo>
                <a:cubicBezTo>
                  <a:pt x="2209277" y="1802005"/>
                  <a:pt x="2275504" y="1735778"/>
                  <a:pt x="2356914" y="1735778"/>
                </a:cubicBezTo>
                <a:close/>
                <a:moveTo>
                  <a:pt x="1725721" y="1735778"/>
                </a:moveTo>
                <a:lnTo>
                  <a:pt x="1888912" y="1735778"/>
                </a:lnTo>
                <a:cubicBezTo>
                  <a:pt x="1970323" y="1735778"/>
                  <a:pt x="2036550" y="1802005"/>
                  <a:pt x="2036550" y="1883416"/>
                </a:cubicBezTo>
                <a:lnTo>
                  <a:pt x="2036550" y="2046607"/>
                </a:lnTo>
                <a:cubicBezTo>
                  <a:pt x="2036550" y="2128018"/>
                  <a:pt x="1970323" y="2194245"/>
                  <a:pt x="1888912" y="2194245"/>
                </a:cubicBezTo>
                <a:lnTo>
                  <a:pt x="1725721" y="2194245"/>
                </a:lnTo>
                <a:cubicBezTo>
                  <a:pt x="1644310" y="2194245"/>
                  <a:pt x="1578083" y="2128018"/>
                  <a:pt x="1578083" y="2046607"/>
                </a:cubicBezTo>
                <a:lnTo>
                  <a:pt x="1578083" y="1883416"/>
                </a:lnTo>
                <a:cubicBezTo>
                  <a:pt x="1578083" y="1802005"/>
                  <a:pt x="1644310" y="1735778"/>
                  <a:pt x="1725721" y="1735778"/>
                </a:cubicBezTo>
                <a:close/>
                <a:moveTo>
                  <a:pt x="1094538" y="1735778"/>
                </a:moveTo>
                <a:lnTo>
                  <a:pt x="1257729" y="1735778"/>
                </a:lnTo>
                <a:cubicBezTo>
                  <a:pt x="1339139" y="1735778"/>
                  <a:pt x="1405367" y="1802005"/>
                  <a:pt x="1405367" y="1883416"/>
                </a:cubicBezTo>
                <a:lnTo>
                  <a:pt x="1405367" y="2046607"/>
                </a:lnTo>
                <a:cubicBezTo>
                  <a:pt x="1405367" y="2128018"/>
                  <a:pt x="1339139" y="2194245"/>
                  <a:pt x="1257729" y="2194245"/>
                </a:cubicBezTo>
                <a:lnTo>
                  <a:pt x="1094538" y="2194245"/>
                </a:lnTo>
                <a:cubicBezTo>
                  <a:pt x="1013127" y="2194245"/>
                  <a:pt x="946900" y="2128018"/>
                  <a:pt x="946900" y="2046607"/>
                </a:cubicBezTo>
                <a:lnTo>
                  <a:pt x="946900" y="1883416"/>
                </a:lnTo>
                <a:cubicBezTo>
                  <a:pt x="946900" y="1802005"/>
                  <a:pt x="1013127" y="1735778"/>
                  <a:pt x="1094538" y="1735778"/>
                </a:cubicBezTo>
                <a:close/>
                <a:moveTo>
                  <a:pt x="463335" y="1735778"/>
                </a:moveTo>
                <a:lnTo>
                  <a:pt x="626536" y="1735778"/>
                </a:lnTo>
                <a:cubicBezTo>
                  <a:pt x="707946" y="1735778"/>
                  <a:pt x="774173" y="1802005"/>
                  <a:pt x="774173" y="1883416"/>
                </a:cubicBezTo>
                <a:lnTo>
                  <a:pt x="774173" y="2046607"/>
                </a:lnTo>
                <a:cubicBezTo>
                  <a:pt x="774173" y="2128018"/>
                  <a:pt x="707946" y="2194245"/>
                  <a:pt x="626536" y="2194245"/>
                </a:cubicBezTo>
                <a:lnTo>
                  <a:pt x="463335" y="2194245"/>
                </a:lnTo>
                <a:cubicBezTo>
                  <a:pt x="381924" y="2194245"/>
                  <a:pt x="315697" y="2128018"/>
                  <a:pt x="315697" y="2046607"/>
                </a:cubicBezTo>
                <a:lnTo>
                  <a:pt x="315697" y="1883416"/>
                </a:lnTo>
                <a:cubicBezTo>
                  <a:pt x="315697" y="1802005"/>
                  <a:pt x="381924" y="1735778"/>
                  <a:pt x="463335" y="1735778"/>
                </a:cubicBezTo>
                <a:close/>
                <a:moveTo>
                  <a:pt x="142885" y="1247460"/>
                </a:moveTo>
                <a:lnTo>
                  <a:pt x="142885" y="1420177"/>
                </a:lnTo>
                <a:lnTo>
                  <a:pt x="4103056" y="1420177"/>
                </a:lnTo>
                <a:lnTo>
                  <a:pt x="4103056" y="1247460"/>
                </a:lnTo>
                <a:close/>
                <a:moveTo>
                  <a:pt x="387029" y="458467"/>
                </a:moveTo>
                <a:cubicBezTo>
                  <a:pt x="252412" y="458467"/>
                  <a:pt x="142885" y="567995"/>
                  <a:pt x="142885" y="702621"/>
                </a:cubicBezTo>
                <a:lnTo>
                  <a:pt x="142885" y="1104576"/>
                </a:lnTo>
                <a:lnTo>
                  <a:pt x="4103046" y="1104576"/>
                </a:lnTo>
                <a:lnTo>
                  <a:pt x="4103046" y="702612"/>
                </a:lnTo>
                <a:cubicBezTo>
                  <a:pt x="4103046" y="567995"/>
                  <a:pt x="3993518" y="458467"/>
                  <a:pt x="3858892" y="458467"/>
                </a:cubicBezTo>
                <a:lnTo>
                  <a:pt x="3298927" y="458467"/>
                </a:lnTo>
                <a:lnTo>
                  <a:pt x="3298927" y="631184"/>
                </a:lnTo>
                <a:lnTo>
                  <a:pt x="3385290" y="631184"/>
                </a:lnTo>
                <a:cubicBezTo>
                  <a:pt x="3424752" y="631184"/>
                  <a:pt x="3456727" y="663169"/>
                  <a:pt x="3456727" y="702621"/>
                </a:cubicBezTo>
                <a:cubicBezTo>
                  <a:pt x="3456727" y="742074"/>
                  <a:pt x="3424752" y="774059"/>
                  <a:pt x="3385290" y="774059"/>
                </a:cubicBezTo>
                <a:lnTo>
                  <a:pt x="3274876" y="774059"/>
                </a:lnTo>
                <a:cubicBezTo>
                  <a:pt x="3232576" y="867032"/>
                  <a:pt x="3138859" y="931859"/>
                  <a:pt x="3030246" y="931859"/>
                </a:cubicBezTo>
                <a:cubicBezTo>
                  <a:pt x="2921632" y="931859"/>
                  <a:pt x="2827925" y="867023"/>
                  <a:pt x="2785615" y="774059"/>
                </a:cubicBezTo>
                <a:lnTo>
                  <a:pt x="2675201" y="774059"/>
                </a:lnTo>
                <a:cubicBezTo>
                  <a:pt x="2635739" y="774059"/>
                  <a:pt x="2603764" y="742074"/>
                  <a:pt x="2603764" y="702621"/>
                </a:cubicBezTo>
                <a:cubicBezTo>
                  <a:pt x="2603764" y="663169"/>
                  <a:pt x="2635739" y="631184"/>
                  <a:pt x="2675201" y="631184"/>
                </a:cubicBezTo>
                <a:lnTo>
                  <a:pt x="2761564" y="631184"/>
                </a:lnTo>
                <a:lnTo>
                  <a:pt x="2761564" y="458467"/>
                </a:lnTo>
                <a:lnTo>
                  <a:pt x="1484157" y="458467"/>
                </a:lnTo>
                <a:lnTo>
                  <a:pt x="1484157" y="631184"/>
                </a:lnTo>
                <a:lnTo>
                  <a:pt x="1570511" y="631184"/>
                </a:lnTo>
                <a:cubicBezTo>
                  <a:pt x="1609973" y="631184"/>
                  <a:pt x="1641948" y="663169"/>
                  <a:pt x="1641948" y="702621"/>
                </a:cubicBezTo>
                <a:cubicBezTo>
                  <a:pt x="1641948" y="742074"/>
                  <a:pt x="1609973" y="774059"/>
                  <a:pt x="1570511" y="774059"/>
                </a:cubicBezTo>
                <a:lnTo>
                  <a:pt x="1460106" y="774059"/>
                </a:lnTo>
                <a:cubicBezTo>
                  <a:pt x="1417806" y="867032"/>
                  <a:pt x="1324099" y="931859"/>
                  <a:pt x="1215476" y="931859"/>
                </a:cubicBezTo>
                <a:cubicBezTo>
                  <a:pt x="1106853" y="931859"/>
                  <a:pt x="1013146" y="867023"/>
                  <a:pt x="970836" y="774059"/>
                </a:cubicBezTo>
                <a:lnTo>
                  <a:pt x="860431" y="774059"/>
                </a:lnTo>
                <a:cubicBezTo>
                  <a:pt x="820969" y="774059"/>
                  <a:pt x="788994" y="742074"/>
                  <a:pt x="788994" y="702621"/>
                </a:cubicBezTo>
                <a:cubicBezTo>
                  <a:pt x="788994" y="663169"/>
                  <a:pt x="820969" y="631184"/>
                  <a:pt x="860431" y="631184"/>
                </a:cubicBezTo>
                <a:lnTo>
                  <a:pt x="946785" y="631184"/>
                </a:lnTo>
                <a:lnTo>
                  <a:pt x="946785" y="458467"/>
                </a:lnTo>
                <a:close/>
                <a:moveTo>
                  <a:pt x="3030246" y="142875"/>
                </a:moveTo>
                <a:cubicBezTo>
                  <a:pt x="2960875" y="142875"/>
                  <a:pt x="2904439" y="199311"/>
                  <a:pt x="2904439" y="268681"/>
                </a:cubicBezTo>
                <a:lnTo>
                  <a:pt x="2904439" y="663178"/>
                </a:lnTo>
                <a:cubicBezTo>
                  <a:pt x="2904439" y="732558"/>
                  <a:pt x="2960875" y="788994"/>
                  <a:pt x="3030246" y="788994"/>
                </a:cubicBezTo>
                <a:cubicBezTo>
                  <a:pt x="3099616" y="788994"/>
                  <a:pt x="3156052" y="732549"/>
                  <a:pt x="3156052" y="663178"/>
                </a:cubicBezTo>
                <a:lnTo>
                  <a:pt x="3156052" y="268681"/>
                </a:lnTo>
                <a:cubicBezTo>
                  <a:pt x="3156052" y="199311"/>
                  <a:pt x="3099616" y="142875"/>
                  <a:pt x="3030246" y="142875"/>
                </a:cubicBezTo>
                <a:close/>
                <a:moveTo>
                  <a:pt x="1215476" y="142875"/>
                </a:moveTo>
                <a:cubicBezTo>
                  <a:pt x="1146105" y="142875"/>
                  <a:pt x="1089660" y="199311"/>
                  <a:pt x="1089660" y="268681"/>
                </a:cubicBezTo>
                <a:lnTo>
                  <a:pt x="1089660" y="663178"/>
                </a:lnTo>
                <a:cubicBezTo>
                  <a:pt x="1089660" y="732558"/>
                  <a:pt x="1146105" y="788994"/>
                  <a:pt x="1215476" y="788994"/>
                </a:cubicBezTo>
                <a:cubicBezTo>
                  <a:pt x="1284846" y="788994"/>
                  <a:pt x="1341282" y="732549"/>
                  <a:pt x="1341282" y="663178"/>
                </a:cubicBezTo>
                <a:lnTo>
                  <a:pt x="1341282" y="268681"/>
                </a:lnTo>
                <a:cubicBezTo>
                  <a:pt x="1341282" y="199311"/>
                  <a:pt x="1284846" y="142875"/>
                  <a:pt x="1215476" y="142875"/>
                </a:cubicBezTo>
                <a:close/>
                <a:moveTo>
                  <a:pt x="1215476" y="0"/>
                </a:moveTo>
                <a:cubicBezTo>
                  <a:pt x="1363628" y="0"/>
                  <a:pt x="1484157" y="120529"/>
                  <a:pt x="1484157" y="268681"/>
                </a:cubicBezTo>
                <a:lnTo>
                  <a:pt x="1484157" y="315592"/>
                </a:lnTo>
                <a:lnTo>
                  <a:pt x="2761564" y="315592"/>
                </a:lnTo>
                <a:lnTo>
                  <a:pt x="2761564" y="268681"/>
                </a:lnTo>
                <a:cubicBezTo>
                  <a:pt x="2761564" y="120529"/>
                  <a:pt x="2882094" y="0"/>
                  <a:pt x="3030246" y="0"/>
                </a:cubicBezTo>
                <a:cubicBezTo>
                  <a:pt x="3178397" y="0"/>
                  <a:pt x="3298927" y="120529"/>
                  <a:pt x="3298927" y="268692"/>
                </a:cubicBezTo>
                <a:lnTo>
                  <a:pt x="3298927" y="315601"/>
                </a:lnTo>
                <a:lnTo>
                  <a:pt x="3858892" y="315601"/>
                </a:lnTo>
                <a:cubicBezTo>
                  <a:pt x="4072309" y="315601"/>
                  <a:pt x="4245921" y="489214"/>
                  <a:pt x="4245921" y="702621"/>
                </a:cubicBezTo>
                <a:lnTo>
                  <a:pt x="4245921" y="2790881"/>
                </a:lnTo>
                <a:cubicBezTo>
                  <a:pt x="4442079" y="3012385"/>
                  <a:pt x="4561361" y="3303441"/>
                  <a:pt x="4561361" y="3621880"/>
                </a:cubicBezTo>
                <a:cubicBezTo>
                  <a:pt x="4561361" y="4313843"/>
                  <a:pt x="3998405" y="4876799"/>
                  <a:pt x="3306442" y="4876799"/>
                </a:cubicBezTo>
                <a:cubicBezTo>
                  <a:pt x="2779043" y="4876799"/>
                  <a:pt x="2326643" y="4549739"/>
                  <a:pt x="2141258" y="4087815"/>
                </a:cubicBezTo>
                <a:lnTo>
                  <a:pt x="845601" y="4087815"/>
                </a:lnTo>
                <a:cubicBezTo>
                  <a:pt x="806139" y="4087815"/>
                  <a:pt x="774163" y="4055830"/>
                  <a:pt x="774163" y="4016377"/>
                </a:cubicBezTo>
                <a:cubicBezTo>
                  <a:pt x="774163" y="3976925"/>
                  <a:pt x="806139" y="3944940"/>
                  <a:pt x="845601" y="3944940"/>
                </a:cubicBezTo>
                <a:lnTo>
                  <a:pt x="2093757" y="3944940"/>
                </a:lnTo>
                <a:cubicBezTo>
                  <a:pt x="2078793" y="3888800"/>
                  <a:pt x="2067630" y="3831135"/>
                  <a:pt x="2060562" y="3772213"/>
                </a:cubicBezTo>
                <a:lnTo>
                  <a:pt x="387029" y="3772213"/>
                </a:lnTo>
                <a:cubicBezTo>
                  <a:pt x="294523" y="3772213"/>
                  <a:pt x="209521" y="3739552"/>
                  <a:pt x="142875" y="3685212"/>
                </a:cubicBezTo>
                <a:lnTo>
                  <a:pt x="142875" y="3700785"/>
                </a:lnTo>
                <a:cubicBezTo>
                  <a:pt x="142875" y="3835402"/>
                  <a:pt x="252403" y="3944930"/>
                  <a:pt x="387029" y="3944930"/>
                </a:cubicBezTo>
                <a:lnTo>
                  <a:pt x="559860" y="3944930"/>
                </a:lnTo>
                <a:cubicBezTo>
                  <a:pt x="599323" y="3944930"/>
                  <a:pt x="631298" y="3976915"/>
                  <a:pt x="631298" y="4016368"/>
                </a:cubicBezTo>
                <a:cubicBezTo>
                  <a:pt x="631298" y="4055820"/>
                  <a:pt x="599323" y="4087805"/>
                  <a:pt x="559860" y="4087805"/>
                </a:cubicBezTo>
                <a:lnTo>
                  <a:pt x="387029" y="4087805"/>
                </a:lnTo>
                <a:cubicBezTo>
                  <a:pt x="173612" y="4087805"/>
                  <a:pt x="0" y="3914193"/>
                  <a:pt x="0" y="3700785"/>
                </a:cubicBezTo>
                <a:lnTo>
                  <a:pt x="0" y="2107882"/>
                </a:lnTo>
                <a:cubicBezTo>
                  <a:pt x="0" y="2068429"/>
                  <a:pt x="31975" y="2036444"/>
                  <a:pt x="71438" y="2036444"/>
                </a:cubicBezTo>
                <a:cubicBezTo>
                  <a:pt x="110900" y="2036444"/>
                  <a:pt x="142875" y="2068429"/>
                  <a:pt x="142875" y="2107882"/>
                </a:cubicBezTo>
                <a:lnTo>
                  <a:pt x="142875" y="3385194"/>
                </a:lnTo>
                <a:cubicBezTo>
                  <a:pt x="142875" y="3519810"/>
                  <a:pt x="252403" y="3629338"/>
                  <a:pt x="387029" y="3629338"/>
                </a:cubicBezTo>
                <a:lnTo>
                  <a:pt x="2051618" y="3629338"/>
                </a:lnTo>
                <a:cubicBezTo>
                  <a:pt x="2051599" y="3626843"/>
                  <a:pt x="2051523" y="3624376"/>
                  <a:pt x="2051523" y="3621880"/>
                </a:cubicBezTo>
                <a:cubicBezTo>
                  <a:pt x="2051523" y="3319004"/>
                  <a:pt x="2159375" y="3040855"/>
                  <a:pt x="2338692" y="2823800"/>
                </a:cubicBezTo>
                <a:cubicBezTo>
                  <a:pt x="2265693" y="2813570"/>
                  <a:pt x="2209276" y="2750876"/>
                  <a:pt x="2209276" y="2675095"/>
                </a:cubicBezTo>
                <a:lnTo>
                  <a:pt x="2209276" y="2517295"/>
                </a:lnTo>
                <a:cubicBezTo>
                  <a:pt x="2209276" y="2434399"/>
                  <a:pt x="2276713" y="2366962"/>
                  <a:pt x="2359609" y="2366962"/>
                </a:cubicBezTo>
                <a:lnTo>
                  <a:pt x="2517400" y="2366962"/>
                </a:lnTo>
                <a:cubicBezTo>
                  <a:pt x="2600296" y="2366962"/>
                  <a:pt x="2667734" y="2434399"/>
                  <a:pt x="2667734" y="2517295"/>
                </a:cubicBezTo>
                <a:lnTo>
                  <a:pt x="2667734" y="2542079"/>
                </a:lnTo>
                <a:cubicBezTo>
                  <a:pt x="2854957" y="2430913"/>
                  <a:pt x="3073356" y="2366962"/>
                  <a:pt x="3306442" y="2366962"/>
                </a:cubicBezTo>
                <a:cubicBezTo>
                  <a:pt x="3608632" y="2366962"/>
                  <a:pt x="3886210" y="2474346"/>
                  <a:pt x="4103046" y="2652931"/>
                </a:cubicBezTo>
                <a:lnTo>
                  <a:pt x="4103046" y="1563052"/>
                </a:lnTo>
                <a:lnTo>
                  <a:pt x="142875" y="1563052"/>
                </a:lnTo>
                <a:lnTo>
                  <a:pt x="142875" y="1822132"/>
                </a:lnTo>
                <a:cubicBezTo>
                  <a:pt x="142875" y="1861584"/>
                  <a:pt x="110900" y="1893569"/>
                  <a:pt x="71438" y="1893569"/>
                </a:cubicBezTo>
                <a:cubicBezTo>
                  <a:pt x="31975" y="1893569"/>
                  <a:pt x="0" y="1861584"/>
                  <a:pt x="0" y="1822132"/>
                </a:cubicBezTo>
                <a:lnTo>
                  <a:pt x="0" y="702612"/>
                </a:lnTo>
                <a:cubicBezTo>
                  <a:pt x="0" y="489214"/>
                  <a:pt x="173622" y="315592"/>
                  <a:pt x="387029" y="315592"/>
                </a:cubicBezTo>
                <a:lnTo>
                  <a:pt x="946785" y="315592"/>
                </a:lnTo>
                <a:lnTo>
                  <a:pt x="946785" y="268681"/>
                </a:lnTo>
                <a:cubicBezTo>
                  <a:pt x="946785" y="120529"/>
                  <a:pt x="1067314" y="0"/>
                  <a:pt x="1215476" y="0"/>
                </a:cubicBezTo>
                <a:close/>
              </a:path>
            </a:pathLst>
          </a:custGeom>
          <a:solidFill>
            <a:schemeClr val="tx2"/>
          </a:solidFill>
          <a:ln w="9525" cap="flat">
            <a:noFill/>
            <a:prstDash val="solid"/>
            <a:miter/>
          </a:ln>
        </p:spPr>
        <p:txBody>
          <a:bodyPr rtlCol="0" anchor="ctr"/>
          <a:lstStyle/>
          <a:p>
            <a:endParaRPr lang="en-US"/>
          </a:p>
        </p:txBody>
      </p:sp>
      <p:sp>
        <p:nvSpPr>
          <p:cNvPr id="10" name="Rectangle 12">
            <a:extLst>
              <a:ext uri="{FF2B5EF4-FFF2-40B4-BE49-F238E27FC236}">
                <a16:creationId xmlns:a16="http://schemas.microsoft.com/office/drawing/2014/main" id="{BAD34CB5-195A-1D40-8518-97C9986FDA3D}"/>
              </a:ext>
            </a:extLst>
          </p:cNvPr>
          <p:cNvSpPr/>
          <p:nvPr userDrawn="1"/>
        </p:nvSpPr>
        <p:spPr>
          <a:xfrm>
            <a:off x="9457764" y="6579030"/>
            <a:ext cx="2734235" cy="278969"/>
          </a:xfrm>
          <a:prstGeom prst="rect">
            <a:avLst/>
          </a:prstGeom>
          <a:solidFill>
            <a:schemeClr val="accent2"/>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PLANO DE TRABAHO</a:t>
            </a:r>
          </a:p>
        </p:txBody>
      </p:sp>
    </p:spTree>
    <p:extLst>
      <p:ext uri="{BB962C8B-B14F-4D97-AF65-F5344CB8AC3E}">
        <p14:creationId xmlns:p14="http://schemas.microsoft.com/office/powerpoint/2010/main" val="2887810551"/>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mplate Propuesta 2022 - Organización y Equip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chemeClr val="accent3"/>
            </a:solidFill>
            <a:miter lim="800000"/>
          </a:ln>
        </p:spPr>
        <p:txBody>
          <a:bodyPr lIns="0" tIns="0" rIns="0" bIns="0" rtlCol="0" anchor="ctr">
            <a:noAutofit/>
          </a:bodyPr>
          <a:lstStyle/>
          <a:p>
            <a:pPr algn="ctr"/>
            <a:endParaRPr lang="es-ES_tradnl" sz="1400" noProof="0"/>
          </a:p>
        </p:txBody>
      </p:sp>
      <p:sp>
        <p:nvSpPr>
          <p:cNvPr id="10" name="Forma libre 9">
            <a:extLst>
              <a:ext uri="{FF2B5EF4-FFF2-40B4-BE49-F238E27FC236}">
                <a16:creationId xmlns:a16="http://schemas.microsoft.com/office/drawing/2014/main" id="{98D58498-DC71-3745-8EDE-0D568E99719F}"/>
              </a:ext>
            </a:extLst>
          </p:cNvPr>
          <p:cNvSpPr/>
          <p:nvPr userDrawn="1"/>
        </p:nvSpPr>
        <p:spPr>
          <a:xfrm>
            <a:off x="660833" y="159273"/>
            <a:ext cx="269182" cy="216075"/>
          </a:xfrm>
          <a:custGeom>
            <a:avLst/>
            <a:gdLst>
              <a:gd name="connsiteX0" fmla="*/ 2939529 w 3428447"/>
              <a:gd name="connsiteY0" fmla="*/ 1526219 h 2752048"/>
              <a:gd name="connsiteX1" fmla="*/ 2901496 w 3428447"/>
              <a:gd name="connsiteY1" fmla="*/ 1515999 h 2752048"/>
              <a:gd name="connsiteX2" fmla="*/ 2858110 w 3428447"/>
              <a:gd name="connsiteY2" fmla="*/ 1462164 h 2752048"/>
              <a:gd name="connsiteX3" fmla="*/ 3196762 w 3428447"/>
              <a:gd name="connsiteY3" fmla="*/ 909028 h 2752048"/>
              <a:gd name="connsiteX4" fmla="*/ 3196762 w 3428447"/>
              <a:gd name="connsiteY4" fmla="*/ 730272 h 2752048"/>
              <a:gd name="connsiteX5" fmla="*/ 2993146 w 3428447"/>
              <a:gd name="connsiteY5" fmla="*/ 189386 h 2752048"/>
              <a:gd name="connsiteX6" fmla="*/ 2541927 w 3428447"/>
              <a:gd name="connsiteY6" fmla="*/ 0 h 2752048"/>
              <a:gd name="connsiteX7" fmla="*/ 2539556 w 3428447"/>
              <a:gd name="connsiteY7" fmla="*/ 0 h 2752048"/>
              <a:gd name="connsiteX8" fmla="*/ 1913801 w 3428447"/>
              <a:gd name="connsiteY8" fmla="*/ 499958 h 2752048"/>
              <a:gd name="connsiteX9" fmla="*/ 1715405 w 3428447"/>
              <a:gd name="connsiteY9" fmla="*/ 466325 h 2752048"/>
              <a:gd name="connsiteX10" fmla="*/ 1713024 w 3428447"/>
              <a:gd name="connsiteY10" fmla="*/ 466325 h 2752048"/>
              <a:gd name="connsiteX11" fmla="*/ 1514570 w 3428447"/>
              <a:gd name="connsiteY11" fmla="*/ 499977 h 2752048"/>
              <a:gd name="connsiteX12" fmla="*/ 888606 w 3428447"/>
              <a:gd name="connsiteY12" fmla="*/ 0 h 2752048"/>
              <a:gd name="connsiteX13" fmla="*/ 886235 w 3428447"/>
              <a:gd name="connsiteY13" fmla="*/ 0 h 2752048"/>
              <a:gd name="connsiteX14" fmla="*/ 435140 w 3428447"/>
              <a:gd name="connsiteY14" fmla="*/ 189405 h 2752048"/>
              <a:gd name="connsiteX15" fmla="*/ 231686 w 3428447"/>
              <a:gd name="connsiteY15" fmla="*/ 730272 h 2752048"/>
              <a:gd name="connsiteX16" fmla="*/ 231686 w 3428447"/>
              <a:gd name="connsiteY16" fmla="*/ 909028 h 2752048"/>
              <a:gd name="connsiteX17" fmla="*/ 570138 w 3428447"/>
              <a:gd name="connsiteY17" fmla="*/ 1462202 h 2752048"/>
              <a:gd name="connsiteX18" fmla="*/ 526780 w 3428447"/>
              <a:gd name="connsiteY18" fmla="*/ 1515961 h 2752048"/>
              <a:gd name="connsiteX19" fmla="*/ 488528 w 3428447"/>
              <a:gd name="connsiteY19" fmla="*/ 1526257 h 2752048"/>
              <a:gd name="connsiteX20" fmla="*/ 0 w 3428447"/>
              <a:gd name="connsiteY20" fmla="*/ 2013128 h 2752048"/>
              <a:gd name="connsiteX21" fmla="*/ 0 w 3428447"/>
              <a:gd name="connsiteY21" fmla="*/ 2167309 h 2752048"/>
              <a:gd name="connsiteX22" fmla="*/ 118491 w 3428447"/>
              <a:gd name="connsiteY22" fmla="*/ 2285733 h 2752048"/>
              <a:gd name="connsiteX23" fmla="*/ 665817 w 3428447"/>
              <a:gd name="connsiteY23" fmla="*/ 2285191 h 2752048"/>
              <a:gd name="connsiteX24" fmla="*/ 737178 w 3428447"/>
              <a:gd name="connsiteY24" fmla="*/ 2213686 h 2752048"/>
              <a:gd name="connsiteX25" fmla="*/ 665740 w 3428447"/>
              <a:gd name="connsiteY25" fmla="*/ 2142316 h 2752048"/>
              <a:gd name="connsiteX26" fmla="*/ 665664 w 3428447"/>
              <a:gd name="connsiteY26" fmla="*/ 2142316 h 2752048"/>
              <a:gd name="connsiteX27" fmla="*/ 142865 w 3428447"/>
              <a:gd name="connsiteY27" fmla="*/ 2142830 h 2752048"/>
              <a:gd name="connsiteX28" fmla="*/ 142865 w 3428447"/>
              <a:gd name="connsiteY28" fmla="*/ 2013128 h 2752048"/>
              <a:gd name="connsiteX29" fmla="*/ 435902 w 3428447"/>
              <a:gd name="connsiteY29" fmla="*/ 1689535 h 2752048"/>
              <a:gd name="connsiteX30" fmla="*/ 770858 w 3428447"/>
              <a:gd name="connsiteY30" fmla="*/ 1885778 h 2752048"/>
              <a:gd name="connsiteX31" fmla="*/ 1004230 w 3428447"/>
              <a:gd name="connsiteY31" fmla="*/ 1885788 h 2752048"/>
              <a:gd name="connsiteX32" fmla="*/ 1215695 w 3428447"/>
              <a:gd name="connsiteY32" fmla="*/ 1761677 h 2752048"/>
              <a:gd name="connsiteX33" fmla="*/ 1396860 w 3428447"/>
              <a:gd name="connsiteY33" fmla="*/ 1928441 h 2752048"/>
              <a:gd name="connsiteX34" fmla="*/ 1353588 w 3428447"/>
              <a:gd name="connsiteY34" fmla="*/ 1982267 h 2752048"/>
              <a:gd name="connsiteX35" fmla="*/ 1315412 w 3428447"/>
              <a:gd name="connsiteY35" fmla="*/ 1992535 h 2752048"/>
              <a:gd name="connsiteX36" fmla="*/ 826522 w 3428447"/>
              <a:gd name="connsiteY36" fmla="*/ 2479443 h 2752048"/>
              <a:gd name="connsiteX37" fmla="*/ 826522 w 3428447"/>
              <a:gd name="connsiteY37" fmla="*/ 2633624 h 2752048"/>
              <a:gd name="connsiteX38" fmla="*/ 945213 w 3428447"/>
              <a:gd name="connsiteY38" fmla="*/ 2752049 h 2752048"/>
              <a:gd name="connsiteX39" fmla="*/ 1544917 w 3428447"/>
              <a:gd name="connsiteY39" fmla="*/ 2752049 h 2752048"/>
              <a:gd name="connsiteX40" fmla="*/ 1616355 w 3428447"/>
              <a:gd name="connsiteY40" fmla="*/ 2680611 h 2752048"/>
              <a:gd name="connsiteX41" fmla="*/ 1544917 w 3428447"/>
              <a:gd name="connsiteY41" fmla="*/ 2609174 h 2752048"/>
              <a:gd name="connsiteX42" fmla="*/ 969397 w 3428447"/>
              <a:gd name="connsiteY42" fmla="*/ 2609174 h 2752048"/>
              <a:gd name="connsiteX43" fmla="*/ 969397 w 3428447"/>
              <a:gd name="connsiteY43" fmla="*/ 2479453 h 2752048"/>
              <a:gd name="connsiteX44" fmla="*/ 1262672 w 3428447"/>
              <a:gd name="connsiteY44" fmla="*/ 2155860 h 2752048"/>
              <a:gd name="connsiteX45" fmla="*/ 1597362 w 3428447"/>
              <a:gd name="connsiteY45" fmla="*/ 2352094 h 2752048"/>
              <a:gd name="connsiteX46" fmla="*/ 1714081 w 3428447"/>
              <a:gd name="connsiteY46" fmla="*/ 2392566 h 2752048"/>
              <a:gd name="connsiteX47" fmla="*/ 1830791 w 3428447"/>
              <a:gd name="connsiteY47" fmla="*/ 2352094 h 2752048"/>
              <a:gd name="connsiteX48" fmla="*/ 2165661 w 3428447"/>
              <a:gd name="connsiteY48" fmla="*/ 2155908 h 2752048"/>
              <a:gd name="connsiteX49" fmla="*/ 2458765 w 3428447"/>
              <a:gd name="connsiteY49" fmla="*/ 2479453 h 2752048"/>
              <a:gd name="connsiteX50" fmla="*/ 2458765 w 3428447"/>
              <a:gd name="connsiteY50" fmla="*/ 2609174 h 2752048"/>
              <a:gd name="connsiteX51" fmla="*/ 1887836 w 3428447"/>
              <a:gd name="connsiteY51" fmla="*/ 2609174 h 2752048"/>
              <a:gd name="connsiteX52" fmla="*/ 1816398 w 3428447"/>
              <a:gd name="connsiteY52" fmla="*/ 2680611 h 2752048"/>
              <a:gd name="connsiteX53" fmla="*/ 1887836 w 3428447"/>
              <a:gd name="connsiteY53" fmla="*/ 2752049 h 2752048"/>
              <a:gd name="connsiteX54" fmla="*/ 2483225 w 3428447"/>
              <a:gd name="connsiteY54" fmla="*/ 2752049 h 2752048"/>
              <a:gd name="connsiteX55" fmla="*/ 2601649 w 3428447"/>
              <a:gd name="connsiteY55" fmla="*/ 2633624 h 2752048"/>
              <a:gd name="connsiteX56" fmla="*/ 2601649 w 3428447"/>
              <a:gd name="connsiteY56" fmla="*/ 2479443 h 2752048"/>
              <a:gd name="connsiteX57" fmla="*/ 2112759 w 3428447"/>
              <a:gd name="connsiteY57" fmla="*/ 1992535 h 2752048"/>
              <a:gd name="connsiteX58" fmla="*/ 2074716 w 3428447"/>
              <a:gd name="connsiteY58" fmla="*/ 1982305 h 2752048"/>
              <a:gd name="connsiteX59" fmla="*/ 2031502 w 3428447"/>
              <a:gd name="connsiteY59" fmla="*/ 1928460 h 2752048"/>
              <a:gd name="connsiteX60" fmla="*/ 2212639 w 3428447"/>
              <a:gd name="connsiteY60" fmla="*/ 1761744 h 2752048"/>
              <a:gd name="connsiteX61" fmla="*/ 2424170 w 3428447"/>
              <a:gd name="connsiteY61" fmla="*/ 1885760 h 2752048"/>
              <a:gd name="connsiteX62" fmla="*/ 2540880 w 3428447"/>
              <a:gd name="connsiteY62" fmla="*/ 1926231 h 2752048"/>
              <a:gd name="connsiteX63" fmla="*/ 2657580 w 3428447"/>
              <a:gd name="connsiteY63" fmla="*/ 1885778 h 2752048"/>
              <a:gd name="connsiteX64" fmla="*/ 2992631 w 3428447"/>
              <a:gd name="connsiteY64" fmla="*/ 1689630 h 2752048"/>
              <a:gd name="connsiteX65" fmla="*/ 3285573 w 3428447"/>
              <a:gd name="connsiteY65" fmla="*/ 2013118 h 2752048"/>
              <a:gd name="connsiteX66" fmla="*/ 3285573 w 3428447"/>
              <a:gd name="connsiteY66" fmla="*/ 2142849 h 2752048"/>
              <a:gd name="connsiteX67" fmla="*/ 2762983 w 3428447"/>
              <a:gd name="connsiteY67" fmla="*/ 2142849 h 2752048"/>
              <a:gd name="connsiteX68" fmla="*/ 2691546 w 3428447"/>
              <a:gd name="connsiteY68" fmla="*/ 2214286 h 2752048"/>
              <a:gd name="connsiteX69" fmla="*/ 2762983 w 3428447"/>
              <a:gd name="connsiteY69" fmla="*/ 2285724 h 2752048"/>
              <a:gd name="connsiteX70" fmla="*/ 3309757 w 3428447"/>
              <a:gd name="connsiteY70" fmla="*/ 2285724 h 2752048"/>
              <a:gd name="connsiteX71" fmla="*/ 3428448 w 3428447"/>
              <a:gd name="connsiteY71" fmla="*/ 2167299 h 2752048"/>
              <a:gd name="connsiteX72" fmla="*/ 3428448 w 3428447"/>
              <a:gd name="connsiteY72" fmla="*/ 2013118 h 2752048"/>
              <a:gd name="connsiteX73" fmla="*/ 2939529 w 3428447"/>
              <a:gd name="connsiteY73" fmla="*/ 1526219 h 2752048"/>
              <a:gd name="connsiteX74" fmla="*/ 3053887 w 3428447"/>
              <a:gd name="connsiteY74" fmla="*/ 909028 h 2752048"/>
              <a:gd name="connsiteX75" fmla="*/ 2662314 w 3428447"/>
              <a:gd name="connsiteY75" fmla="*/ 1404204 h 2752048"/>
              <a:gd name="connsiteX76" fmla="*/ 2419360 w 3428447"/>
              <a:gd name="connsiteY76" fmla="*/ 1404271 h 2752048"/>
              <a:gd name="connsiteX77" fmla="*/ 2369773 w 3428447"/>
              <a:gd name="connsiteY77" fmla="*/ 1382573 h 2752048"/>
              <a:gd name="connsiteX78" fmla="*/ 2369973 w 3428447"/>
              <a:gd name="connsiteY78" fmla="*/ 1375343 h 2752048"/>
              <a:gd name="connsiteX79" fmla="*/ 2369973 w 3428447"/>
              <a:gd name="connsiteY79" fmla="*/ 1196588 h 2752048"/>
              <a:gd name="connsiteX80" fmla="*/ 2202542 w 3428447"/>
              <a:gd name="connsiteY80" fmla="*/ 695420 h 2752048"/>
              <a:gd name="connsiteX81" fmla="*/ 2219439 w 3428447"/>
              <a:gd name="connsiteY81" fmla="*/ 678418 h 2752048"/>
              <a:gd name="connsiteX82" fmla="*/ 2303212 w 3428447"/>
              <a:gd name="connsiteY82" fmla="*/ 644481 h 2752048"/>
              <a:gd name="connsiteX83" fmla="*/ 2379355 w 3428447"/>
              <a:gd name="connsiteY83" fmla="*/ 664435 h 2752048"/>
              <a:gd name="connsiteX84" fmla="*/ 2540737 w 3428447"/>
              <a:gd name="connsiteY84" fmla="*/ 695325 h 2752048"/>
              <a:gd name="connsiteX85" fmla="*/ 2702643 w 3428447"/>
              <a:gd name="connsiteY85" fmla="*/ 664369 h 2752048"/>
              <a:gd name="connsiteX86" fmla="*/ 2778652 w 3428447"/>
              <a:gd name="connsiteY86" fmla="*/ 644452 h 2752048"/>
              <a:gd name="connsiteX87" fmla="*/ 2862196 w 3428447"/>
              <a:gd name="connsiteY87" fmla="*/ 678466 h 2752048"/>
              <a:gd name="connsiteX88" fmla="*/ 3053877 w 3428447"/>
              <a:gd name="connsiteY88" fmla="*/ 791994 h 2752048"/>
              <a:gd name="connsiteX89" fmla="*/ 3053877 w 3428447"/>
              <a:gd name="connsiteY89" fmla="*/ 909028 h 2752048"/>
              <a:gd name="connsiteX90" fmla="*/ 2540737 w 3428447"/>
              <a:gd name="connsiteY90" fmla="*/ 142885 h 2752048"/>
              <a:gd name="connsiteX91" fmla="*/ 3049267 w 3428447"/>
              <a:gd name="connsiteY91" fmla="*/ 642090 h 2752048"/>
              <a:gd name="connsiteX92" fmla="*/ 2964209 w 3428447"/>
              <a:gd name="connsiteY92" fmla="*/ 578434 h 2752048"/>
              <a:gd name="connsiteX93" fmla="*/ 2743057 w 3428447"/>
              <a:gd name="connsiteY93" fmla="*/ 506092 h 2752048"/>
              <a:gd name="connsiteX94" fmla="*/ 2665971 w 3428447"/>
              <a:gd name="connsiteY94" fmla="*/ 526294 h 2752048"/>
              <a:gd name="connsiteX95" fmla="*/ 2540737 w 3428447"/>
              <a:gd name="connsiteY95" fmla="*/ 552460 h 2752048"/>
              <a:gd name="connsiteX96" fmla="*/ 2416026 w 3428447"/>
              <a:gd name="connsiteY96" fmla="*/ 526361 h 2752048"/>
              <a:gd name="connsiteX97" fmla="*/ 2338788 w 3428447"/>
              <a:gd name="connsiteY97" fmla="*/ 506120 h 2752048"/>
              <a:gd name="connsiteX98" fmla="*/ 2117398 w 3428447"/>
              <a:gd name="connsiteY98" fmla="*/ 578425 h 2752048"/>
              <a:gd name="connsiteX99" fmla="*/ 2098777 w 3428447"/>
              <a:gd name="connsiteY99" fmla="*/ 596903 h 2752048"/>
              <a:gd name="connsiteX100" fmla="*/ 2045989 w 3428447"/>
              <a:gd name="connsiteY100" fmla="*/ 560984 h 2752048"/>
              <a:gd name="connsiteX101" fmla="*/ 2540737 w 3428447"/>
              <a:gd name="connsiteY101" fmla="*/ 142885 h 2752048"/>
              <a:gd name="connsiteX102" fmla="*/ 1714224 w 3428447"/>
              <a:gd name="connsiteY102" fmla="*/ 609209 h 2752048"/>
              <a:gd name="connsiteX103" fmla="*/ 2222487 w 3428447"/>
              <a:gd name="connsiteY103" fmla="*/ 1108415 h 2752048"/>
              <a:gd name="connsiteX104" fmla="*/ 2137420 w 3428447"/>
              <a:gd name="connsiteY104" fmla="*/ 1044759 h 2752048"/>
              <a:gd name="connsiteX105" fmla="*/ 1979009 w 3428447"/>
              <a:gd name="connsiteY105" fmla="*/ 963854 h 2752048"/>
              <a:gd name="connsiteX106" fmla="*/ 1916259 w 3428447"/>
              <a:gd name="connsiteY106" fmla="*/ 972407 h 2752048"/>
              <a:gd name="connsiteX107" fmla="*/ 1839001 w 3428447"/>
              <a:gd name="connsiteY107" fmla="*/ 992657 h 2752048"/>
              <a:gd name="connsiteX108" fmla="*/ 1714214 w 3428447"/>
              <a:gd name="connsiteY108" fmla="*/ 1018775 h 2752048"/>
              <a:gd name="connsiteX109" fmla="*/ 1588694 w 3428447"/>
              <a:gd name="connsiteY109" fmla="*/ 992505 h 2752048"/>
              <a:gd name="connsiteX110" fmla="*/ 1512265 w 3428447"/>
              <a:gd name="connsiteY110" fmla="*/ 972436 h 2752048"/>
              <a:gd name="connsiteX111" fmla="*/ 1290857 w 3428447"/>
              <a:gd name="connsiteY111" fmla="*/ 1044816 h 2752048"/>
              <a:gd name="connsiteX112" fmla="*/ 1205960 w 3428447"/>
              <a:gd name="connsiteY112" fmla="*/ 1108405 h 2752048"/>
              <a:gd name="connsiteX113" fmla="*/ 1714224 w 3428447"/>
              <a:gd name="connsiteY113" fmla="*/ 609209 h 2752048"/>
              <a:gd name="connsiteX114" fmla="*/ 887435 w 3428447"/>
              <a:gd name="connsiteY114" fmla="*/ 142885 h 2752048"/>
              <a:gd name="connsiteX115" fmla="*/ 1382411 w 3428447"/>
              <a:gd name="connsiteY115" fmla="*/ 561013 h 2752048"/>
              <a:gd name="connsiteX116" fmla="*/ 1329576 w 3428447"/>
              <a:gd name="connsiteY116" fmla="*/ 596970 h 2752048"/>
              <a:gd name="connsiteX117" fmla="*/ 1310726 w 3428447"/>
              <a:gd name="connsiteY117" fmla="*/ 578301 h 2752048"/>
              <a:gd name="connsiteX118" fmla="*/ 1089450 w 3428447"/>
              <a:gd name="connsiteY118" fmla="*/ 506101 h 2752048"/>
              <a:gd name="connsiteX119" fmla="*/ 1012870 w 3428447"/>
              <a:gd name="connsiteY119" fmla="*/ 526199 h 2752048"/>
              <a:gd name="connsiteX120" fmla="*/ 887425 w 3428447"/>
              <a:gd name="connsiteY120" fmla="*/ 552450 h 2752048"/>
              <a:gd name="connsiteX121" fmla="*/ 763200 w 3428447"/>
              <a:gd name="connsiteY121" fmla="*/ 526485 h 2752048"/>
              <a:gd name="connsiteX122" fmla="*/ 685476 w 3428447"/>
              <a:gd name="connsiteY122" fmla="*/ 506111 h 2752048"/>
              <a:gd name="connsiteX123" fmla="*/ 464077 w 3428447"/>
              <a:gd name="connsiteY123" fmla="*/ 578482 h 2752048"/>
              <a:gd name="connsiteX124" fmla="*/ 379181 w 3428447"/>
              <a:gd name="connsiteY124" fmla="*/ 642071 h 2752048"/>
              <a:gd name="connsiteX125" fmla="*/ 887435 w 3428447"/>
              <a:gd name="connsiteY125" fmla="*/ 142885 h 2752048"/>
              <a:gd name="connsiteX126" fmla="*/ 374552 w 3428447"/>
              <a:gd name="connsiteY126" fmla="*/ 909028 h 2752048"/>
              <a:gd name="connsiteX127" fmla="*/ 374552 w 3428447"/>
              <a:gd name="connsiteY127" fmla="*/ 792156 h 2752048"/>
              <a:gd name="connsiteX128" fmla="*/ 566118 w 3428447"/>
              <a:gd name="connsiteY128" fmla="*/ 678475 h 2752048"/>
              <a:gd name="connsiteX129" fmla="*/ 649891 w 3428447"/>
              <a:gd name="connsiteY129" fmla="*/ 644490 h 2752048"/>
              <a:gd name="connsiteX130" fmla="*/ 726491 w 3428447"/>
              <a:gd name="connsiteY130" fmla="*/ 664569 h 2752048"/>
              <a:gd name="connsiteX131" fmla="*/ 887425 w 3428447"/>
              <a:gd name="connsiteY131" fmla="*/ 695325 h 2752048"/>
              <a:gd name="connsiteX132" fmla="*/ 1049588 w 3428447"/>
              <a:gd name="connsiteY132" fmla="*/ 664274 h 2752048"/>
              <a:gd name="connsiteX133" fmla="*/ 1125064 w 3428447"/>
              <a:gd name="connsiteY133" fmla="*/ 644461 h 2752048"/>
              <a:gd name="connsiteX134" fmla="*/ 1208780 w 3428447"/>
              <a:gd name="connsiteY134" fmla="*/ 678399 h 2752048"/>
              <a:gd name="connsiteX135" fmla="*/ 1225830 w 3428447"/>
              <a:gd name="connsiteY135" fmla="*/ 695506 h 2752048"/>
              <a:gd name="connsiteX136" fmla="*/ 1058466 w 3428447"/>
              <a:gd name="connsiteY136" fmla="*/ 1196588 h 2752048"/>
              <a:gd name="connsiteX137" fmla="*/ 1058466 w 3428447"/>
              <a:gd name="connsiteY137" fmla="*/ 1375343 h 2752048"/>
              <a:gd name="connsiteX138" fmla="*/ 1058666 w 3428447"/>
              <a:gd name="connsiteY138" fmla="*/ 1382554 h 2752048"/>
              <a:gd name="connsiteX139" fmla="*/ 1008993 w 3428447"/>
              <a:gd name="connsiteY139" fmla="*/ 1404204 h 2752048"/>
              <a:gd name="connsiteX140" fmla="*/ 765924 w 3428447"/>
              <a:gd name="connsiteY140" fmla="*/ 1404233 h 2752048"/>
              <a:gd name="connsiteX141" fmla="*/ 696678 w 3428447"/>
              <a:gd name="connsiteY141" fmla="*/ 1372514 h 2752048"/>
              <a:gd name="connsiteX142" fmla="*/ 689734 w 3428447"/>
              <a:gd name="connsiteY142" fmla="*/ 1368647 h 2752048"/>
              <a:gd name="connsiteX143" fmla="*/ 689524 w 3428447"/>
              <a:gd name="connsiteY143" fmla="*/ 1368543 h 2752048"/>
              <a:gd name="connsiteX144" fmla="*/ 374552 w 3428447"/>
              <a:gd name="connsiteY144" fmla="*/ 909028 h 2752048"/>
              <a:gd name="connsiteX145" fmla="*/ 930659 w 3428447"/>
              <a:gd name="connsiteY145" fmla="*/ 1763316 h 2752048"/>
              <a:gd name="connsiteX146" fmla="*/ 928049 w 3428447"/>
              <a:gd name="connsiteY146" fmla="*/ 1764925 h 2752048"/>
              <a:gd name="connsiteX147" fmla="*/ 847211 w 3428447"/>
              <a:gd name="connsiteY147" fmla="*/ 1765002 h 2752048"/>
              <a:gd name="connsiteX148" fmla="*/ 844429 w 3428447"/>
              <a:gd name="connsiteY148" fmla="*/ 1763287 h 2752048"/>
              <a:gd name="connsiteX149" fmla="*/ 616601 w 3428447"/>
              <a:gd name="connsiteY149" fmla="*/ 1629804 h 2752048"/>
              <a:gd name="connsiteX150" fmla="*/ 696068 w 3428447"/>
              <a:gd name="connsiteY150" fmla="*/ 1530287 h 2752048"/>
              <a:gd name="connsiteX151" fmla="*/ 716309 w 3428447"/>
              <a:gd name="connsiteY151" fmla="*/ 1538202 h 2752048"/>
              <a:gd name="connsiteX152" fmla="*/ 1058589 w 3428447"/>
              <a:gd name="connsiteY152" fmla="*/ 1538202 h 2752048"/>
              <a:gd name="connsiteX153" fmla="*/ 1084707 w 3428447"/>
              <a:gd name="connsiteY153" fmla="*/ 1527810 h 2752048"/>
              <a:gd name="connsiteX154" fmla="*/ 1135485 w 3428447"/>
              <a:gd name="connsiteY154" fmla="*/ 1643110 h 2752048"/>
              <a:gd name="connsiteX155" fmla="*/ 1757220 w 3428447"/>
              <a:gd name="connsiteY155" fmla="*/ 2229603 h 2752048"/>
              <a:gd name="connsiteX156" fmla="*/ 1754429 w 3428447"/>
              <a:gd name="connsiteY156" fmla="*/ 2231327 h 2752048"/>
              <a:gd name="connsiteX157" fmla="*/ 1673714 w 3428447"/>
              <a:gd name="connsiteY157" fmla="*/ 2231327 h 2752048"/>
              <a:gd name="connsiteX158" fmla="*/ 1670952 w 3428447"/>
              <a:gd name="connsiteY158" fmla="*/ 2229622 h 2752048"/>
              <a:gd name="connsiteX159" fmla="*/ 1443142 w 3428447"/>
              <a:gd name="connsiteY159" fmla="*/ 2096053 h 2752048"/>
              <a:gd name="connsiteX160" fmla="*/ 1522743 w 3428447"/>
              <a:gd name="connsiteY160" fmla="*/ 1996488 h 2752048"/>
              <a:gd name="connsiteX161" fmla="*/ 1543079 w 3428447"/>
              <a:gd name="connsiteY161" fmla="*/ 2004517 h 2752048"/>
              <a:gd name="connsiteX162" fmla="*/ 1714195 w 3428447"/>
              <a:gd name="connsiteY162" fmla="*/ 2038236 h 2752048"/>
              <a:gd name="connsiteX163" fmla="*/ 1885417 w 3428447"/>
              <a:gd name="connsiteY163" fmla="*/ 2004498 h 2752048"/>
              <a:gd name="connsiteX164" fmla="*/ 1905591 w 3428447"/>
              <a:gd name="connsiteY164" fmla="*/ 1996516 h 2752048"/>
              <a:gd name="connsiteX165" fmla="*/ 1985124 w 3428447"/>
              <a:gd name="connsiteY165" fmla="*/ 2096081 h 2752048"/>
              <a:gd name="connsiteX166" fmla="*/ 2227098 w 3428447"/>
              <a:gd name="connsiteY166" fmla="*/ 1375353 h 2752048"/>
              <a:gd name="connsiteX167" fmla="*/ 1835772 w 3428447"/>
              <a:gd name="connsiteY167" fmla="*/ 1870520 h 2752048"/>
              <a:gd name="connsiteX168" fmla="*/ 1592685 w 3428447"/>
              <a:gd name="connsiteY168" fmla="*/ 1870539 h 2752048"/>
              <a:gd name="connsiteX169" fmla="*/ 1201331 w 3428447"/>
              <a:gd name="connsiteY169" fmla="*/ 1375353 h 2752048"/>
              <a:gd name="connsiteX170" fmla="*/ 1201331 w 3428447"/>
              <a:gd name="connsiteY170" fmla="*/ 1258319 h 2752048"/>
              <a:gd name="connsiteX171" fmla="*/ 1392898 w 3428447"/>
              <a:gd name="connsiteY171" fmla="*/ 1144810 h 2752048"/>
              <a:gd name="connsiteX172" fmla="*/ 1476642 w 3428447"/>
              <a:gd name="connsiteY172" fmla="*/ 1110806 h 2752048"/>
              <a:gd name="connsiteX173" fmla="*/ 1551956 w 3428447"/>
              <a:gd name="connsiteY173" fmla="*/ 1130579 h 2752048"/>
              <a:gd name="connsiteX174" fmla="*/ 1714205 w 3428447"/>
              <a:gd name="connsiteY174" fmla="*/ 1161650 h 2752048"/>
              <a:gd name="connsiteX175" fmla="*/ 1875663 w 3428447"/>
              <a:gd name="connsiteY175" fmla="*/ 1130741 h 2752048"/>
              <a:gd name="connsiteX176" fmla="*/ 1951863 w 3428447"/>
              <a:gd name="connsiteY176" fmla="*/ 1110777 h 2752048"/>
              <a:gd name="connsiteX177" fmla="*/ 2035397 w 3428447"/>
              <a:gd name="connsiteY177" fmla="*/ 1144791 h 2752048"/>
              <a:gd name="connsiteX178" fmla="*/ 2227088 w 3428447"/>
              <a:gd name="connsiteY178" fmla="*/ 1258319 h 2752048"/>
              <a:gd name="connsiteX179" fmla="*/ 2227088 w 3428447"/>
              <a:gd name="connsiteY179" fmla="*/ 1375353 h 2752048"/>
              <a:gd name="connsiteX180" fmla="*/ 2584028 w 3428447"/>
              <a:gd name="connsiteY180" fmla="*/ 1763278 h 2752048"/>
              <a:gd name="connsiteX181" fmla="*/ 2581218 w 3428447"/>
              <a:gd name="connsiteY181" fmla="*/ 1765011 h 2752048"/>
              <a:gd name="connsiteX182" fmla="*/ 2500522 w 3428447"/>
              <a:gd name="connsiteY182" fmla="*/ 1765011 h 2752048"/>
              <a:gd name="connsiteX183" fmla="*/ 2497750 w 3428447"/>
              <a:gd name="connsiteY183" fmla="*/ 1763306 h 2752048"/>
              <a:gd name="connsiteX184" fmla="*/ 2292887 w 3428447"/>
              <a:gd name="connsiteY184" fmla="*/ 1643196 h 2752048"/>
              <a:gd name="connsiteX185" fmla="*/ 2343712 w 3428447"/>
              <a:gd name="connsiteY185" fmla="*/ 1527848 h 2752048"/>
              <a:gd name="connsiteX186" fmla="*/ 2369611 w 3428447"/>
              <a:gd name="connsiteY186" fmla="*/ 1538211 h 2752048"/>
              <a:gd name="connsiteX187" fmla="*/ 2540727 w 3428447"/>
              <a:gd name="connsiteY187" fmla="*/ 1571930 h 2752048"/>
              <a:gd name="connsiteX188" fmla="*/ 2711920 w 3428447"/>
              <a:gd name="connsiteY188" fmla="*/ 1538192 h 2752048"/>
              <a:gd name="connsiteX189" fmla="*/ 2732208 w 3428447"/>
              <a:gd name="connsiteY189" fmla="*/ 1530182 h 2752048"/>
              <a:gd name="connsiteX190" fmla="*/ 2811980 w 3428447"/>
              <a:gd name="connsiteY190" fmla="*/ 1629832 h 275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3428447" h="2752048">
                <a:moveTo>
                  <a:pt x="2939529" y="1526219"/>
                </a:moveTo>
                <a:cubicBezTo>
                  <a:pt x="2926709" y="1522800"/>
                  <a:pt x="2913974" y="1519399"/>
                  <a:pt x="2901496" y="1515999"/>
                </a:cubicBezTo>
                <a:cubicBezTo>
                  <a:pt x="2882627" y="1510817"/>
                  <a:pt x="2868654" y="1486614"/>
                  <a:pt x="2858110" y="1462164"/>
                </a:cubicBezTo>
                <a:cubicBezTo>
                  <a:pt x="3052086" y="1331224"/>
                  <a:pt x="3196762" y="1105662"/>
                  <a:pt x="3196762" y="909028"/>
                </a:cubicBezTo>
                <a:lnTo>
                  <a:pt x="3196762" y="730272"/>
                </a:lnTo>
                <a:cubicBezTo>
                  <a:pt x="3196762" y="509873"/>
                  <a:pt x="3126353" y="322840"/>
                  <a:pt x="2993146" y="189386"/>
                </a:cubicBezTo>
                <a:cubicBezTo>
                  <a:pt x="2874102" y="70123"/>
                  <a:pt x="2713854" y="2857"/>
                  <a:pt x="2541927" y="0"/>
                </a:cubicBezTo>
                <a:cubicBezTo>
                  <a:pt x="2541127" y="0"/>
                  <a:pt x="2540337" y="0"/>
                  <a:pt x="2539556" y="0"/>
                </a:cubicBezTo>
                <a:cubicBezTo>
                  <a:pt x="2283905" y="4239"/>
                  <a:pt x="2003117" y="161220"/>
                  <a:pt x="1913801" y="499958"/>
                </a:cubicBezTo>
                <a:cubicBezTo>
                  <a:pt x="1850765" y="479050"/>
                  <a:pt x="1784052" y="467468"/>
                  <a:pt x="1715405" y="466325"/>
                </a:cubicBezTo>
                <a:cubicBezTo>
                  <a:pt x="1714605" y="466315"/>
                  <a:pt x="1713824" y="466315"/>
                  <a:pt x="1713024" y="466325"/>
                </a:cubicBezTo>
                <a:cubicBezTo>
                  <a:pt x="1644358" y="467468"/>
                  <a:pt x="1577626" y="479060"/>
                  <a:pt x="1514570" y="499977"/>
                </a:cubicBezTo>
                <a:cubicBezTo>
                  <a:pt x="1425045" y="161220"/>
                  <a:pt x="1144200" y="4229"/>
                  <a:pt x="888606" y="0"/>
                </a:cubicBezTo>
                <a:cubicBezTo>
                  <a:pt x="887825" y="0"/>
                  <a:pt x="887035" y="0"/>
                  <a:pt x="886235" y="0"/>
                </a:cubicBezTo>
                <a:cubicBezTo>
                  <a:pt x="714318" y="2857"/>
                  <a:pt x="554126" y="70123"/>
                  <a:pt x="435140" y="189405"/>
                </a:cubicBezTo>
                <a:cubicBezTo>
                  <a:pt x="302038" y="322831"/>
                  <a:pt x="231686" y="509864"/>
                  <a:pt x="231686" y="730272"/>
                </a:cubicBezTo>
                <a:lnTo>
                  <a:pt x="231686" y="909028"/>
                </a:lnTo>
                <a:cubicBezTo>
                  <a:pt x="231686" y="1105624"/>
                  <a:pt x="376238" y="1331224"/>
                  <a:pt x="570138" y="1462202"/>
                </a:cubicBezTo>
                <a:cubicBezTo>
                  <a:pt x="559632" y="1486614"/>
                  <a:pt x="545687" y="1510789"/>
                  <a:pt x="526780" y="1515961"/>
                </a:cubicBezTo>
                <a:cubicBezTo>
                  <a:pt x="514141" y="1519409"/>
                  <a:pt x="501367" y="1522819"/>
                  <a:pt x="488528" y="1526257"/>
                </a:cubicBezTo>
                <a:cubicBezTo>
                  <a:pt x="282350" y="1581360"/>
                  <a:pt x="0" y="1656807"/>
                  <a:pt x="0" y="2013128"/>
                </a:cubicBezTo>
                <a:lnTo>
                  <a:pt x="0" y="2167309"/>
                </a:lnTo>
                <a:cubicBezTo>
                  <a:pt x="0" y="2232603"/>
                  <a:pt x="53121" y="2285733"/>
                  <a:pt x="118491" y="2285733"/>
                </a:cubicBezTo>
                <a:lnTo>
                  <a:pt x="665817" y="2285191"/>
                </a:lnTo>
                <a:cubicBezTo>
                  <a:pt x="705269" y="2285152"/>
                  <a:pt x="737216" y="2253139"/>
                  <a:pt x="737178" y="2213686"/>
                </a:cubicBezTo>
                <a:cubicBezTo>
                  <a:pt x="737140" y="2174253"/>
                  <a:pt x="705174" y="2142316"/>
                  <a:pt x="665740" y="2142316"/>
                </a:cubicBezTo>
                <a:cubicBezTo>
                  <a:pt x="665721" y="2142316"/>
                  <a:pt x="665693" y="2142316"/>
                  <a:pt x="665664" y="2142316"/>
                </a:cubicBezTo>
                <a:lnTo>
                  <a:pt x="142865" y="2142830"/>
                </a:lnTo>
                <a:lnTo>
                  <a:pt x="142865" y="2013128"/>
                </a:lnTo>
                <a:cubicBezTo>
                  <a:pt x="142865" y="1813570"/>
                  <a:pt x="251650" y="1745590"/>
                  <a:pt x="435902" y="1689535"/>
                </a:cubicBezTo>
                <a:lnTo>
                  <a:pt x="770858" y="1885778"/>
                </a:lnTo>
                <a:cubicBezTo>
                  <a:pt x="854535" y="1939614"/>
                  <a:pt x="920239" y="1939633"/>
                  <a:pt x="1004230" y="1885788"/>
                </a:cubicBezTo>
                <a:lnTo>
                  <a:pt x="1215695" y="1761677"/>
                </a:lnTo>
                <a:cubicBezTo>
                  <a:pt x="1267349" y="1825323"/>
                  <a:pt x="1329071" y="1882654"/>
                  <a:pt x="1396860" y="1928441"/>
                </a:cubicBezTo>
                <a:cubicBezTo>
                  <a:pt x="1386316" y="1952901"/>
                  <a:pt x="1372362" y="1977104"/>
                  <a:pt x="1353588" y="1982267"/>
                </a:cubicBezTo>
                <a:cubicBezTo>
                  <a:pt x="1340977" y="1985705"/>
                  <a:pt x="1328233" y="1989106"/>
                  <a:pt x="1315412" y="1992535"/>
                </a:cubicBezTo>
                <a:cubicBezTo>
                  <a:pt x="1109091" y="2047608"/>
                  <a:pt x="826522" y="2123046"/>
                  <a:pt x="826522" y="2479443"/>
                </a:cubicBezTo>
                <a:lnTo>
                  <a:pt x="826522" y="2633624"/>
                </a:lnTo>
                <a:cubicBezTo>
                  <a:pt x="826522" y="2698918"/>
                  <a:pt x="879767" y="2752049"/>
                  <a:pt x="945213" y="2752049"/>
                </a:cubicBezTo>
                <a:lnTo>
                  <a:pt x="1544917" y="2752049"/>
                </a:lnTo>
                <a:cubicBezTo>
                  <a:pt x="1584379" y="2752049"/>
                  <a:pt x="1616355" y="2720064"/>
                  <a:pt x="1616355" y="2680611"/>
                </a:cubicBezTo>
                <a:cubicBezTo>
                  <a:pt x="1616355" y="2641159"/>
                  <a:pt x="1584379" y="2609174"/>
                  <a:pt x="1544917" y="2609174"/>
                </a:cubicBezTo>
                <a:lnTo>
                  <a:pt x="969397" y="2609174"/>
                </a:lnTo>
                <a:lnTo>
                  <a:pt x="969397" y="2479453"/>
                </a:lnTo>
                <a:cubicBezTo>
                  <a:pt x="969397" y="2279875"/>
                  <a:pt x="1078306" y="2211896"/>
                  <a:pt x="1262672" y="2155860"/>
                </a:cubicBezTo>
                <a:lnTo>
                  <a:pt x="1597362" y="2352094"/>
                </a:lnTo>
                <a:cubicBezTo>
                  <a:pt x="1639291" y="2379078"/>
                  <a:pt x="1676686" y="2392566"/>
                  <a:pt x="1714081" y="2392566"/>
                </a:cubicBezTo>
                <a:cubicBezTo>
                  <a:pt x="1751476" y="2392566"/>
                  <a:pt x="1788871" y="2379069"/>
                  <a:pt x="1830791" y="2352094"/>
                </a:cubicBezTo>
                <a:lnTo>
                  <a:pt x="2165661" y="2155908"/>
                </a:lnTo>
                <a:cubicBezTo>
                  <a:pt x="2349922" y="2211934"/>
                  <a:pt x="2458765" y="2279933"/>
                  <a:pt x="2458765" y="2479453"/>
                </a:cubicBezTo>
                <a:lnTo>
                  <a:pt x="2458765" y="2609174"/>
                </a:lnTo>
                <a:lnTo>
                  <a:pt x="1887836" y="2609174"/>
                </a:lnTo>
                <a:cubicBezTo>
                  <a:pt x="1848374" y="2609174"/>
                  <a:pt x="1816398" y="2641159"/>
                  <a:pt x="1816398" y="2680611"/>
                </a:cubicBezTo>
                <a:cubicBezTo>
                  <a:pt x="1816398" y="2720064"/>
                  <a:pt x="1848374" y="2752049"/>
                  <a:pt x="1887836" y="2752049"/>
                </a:cubicBezTo>
                <a:lnTo>
                  <a:pt x="2483225" y="2752049"/>
                </a:lnTo>
                <a:cubicBezTo>
                  <a:pt x="2548519" y="2752049"/>
                  <a:pt x="2601649" y="2698928"/>
                  <a:pt x="2601649" y="2633624"/>
                </a:cubicBezTo>
                <a:lnTo>
                  <a:pt x="2601649" y="2479443"/>
                </a:lnTo>
                <a:cubicBezTo>
                  <a:pt x="2601649" y="2123046"/>
                  <a:pt x="2319081" y="2047618"/>
                  <a:pt x="2112759" y="1992535"/>
                </a:cubicBezTo>
                <a:cubicBezTo>
                  <a:pt x="2099939" y="1989115"/>
                  <a:pt x="2087194" y="1985705"/>
                  <a:pt x="2074716" y="1982305"/>
                </a:cubicBezTo>
                <a:cubicBezTo>
                  <a:pt x="2055905" y="1977142"/>
                  <a:pt x="2041989" y="1952911"/>
                  <a:pt x="2031502" y="1928460"/>
                </a:cubicBezTo>
                <a:cubicBezTo>
                  <a:pt x="2099272" y="1882683"/>
                  <a:pt x="2160984" y="1825371"/>
                  <a:pt x="2212639" y="1761744"/>
                </a:cubicBezTo>
                <a:lnTo>
                  <a:pt x="2424170" y="1885760"/>
                </a:lnTo>
                <a:cubicBezTo>
                  <a:pt x="2466089" y="1912744"/>
                  <a:pt x="2503494" y="1926231"/>
                  <a:pt x="2540880" y="1926231"/>
                </a:cubicBezTo>
                <a:cubicBezTo>
                  <a:pt x="2578275" y="1926231"/>
                  <a:pt x="2615660" y="1912744"/>
                  <a:pt x="2657580" y="1885778"/>
                </a:cubicBezTo>
                <a:lnTo>
                  <a:pt x="2992631" y="1689630"/>
                </a:lnTo>
                <a:cubicBezTo>
                  <a:pt x="3176788" y="1745647"/>
                  <a:pt x="3285573" y="1813665"/>
                  <a:pt x="3285573" y="2013118"/>
                </a:cubicBezTo>
                <a:lnTo>
                  <a:pt x="3285573" y="2142849"/>
                </a:lnTo>
                <a:lnTo>
                  <a:pt x="2762983" y="2142849"/>
                </a:lnTo>
                <a:cubicBezTo>
                  <a:pt x="2723522" y="2142849"/>
                  <a:pt x="2691546" y="2174834"/>
                  <a:pt x="2691546" y="2214286"/>
                </a:cubicBezTo>
                <a:cubicBezTo>
                  <a:pt x="2691546" y="2253739"/>
                  <a:pt x="2723522" y="2285724"/>
                  <a:pt x="2762983" y="2285724"/>
                </a:cubicBezTo>
                <a:lnTo>
                  <a:pt x="3309757" y="2285724"/>
                </a:lnTo>
                <a:cubicBezTo>
                  <a:pt x="3375203" y="2285724"/>
                  <a:pt x="3428448" y="2232603"/>
                  <a:pt x="3428448" y="2167299"/>
                </a:cubicBezTo>
                <a:lnTo>
                  <a:pt x="3428448" y="2013118"/>
                </a:lnTo>
                <a:cubicBezTo>
                  <a:pt x="3428429" y="1656731"/>
                  <a:pt x="3145850" y="1581293"/>
                  <a:pt x="2939529" y="1526219"/>
                </a:cubicBezTo>
                <a:close/>
                <a:moveTo>
                  <a:pt x="3053887" y="909028"/>
                </a:moveTo>
                <a:cubicBezTo>
                  <a:pt x="3053887" y="1095489"/>
                  <a:pt x="2870883" y="1326890"/>
                  <a:pt x="2662314" y="1404204"/>
                </a:cubicBezTo>
                <a:cubicBezTo>
                  <a:pt x="2572569" y="1437399"/>
                  <a:pt x="2508952" y="1437408"/>
                  <a:pt x="2419360" y="1404271"/>
                </a:cubicBezTo>
                <a:cubicBezTo>
                  <a:pt x="2402881" y="1398127"/>
                  <a:pt x="2386308" y="1390793"/>
                  <a:pt x="2369773" y="1382573"/>
                </a:cubicBezTo>
                <a:cubicBezTo>
                  <a:pt x="2369811" y="1380172"/>
                  <a:pt x="2369973" y="1377744"/>
                  <a:pt x="2369973" y="1375343"/>
                </a:cubicBezTo>
                <a:lnTo>
                  <a:pt x="2369973" y="1196588"/>
                </a:lnTo>
                <a:cubicBezTo>
                  <a:pt x="2369973" y="997201"/>
                  <a:pt x="2312165" y="825256"/>
                  <a:pt x="2202542" y="695420"/>
                </a:cubicBezTo>
                <a:cubicBezTo>
                  <a:pt x="2208562" y="689515"/>
                  <a:pt x="2214163" y="683800"/>
                  <a:pt x="2219439" y="678418"/>
                </a:cubicBezTo>
                <a:cubicBezTo>
                  <a:pt x="2256263" y="640842"/>
                  <a:pt x="2262912" y="634070"/>
                  <a:pt x="2303212" y="644481"/>
                </a:cubicBezTo>
                <a:cubicBezTo>
                  <a:pt x="2332596" y="652015"/>
                  <a:pt x="2357638" y="658663"/>
                  <a:pt x="2379355" y="664435"/>
                </a:cubicBezTo>
                <a:cubicBezTo>
                  <a:pt x="2454345" y="684352"/>
                  <a:pt x="2495645" y="695325"/>
                  <a:pt x="2540737" y="695325"/>
                </a:cubicBezTo>
                <a:cubicBezTo>
                  <a:pt x="2586076" y="695325"/>
                  <a:pt x="2627471" y="684333"/>
                  <a:pt x="2702643" y="664369"/>
                </a:cubicBezTo>
                <a:cubicBezTo>
                  <a:pt x="2724303" y="658616"/>
                  <a:pt x="2749277" y="651986"/>
                  <a:pt x="2778652" y="644452"/>
                </a:cubicBezTo>
                <a:cubicBezTo>
                  <a:pt x="2818743" y="634117"/>
                  <a:pt x="2825344" y="640880"/>
                  <a:pt x="2862196" y="678466"/>
                </a:cubicBezTo>
                <a:cubicBezTo>
                  <a:pt x="2898972" y="715975"/>
                  <a:pt x="2951645" y="769372"/>
                  <a:pt x="3053877" y="791994"/>
                </a:cubicBezTo>
                <a:lnTo>
                  <a:pt x="3053877" y="909028"/>
                </a:lnTo>
                <a:close/>
                <a:moveTo>
                  <a:pt x="2540737" y="142885"/>
                </a:moveTo>
                <a:cubicBezTo>
                  <a:pt x="2769022" y="147218"/>
                  <a:pt x="3012958" y="305629"/>
                  <a:pt x="3049267" y="642090"/>
                </a:cubicBezTo>
                <a:cubicBezTo>
                  <a:pt x="3011796" y="626964"/>
                  <a:pt x="2989098" y="603799"/>
                  <a:pt x="2964209" y="578434"/>
                </a:cubicBezTo>
                <a:cubicBezTo>
                  <a:pt x="2921460" y="534838"/>
                  <a:pt x="2862891" y="475136"/>
                  <a:pt x="2743057" y="506092"/>
                </a:cubicBezTo>
                <a:cubicBezTo>
                  <a:pt x="2713330" y="513712"/>
                  <a:pt x="2687974" y="520446"/>
                  <a:pt x="2665971" y="526294"/>
                </a:cubicBezTo>
                <a:cubicBezTo>
                  <a:pt x="2600354" y="543716"/>
                  <a:pt x="2567426" y="552460"/>
                  <a:pt x="2540737" y="552460"/>
                </a:cubicBezTo>
                <a:cubicBezTo>
                  <a:pt x="2514295" y="552460"/>
                  <a:pt x="2481453" y="543735"/>
                  <a:pt x="2416026" y="526361"/>
                </a:cubicBezTo>
                <a:cubicBezTo>
                  <a:pt x="2393966" y="520503"/>
                  <a:pt x="2368534" y="513750"/>
                  <a:pt x="2338788" y="506120"/>
                </a:cubicBezTo>
                <a:cubicBezTo>
                  <a:pt x="2218658" y="475117"/>
                  <a:pt x="2160127" y="534838"/>
                  <a:pt x="2117398" y="578425"/>
                </a:cubicBezTo>
                <a:cubicBezTo>
                  <a:pt x="2111178" y="584768"/>
                  <a:pt x="2105025" y="590902"/>
                  <a:pt x="2098777" y="596903"/>
                </a:cubicBezTo>
                <a:cubicBezTo>
                  <a:pt x="2081746" y="584035"/>
                  <a:pt x="2064144" y="572033"/>
                  <a:pt x="2045989" y="560984"/>
                </a:cubicBezTo>
                <a:cubicBezTo>
                  <a:pt x="2109997" y="277873"/>
                  <a:pt x="2335654" y="146780"/>
                  <a:pt x="2540737" y="142885"/>
                </a:cubicBezTo>
                <a:close/>
                <a:moveTo>
                  <a:pt x="1714224" y="609209"/>
                </a:moveTo>
                <a:cubicBezTo>
                  <a:pt x="1942386" y="613534"/>
                  <a:pt x="2186197" y="771954"/>
                  <a:pt x="2222487" y="1108415"/>
                </a:cubicBezTo>
                <a:cubicBezTo>
                  <a:pt x="2185007" y="1093289"/>
                  <a:pt x="2162299" y="1070124"/>
                  <a:pt x="2137420" y="1044759"/>
                </a:cubicBezTo>
                <a:cubicBezTo>
                  <a:pt x="2102901" y="1009555"/>
                  <a:pt x="2058095" y="963854"/>
                  <a:pt x="1979009" y="963854"/>
                </a:cubicBezTo>
                <a:cubicBezTo>
                  <a:pt x="1960159" y="963854"/>
                  <a:pt x="1939338" y="966454"/>
                  <a:pt x="1916259" y="972407"/>
                </a:cubicBezTo>
                <a:cubicBezTo>
                  <a:pt x="1886455" y="980056"/>
                  <a:pt x="1861042" y="986800"/>
                  <a:pt x="1839001" y="992657"/>
                </a:cubicBezTo>
                <a:cubicBezTo>
                  <a:pt x="1773536" y="1010040"/>
                  <a:pt x="1740675" y="1018775"/>
                  <a:pt x="1714214" y="1018775"/>
                </a:cubicBezTo>
                <a:cubicBezTo>
                  <a:pt x="1687459" y="1018775"/>
                  <a:pt x="1654464" y="1009993"/>
                  <a:pt x="1588694" y="992505"/>
                </a:cubicBezTo>
                <a:cubicBezTo>
                  <a:pt x="1566824" y="986685"/>
                  <a:pt x="1541659" y="979999"/>
                  <a:pt x="1512265" y="972436"/>
                </a:cubicBezTo>
                <a:cubicBezTo>
                  <a:pt x="1392136" y="941461"/>
                  <a:pt x="1333586" y="1001192"/>
                  <a:pt x="1290857" y="1044816"/>
                </a:cubicBezTo>
                <a:cubicBezTo>
                  <a:pt x="1266034" y="1070153"/>
                  <a:pt x="1243365" y="1093289"/>
                  <a:pt x="1205960" y="1108405"/>
                </a:cubicBezTo>
                <a:cubicBezTo>
                  <a:pt x="1242251" y="771935"/>
                  <a:pt x="1486062" y="613534"/>
                  <a:pt x="1714224" y="609209"/>
                </a:cubicBezTo>
                <a:close/>
                <a:moveTo>
                  <a:pt x="887435" y="142885"/>
                </a:moveTo>
                <a:cubicBezTo>
                  <a:pt x="1092470" y="146771"/>
                  <a:pt x="1318174" y="277873"/>
                  <a:pt x="1382411" y="561013"/>
                </a:cubicBezTo>
                <a:cubicBezTo>
                  <a:pt x="1364247" y="572081"/>
                  <a:pt x="1346625" y="584092"/>
                  <a:pt x="1329576" y="596970"/>
                </a:cubicBezTo>
                <a:cubicBezTo>
                  <a:pt x="1323251" y="590912"/>
                  <a:pt x="1317012" y="584711"/>
                  <a:pt x="1310726" y="578301"/>
                </a:cubicBezTo>
                <a:cubicBezTo>
                  <a:pt x="1267968" y="534772"/>
                  <a:pt x="1209408" y="475136"/>
                  <a:pt x="1089450" y="506101"/>
                </a:cubicBezTo>
                <a:cubicBezTo>
                  <a:pt x="1059942" y="513683"/>
                  <a:pt x="1034758" y="520389"/>
                  <a:pt x="1012870" y="526199"/>
                </a:cubicBezTo>
                <a:cubicBezTo>
                  <a:pt x="947157" y="543678"/>
                  <a:pt x="914162" y="552450"/>
                  <a:pt x="887425" y="552450"/>
                </a:cubicBezTo>
                <a:cubicBezTo>
                  <a:pt x="860870" y="552450"/>
                  <a:pt x="828227" y="543773"/>
                  <a:pt x="763200" y="526485"/>
                </a:cubicBezTo>
                <a:cubicBezTo>
                  <a:pt x="741045" y="520589"/>
                  <a:pt x="715451" y="513788"/>
                  <a:pt x="685476" y="506111"/>
                </a:cubicBezTo>
                <a:cubicBezTo>
                  <a:pt x="565337" y="475126"/>
                  <a:pt x="506806" y="534867"/>
                  <a:pt x="464077" y="578482"/>
                </a:cubicBezTo>
                <a:cubicBezTo>
                  <a:pt x="439255" y="603818"/>
                  <a:pt x="416585" y="626955"/>
                  <a:pt x="379181" y="642071"/>
                </a:cubicBezTo>
                <a:cubicBezTo>
                  <a:pt x="415462" y="305619"/>
                  <a:pt x="659273" y="147209"/>
                  <a:pt x="887435" y="142885"/>
                </a:cubicBezTo>
                <a:close/>
                <a:moveTo>
                  <a:pt x="374552" y="909028"/>
                </a:moveTo>
                <a:lnTo>
                  <a:pt x="374552" y="792156"/>
                </a:lnTo>
                <a:cubicBezTo>
                  <a:pt x="476869" y="769563"/>
                  <a:pt x="529352" y="716004"/>
                  <a:pt x="566118" y="678475"/>
                </a:cubicBezTo>
                <a:cubicBezTo>
                  <a:pt x="602971" y="640880"/>
                  <a:pt x="609629" y="634108"/>
                  <a:pt x="649891" y="644490"/>
                </a:cubicBezTo>
                <a:cubicBezTo>
                  <a:pt x="679495" y="652082"/>
                  <a:pt x="704679" y="658778"/>
                  <a:pt x="726491" y="664569"/>
                </a:cubicBezTo>
                <a:cubicBezTo>
                  <a:pt x="801100" y="684400"/>
                  <a:pt x="842191" y="695325"/>
                  <a:pt x="887425" y="695325"/>
                </a:cubicBezTo>
                <a:cubicBezTo>
                  <a:pt x="932840" y="695325"/>
                  <a:pt x="974303" y="684295"/>
                  <a:pt x="1049588" y="664274"/>
                </a:cubicBezTo>
                <a:cubicBezTo>
                  <a:pt x="1071143" y="658539"/>
                  <a:pt x="1095947" y="651948"/>
                  <a:pt x="1125064" y="644461"/>
                </a:cubicBezTo>
                <a:cubicBezTo>
                  <a:pt x="1165317" y="634098"/>
                  <a:pt x="1171927" y="640871"/>
                  <a:pt x="1208780" y="678399"/>
                </a:cubicBezTo>
                <a:cubicBezTo>
                  <a:pt x="1214104" y="683819"/>
                  <a:pt x="1219753" y="689562"/>
                  <a:pt x="1225830" y="695506"/>
                </a:cubicBezTo>
                <a:cubicBezTo>
                  <a:pt x="1116254" y="825332"/>
                  <a:pt x="1058466" y="997249"/>
                  <a:pt x="1058466" y="1196588"/>
                </a:cubicBezTo>
                <a:lnTo>
                  <a:pt x="1058466" y="1375343"/>
                </a:lnTo>
                <a:cubicBezTo>
                  <a:pt x="1058466" y="1377734"/>
                  <a:pt x="1058628" y="1380154"/>
                  <a:pt x="1058666" y="1382554"/>
                </a:cubicBezTo>
                <a:cubicBezTo>
                  <a:pt x="1042083" y="1390783"/>
                  <a:pt x="1025481" y="1398099"/>
                  <a:pt x="1008993" y="1404204"/>
                </a:cubicBezTo>
                <a:cubicBezTo>
                  <a:pt x="919229" y="1437399"/>
                  <a:pt x="855612" y="1437399"/>
                  <a:pt x="765924" y="1404233"/>
                </a:cubicBezTo>
                <a:cubicBezTo>
                  <a:pt x="742445" y="1395517"/>
                  <a:pt x="719290" y="1384849"/>
                  <a:pt x="696678" y="1372514"/>
                </a:cubicBezTo>
                <a:cubicBezTo>
                  <a:pt x="694458" y="1371114"/>
                  <a:pt x="692134" y="1369819"/>
                  <a:pt x="689734" y="1368647"/>
                </a:cubicBezTo>
                <a:cubicBezTo>
                  <a:pt x="689658" y="1368609"/>
                  <a:pt x="689581" y="1368581"/>
                  <a:pt x="689524" y="1368543"/>
                </a:cubicBezTo>
                <a:cubicBezTo>
                  <a:pt x="514731" y="1269911"/>
                  <a:pt x="374552" y="1072239"/>
                  <a:pt x="374552" y="909028"/>
                </a:cubicBezTo>
                <a:close/>
                <a:moveTo>
                  <a:pt x="930659" y="1763316"/>
                </a:moveTo>
                <a:cubicBezTo>
                  <a:pt x="929773" y="1763830"/>
                  <a:pt x="928897" y="1764373"/>
                  <a:pt x="928049" y="1764925"/>
                </a:cubicBezTo>
                <a:cubicBezTo>
                  <a:pt x="889778" y="1789671"/>
                  <a:pt x="885253" y="1789690"/>
                  <a:pt x="847211" y="1765002"/>
                </a:cubicBezTo>
                <a:cubicBezTo>
                  <a:pt x="846296" y="1764402"/>
                  <a:pt x="845372" y="1763830"/>
                  <a:pt x="844429" y="1763287"/>
                </a:cubicBezTo>
                <a:lnTo>
                  <a:pt x="616601" y="1629804"/>
                </a:lnTo>
                <a:cubicBezTo>
                  <a:pt x="655434" y="1603477"/>
                  <a:pt x="679904" y="1564567"/>
                  <a:pt x="696068" y="1530287"/>
                </a:cubicBezTo>
                <a:cubicBezTo>
                  <a:pt x="702774" y="1533049"/>
                  <a:pt x="709536" y="1535687"/>
                  <a:pt x="716309" y="1538202"/>
                </a:cubicBezTo>
                <a:cubicBezTo>
                  <a:pt x="837848" y="1583169"/>
                  <a:pt x="937012" y="1583160"/>
                  <a:pt x="1058589" y="1538202"/>
                </a:cubicBezTo>
                <a:cubicBezTo>
                  <a:pt x="1067295" y="1534982"/>
                  <a:pt x="1076001" y="1531487"/>
                  <a:pt x="1084707" y="1527810"/>
                </a:cubicBezTo>
                <a:cubicBezTo>
                  <a:pt x="1097471" y="1566624"/>
                  <a:pt x="1114606" y="1605324"/>
                  <a:pt x="1135485" y="1643110"/>
                </a:cubicBezTo>
                <a:close/>
                <a:moveTo>
                  <a:pt x="1757220" y="2229603"/>
                </a:moveTo>
                <a:cubicBezTo>
                  <a:pt x="1756267" y="2230155"/>
                  <a:pt x="1755353" y="2230727"/>
                  <a:pt x="1754429" y="2231327"/>
                </a:cubicBezTo>
                <a:cubicBezTo>
                  <a:pt x="1716367" y="2256034"/>
                  <a:pt x="1711833" y="2256063"/>
                  <a:pt x="1673714" y="2231327"/>
                </a:cubicBezTo>
                <a:cubicBezTo>
                  <a:pt x="1672809" y="2230736"/>
                  <a:pt x="1671895" y="2230165"/>
                  <a:pt x="1670952" y="2229622"/>
                </a:cubicBezTo>
                <a:lnTo>
                  <a:pt x="1443142" y="2096053"/>
                </a:lnTo>
                <a:cubicBezTo>
                  <a:pt x="1482004" y="2069687"/>
                  <a:pt x="1506550" y="2030825"/>
                  <a:pt x="1522743" y="1996488"/>
                </a:cubicBezTo>
                <a:cubicBezTo>
                  <a:pt x="1529496" y="1999269"/>
                  <a:pt x="1536259" y="2001993"/>
                  <a:pt x="1543079" y="2004517"/>
                </a:cubicBezTo>
                <a:cubicBezTo>
                  <a:pt x="1603848" y="2026996"/>
                  <a:pt x="1659017" y="2038236"/>
                  <a:pt x="1714195" y="2038236"/>
                </a:cubicBezTo>
                <a:cubicBezTo>
                  <a:pt x="1769393" y="2038236"/>
                  <a:pt x="1824600" y="2026987"/>
                  <a:pt x="1885417" y="2004498"/>
                </a:cubicBezTo>
                <a:cubicBezTo>
                  <a:pt x="1892180" y="2001993"/>
                  <a:pt x="1898885" y="1999279"/>
                  <a:pt x="1905591" y="1996516"/>
                </a:cubicBezTo>
                <a:cubicBezTo>
                  <a:pt x="1921745" y="2030844"/>
                  <a:pt x="1946243" y="2069706"/>
                  <a:pt x="1985124" y="2096081"/>
                </a:cubicBezTo>
                <a:close/>
                <a:moveTo>
                  <a:pt x="2227098" y="1375353"/>
                </a:moveTo>
                <a:cubicBezTo>
                  <a:pt x="2227098" y="1561786"/>
                  <a:pt x="2044208" y="1793186"/>
                  <a:pt x="1835772" y="1870520"/>
                </a:cubicBezTo>
                <a:cubicBezTo>
                  <a:pt x="1746037" y="1903724"/>
                  <a:pt x="1682401" y="1903724"/>
                  <a:pt x="1592685" y="1870539"/>
                </a:cubicBezTo>
                <a:cubicBezTo>
                  <a:pt x="1384202" y="1793262"/>
                  <a:pt x="1201331" y="1561862"/>
                  <a:pt x="1201331" y="1375353"/>
                </a:cubicBezTo>
                <a:lnTo>
                  <a:pt x="1201331" y="1258319"/>
                </a:lnTo>
                <a:cubicBezTo>
                  <a:pt x="1303525" y="1235697"/>
                  <a:pt x="1356150" y="1182310"/>
                  <a:pt x="1392898" y="1144810"/>
                </a:cubicBezTo>
                <a:cubicBezTo>
                  <a:pt x="1429741" y="1107196"/>
                  <a:pt x="1436380" y="1100433"/>
                  <a:pt x="1476642" y="1110806"/>
                </a:cubicBezTo>
                <a:cubicBezTo>
                  <a:pt x="1505655" y="1118264"/>
                  <a:pt x="1530429" y="1124855"/>
                  <a:pt x="1551956" y="1130579"/>
                </a:cubicBezTo>
                <a:cubicBezTo>
                  <a:pt x="1627280" y="1150620"/>
                  <a:pt x="1668780" y="1161650"/>
                  <a:pt x="1714205" y="1161650"/>
                </a:cubicBezTo>
                <a:cubicBezTo>
                  <a:pt x="1759306" y="1161650"/>
                  <a:pt x="1800635" y="1150677"/>
                  <a:pt x="1875663" y="1130741"/>
                </a:cubicBezTo>
                <a:cubicBezTo>
                  <a:pt x="1897361" y="1124979"/>
                  <a:pt x="1922383" y="1118330"/>
                  <a:pt x="1951863" y="1110777"/>
                </a:cubicBezTo>
                <a:cubicBezTo>
                  <a:pt x="1991887" y="1100452"/>
                  <a:pt x="1998545" y="1107205"/>
                  <a:pt x="2035397" y="1144791"/>
                </a:cubicBezTo>
                <a:cubicBezTo>
                  <a:pt x="2072183" y="1182300"/>
                  <a:pt x="2124866" y="1235697"/>
                  <a:pt x="2227088" y="1258319"/>
                </a:cubicBezTo>
                <a:lnTo>
                  <a:pt x="2227088" y="1375353"/>
                </a:lnTo>
                <a:close/>
                <a:moveTo>
                  <a:pt x="2584028" y="1763278"/>
                </a:moveTo>
                <a:cubicBezTo>
                  <a:pt x="2583075" y="1763839"/>
                  <a:pt x="2582142" y="1764411"/>
                  <a:pt x="2581218" y="1765011"/>
                </a:cubicBezTo>
                <a:cubicBezTo>
                  <a:pt x="2543147" y="1789719"/>
                  <a:pt x="2538613" y="1789747"/>
                  <a:pt x="2500522" y="1765011"/>
                </a:cubicBezTo>
                <a:cubicBezTo>
                  <a:pt x="2499608" y="1764420"/>
                  <a:pt x="2498693" y="1763849"/>
                  <a:pt x="2497750" y="1763306"/>
                </a:cubicBezTo>
                <a:lnTo>
                  <a:pt x="2292887" y="1643196"/>
                </a:lnTo>
                <a:cubicBezTo>
                  <a:pt x="2313785" y="1605391"/>
                  <a:pt x="2330939" y="1566672"/>
                  <a:pt x="2343712" y="1527848"/>
                </a:cubicBezTo>
                <a:cubicBezTo>
                  <a:pt x="2352332" y="1531496"/>
                  <a:pt x="2360971" y="1534982"/>
                  <a:pt x="2369611" y="1538211"/>
                </a:cubicBezTo>
                <a:cubicBezTo>
                  <a:pt x="2430380" y="1560690"/>
                  <a:pt x="2485539" y="1571930"/>
                  <a:pt x="2540727" y="1571930"/>
                </a:cubicBezTo>
                <a:cubicBezTo>
                  <a:pt x="2595915" y="1571930"/>
                  <a:pt x="2651122" y="1560681"/>
                  <a:pt x="2711920" y="1538192"/>
                </a:cubicBezTo>
                <a:cubicBezTo>
                  <a:pt x="2718721" y="1535678"/>
                  <a:pt x="2725465" y="1532944"/>
                  <a:pt x="2732208" y="1530182"/>
                </a:cubicBezTo>
                <a:cubicBezTo>
                  <a:pt x="2748429" y="1564548"/>
                  <a:pt x="2773013" y="1603458"/>
                  <a:pt x="2811980" y="1629832"/>
                </a:cubicBezTo>
                <a:close/>
              </a:path>
            </a:pathLst>
          </a:custGeom>
          <a:solidFill>
            <a:schemeClr val="tx2"/>
          </a:solidFill>
          <a:ln w="9525" cap="flat">
            <a:noFill/>
            <a:prstDash val="solid"/>
            <a:miter/>
          </a:ln>
        </p:spPr>
        <p:txBody>
          <a:bodyPr rtlCol="0" anchor="ctr"/>
          <a:lstStyle/>
          <a:p>
            <a:endParaRPr lang="en-US"/>
          </a:p>
        </p:txBody>
      </p:sp>
      <p:sp>
        <p:nvSpPr>
          <p:cNvPr id="8" name="Rectangle 12">
            <a:extLst>
              <a:ext uri="{FF2B5EF4-FFF2-40B4-BE49-F238E27FC236}">
                <a16:creationId xmlns:a16="http://schemas.microsoft.com/office/drawing/2014/main" id="{9406322E-9A17-5C4D-9008-8F991E58BCE8}"/>
              </a:ext>
            </a:extLst>
          </p:cNvPr>
          <p:cNvSpPr/>
          <p:nvPr userDrawn="1"/>
        </p:nvSpPr>
        <p:spPr>
          <a:xfrm>
            <a:off x="9457764" y="6579030"/>
            <a:ext cx="2734235" cy="278969"/>
          </a:xfrm>
          <a:prstGeom prst="rect">
            <a:avLst/>
          </a:prstGeom>
          <a:solidFill>
            <a:schemeClr val="accent3"/>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ORGANIZAÇÃO E Equipe</a:t>
            </a:r>
          </a:p>
        </p:txBody>
      </p:sp>
    </p:spTree>
    <p:extLst>
      <p:ext uri="{BB962C8B-B14F-4D97-AF65-F5344CB8AC3E}">
        <p14:creationId xmlns:p14="http://schemas.microsoft.com/office/powerpoint/2010/main" val="2691279090"/>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mplate Propuesta 2022 - Oferta Económica">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a:lstStyle>
            <a:lvl1pPr>
              <a:defRPr cap="all" baseline="0"/>
            </a:lvl1pPr>
          </a:lstStyle>
          <a:p>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rgbClr val="7ECDD2"/>
            </a:solidFill>
            <a:miter lim="800000"/>
          </a:ln>
        </p:spPr>
        <p:txBody>
          <a:bodyPr lIns="0" tIns="0" rIns="0" bIns="0" rtlCol="0" anchor="ctr">
            <a:noAutofit/>
          </a:bodyPr>
          <a:lstStyle/>
          <a:p>
            <a:pPr algn="ctr"/>
            <a:endParaRPr lang="es-ES_tradnl" sz="1400" noProof="0"/>
          </a:p>
        </p:txBody>
      </p:sp>
      <p:sp>
        <p:nvSpPr>
          <p:cNvPr id="8" name="Forma libre 7">
            <a:extLst>
              <a:ext uri="{FF2B5EF4-FFF2-40B4-BE49-F238E27FC236}">
                <a16:creationId xmlns:a16="http://schemas.microsoft.com/office/drawing/2014/main" id="{1BCAD8B1-2543-DA47-A4DB-61BA2B292295}"/>
              </a:ext>
            </a:extLst>
          </p:cNvPr>
          <p:cNvSpPr/>
          <p:nvPr userDrawn="1"/>
        </p:nvSpPr>
        <p:spPr>
          <a:xfrm>
            <a:off x="691052" y="135729"/>
            <a:ext cx="215826" cy="269783"/>
          </a:xfrm>
          <a:custGeom>
            <a:avLst/>
            <a:gdLst>
              <a:gd name="connsiteX0" fmla="*/ 1600200 w 3657600"/>
              <a:gd name="connsiteY0" fmla="*/ 3657600 h 4572000"/>
              <a:gd name="connsiteX1" fmla="*/ 1524000 w 3657600"/>
              <a:gd name="connsiteY1" fmla="*/ 3733800 h 4572000"/>
              <a:gd name="connsiteX2" fmla="*/ 1524000 w 3657600"/>
              <a:gd name="connsiteY2" fmla="*/ 4038600 h 4572000"/>
              <a:gd name="connsiteX3" fmla="*/ 1600200 w 3657600"/>
              <a:gd name="connsiteY3" fmla="*/ 4114800 h 4572000"/>
              <a:gd name="connsiteX4" fmla="*/ 2057400 w 3657600"/>
              <a:gd name="connsiteY4" fmla="*/ 4114800 h 4572000"/>
              <a:gd name="connsiteX5" fmla="*/ 2133600 w 3657600"/>
              <a:gd name="connsiteY5" fmla="*/ 4038600 h 4572000"/>
              <a:gd name="connsiteX6" fmla="*/ 2133600 w 3657600"/>
              <a:gd name="connsiteY6" fmla="*/ 3733800 h 4572000"/>
              <a:gd name="connsiteX7" fmla="*/ 2057400 w 3657600"/>
              <a:gd name="connsiteY7" fmla="*/ 3657600 h 4572000"/>
              <a:gd name="connsiteX8" fmla="*/ 533400 w 3657600"/>
              <a:gd name="connsiteY8" fmla="*/ 3657600 h 4572000"/>
              <a:gd name="connsiteX9" fmla="*/ 457200 w 3657600"/>
              <a:gd name="connsiteY9" fmla="*/ 3733800 h 4572000"/>
              <a:gd name="connsiteX10" fmla="*/ 457200 w 3657600"/>
              <a:gd name="connsiteY10" fmla="*/ 4038600 h 4572000"/>
              <a:gd name="connsiteX11" fmla="*/ 533400 w 3657600"/>
              <a:gd name="connsiteY11" fmla="*/ 4114800 h 4572000"/>
              <a:gd name="connsiteX12" fmla="*/ 990600 w 3657600"/>
              <a:gd name="connsiteY12" fmla="*/ 4114800 h 4572000"/>
              <a:gd name="connsiteX13" fmla="*/ 1066800 w 3657600"/>
              <a:gd name="connsiteY13" fmla="*/ 4038600 h 4572000"/>
              <a:gd name="connsiteX14" fmla="*/ 1066800 w 3657600"/>
              <a:gd name="connsiteY14" fmla="*/ 3733800 h 4572000"/>
              <a:gd name="connsiteX15" fmla="*/ 990600 w 3657600"/>
              <a:gd name="connsiteY15" fmla="*/ 3657600 h 4572000"/>
              <a:gd name="connsiteX16" fmla="*/ 1600200 w 3657600"/>
              <a:gd name="connsiteY16" fmla="*/ 3505200 h 4572000"/>
              <a:gd name="connsiteX17" fmla="*/ 2057400 w 3657600"/>
              <a:gd name="connsiteY17" fmla="*/ 3505200 h 4572000"/>
              <a:gd name="connsiteX18" fmla="*/ 2286000 w 3657600"/>
              <a:gd name="connsiteY18" fmla="*/ 3733800 h 4572000"/>
              <a:gd name="connsiteX19" fmla="*/ 2286000 w 3657600"/>
              <a:gd name="connsiteY19" fmla="*/ 4038600 h 4572000"/>
              <a:gd name="connsiteX20" fmla="*/ 2057400 w 3657600"/>
              <a:gd name="connsiteY20" fmla="*/ 4267200 h 4572000"/>
              <a:gd name="connsiteX21" fmla="*/ 1600200 w 3657600"/>
              <a:gd name="connsiteY21" fmla="*/ 4267200 h 4572000"/>
              <a:gd name="connsiteX22" fmla="*/ 1371600 w 3657600"/>
              <a:gd name="connsiteY22" fmla="*/ 4038600 h 4572000"/>
              <a:gd name="connsiteX23" fmla="*/ 1371600 w 3657600"/>
              <a:gd name="connsiteY23" fmla="*/ 3733800 h 4572000"/>
              <a:gd name="connsiteX24" fmla="*/ 1600200 w 3657600"/>
              <a:gd name="connsiteY24" fmla="*/ 3505200 h 4572000"/>
              <a:gd name="connsiteX25" fmla="*/ 533400 w 3657600"/>
              <a:gd name="connsiteY25" fmla="*/ 3505200 h 4572000"/>
              <a:gd name="connsiteX26" fmla="*/ 990600 w 3657600"/>
              <a:gd name="connsiteY26" fmla="*/ 3505200 h 4572000"/>
              <a:gd name="connsiteX27" fmla="*/ 1219200 w 3657600"/>
              <a:gd name="connsiteY27" fmla="*/ 3733800 h 4572000"/>
              <a:gd name="connsiteX28" fmla="*/ 1219200 w 3657600"/>
              <a:gd name="connsiteY28" fmla="*/ 4038600 h 4572000"/>
              <a:gd name="connsiteX29" fmla="*/ 990600 w 3657600"/>
              <a:gd name="connsiteY29" fmla="*/ 4267200 h 4572000"/>
              <a:gd name="connsiteX30" fmla="*/ 533400 w 3657600"/>
              <a:gd name="connsiteY30" fmla="*/ 4267200 h 4572000"/>
              <a:gd name="connsiteX31" fmla="*/ 304800 w 3657600"/>
              <a:gd name="connsiteY31" fmla="*/ 4038600 h 4572000"/>
              <a:gd name="connsiteX32" fmla="*/ 304800 w 3657600"/>
              <a:gd name="connsiteY32" fmla="*/ 3733800 h 4572000"/>
              <a:gd name="connsiteX33" fmla="*/ 533400 w 3657600"/>
              <a:gd name="connsiteY33" fmla="*/ 3505200 h 4572000"/>
              <a:gd name="connsiteX34" fmla="*/ 2667000 w 3657600"/>
              <a:gd name="connsiteY34" fmla="*/ 2743200 h 4572000"/>
              <a:gd name="connsiteX35" fmla="*/ 2590800 w 3657600"/>
              <a:gd name="connsiteY35" fmla="*/ 2819400 h 4572000"/>
              <a:gd name="connsiteX36" fmla="*/ 2590800 w 3657600"/>
              <a:gd name="connsiteY36" fmla="*/ 4038600 h 4572000"/>
              <a:gd name="connsiteX37" fmla="*/ 2667000 w 3657600"/>
              <a:gd name="connsiteY37" fmla="*/ 4114800 h 4572000"/>
              <a:gd name="connsiteX38" fmla="*/ 3124200 w 3657600"/>
              <a:gd name="connsiteY38" fmla="*/ 4114800 h 4572000"/>
              <a:gd name="connsiteX39" fmla="*/ 3200400 w 3657600"/>
              <a:gd name="connsiteY39" fmla="*/ 4038600 h 4572000"/>
              <a:gd name="connsiteX40" fmla="*/ 3200400 w 3657600"/>
              <a:gd name="connsiteY40" fmla="*/ 2819400 h 4572000"/>
              <a:gd name="connsiteX41" fmla="*/ 3124200 w 3657600"/>
              <a:gd name="connsiteY41" fmla="*/ 2743200 h 4572000"/>
              <a:gd name="connsiteX42" fmla="*/ 1600200 w 3657600"/>
              <a:gd name="connsiteY42" fmla="*/ 2743200 h 4572000"/>
              <a:gd name="connsiteX43" fmla="*/ 1524000 w 3657600"/>
              <a:gd name="connsiteY43" fmla="*/ 2819400 h 4572000"/>
              <a:gd name="connsiteX44" fmla="*/ 1524000 w 3657600"/>
              <a:gd name="connsiteY44" fmla="*/ 3124200 h 4572000"/>
              <a:gd name="connsiteX45" fmla="*/ 1600200 w 3657600"/>
              <a:gd name="connsiteY45" fmla="*/ 3200400 h 4572000"/>
              <a:gd name="connsiteX46" fmla="*/ 2057400 w 3657600"/>
              <a:gd name="connsiteY46" fmla="*/ 3200400 h 4572000"/>
              <a:gd name="connsiteX47" fmla="*/ 2133600 w 3657600"/>
              <a:gd name="connsiteY47" fmla="*/ 3124200 h 4572000"/>
              <a:gd name="connsiteX48" fmla="*/ 2133600 w 3657600"/>
              <a:gd name="connsiteY48" fmla="*/ 2819400 h 4572000"/>
              <a:gd name="connsiteX49" fmla="*/ 2057400 w 3657600"/>
              <a:gd name="connsiteY49" fmla="*/ 2743200 h 4572000"/>
              <a:gd name="connsiteX50" fmla="*/ 533400 w 3657600"/>
              <a:gd name="connsiteY50" fmla="*/ 2743200 h 4572000"/>
              <a:gd name="connsiteX51" fmla="*/ 457200 w 3657600"/>
              <a:gd name="connsiteY51" fmla="*/ 2819400 h 4572000"/>
              <a:gd name="connsiteX52" fmla="*/ 457200 w 3657600"/>
              <a:gd name="connsiteY52" fmla="*/ 3124200 h 4572000"/>
              <a:gd name="connsiteX53" fmla="*/ 533400 w 3657600"/>
              <a:gd name="connsiteY53" fmla="*/ 3200400 h 4572000"/>
              <a:gd name="connsiteX54" fmla="*/ 990600 w 3657600"/>
              <a:gd name="connsiteY54" fmla="*/ 3200400 h 4572000"/>
              <a:gd name="connsiteX55" fmla="*/ 1066800 w 3657600"/>
              <a:gd name="connsiteY55" fmla="*/ 3124200 h 4572000"/>
              <a:gd name="connsiteX56" fmla="*/ 1066800 w 3657600"/>
              <a:gd name="connsiteY56" fmla="*/ 2819400 h 4572000"/>
              <a:gd name="connsiteX57" fmla="*/ 990600 w 3657600"/>
              <a:gd name="connsiteY57" fmla="*/ 2743200 h 4572000"/>
              <a:gd name="connsiteX58" fmla="*/ 2667000 w 3657600"/>
              <a:gd name="connsiteY58" fmla="*/ 2590800 h 4572000"/>
              <a:gd name="connsiteX59" fmla="*/ 3124200 w 3657600"/>
              <a:gd name="connsiteY59" fmla="*/ 2590800 h 4572000"/>
              <a:gd name="connsiteX60" fmla="*/ 3352800 w 3657600"/>
              <a:gd name="connsiteY60" fmla="*/ 2819400 h 4572000"/>
              <a:gd name="connsiteX61" fmla="*/ 3352800 w 3657600"/>
              <a:gd name="connsiteY61" fmla="*/ 4038600 h 4572000"/>
              <a:gd name="connsiteX62" fmla="*/ 3124200 w 3657600"/>
              <a:gd name="connsiteY62" fmla="*/ 4267200 h 4572000"/>
              <a:gd name="connsiteX63" fmla="*/ 2667000 w 3657600"/>
              <a:gd name="connsiteY63" fmla="*/ 4267200 h 4572000"/>
              <a:gd name="connsiteX64" fmla="*/ 2438400 w 3657600"/>
              <a:gd name="connsiteY64" fmla="*/ 4038600 h 4572000"/>
              <a:gd name="connsiteX65" fmla="*/ 2438400 w 3657600"/>
              <a:gd name="connsiteY65" fmla="*/ 2819400 h 4572000"/>
              <a:gd name="connsiteX66" fmla="*/ 2667000 w 3657600"/>
              <a:gd name="connsiteY66" fmla="*/ 2590800 h 4572000"/>
              <a:gd name="connsiteX67" fmla="*/ 1600200 w 3657600"/>
              <a:gd name="connsiteY67" fmla="*/ 2590800 h 4572000"/>
              <a:gd name="connsiteX68" fmla="*/ 2057400 w 3657600"/>
              <a:gd name="connsiteY68" fmla="*/ 2590800 h 4572000"/>
              <a:gd name="connsiteX69" fmla="*/ 2286000 w 3657600"/>
              <a:gd name="connsiteY69" fmla="*/ 2819400 h 4572000"/>
              <a:gd name="connsiteX70" fmla="*/ 2286000 w 3657600"/>
              <a:gd name="connsiteY70" fmla="*/ 3124200 h 4572000"/>
              <a:gd name="connsiteX71" fmla="*/ 2057400 w 3657600"/>
              <a:gd name="connsiteY71" fmla="*/ 3352800 h 4572000"/>
              <a:gd name="connsiteX72" fmla="*/ 1600200 w 3657600"/>
              <a:gd name="connsiteY72" fmla="*/ 3352800 h 4572000"/>
              <a:gd name="connsiteX73" fmla="*/ 1371600 w 3657600"/>
              <a:gd name="connsiteY73" fmla="*/ 3124200 h 4572000"/>
              <a:gd name="connsiteX74" fmla="*/ 1371600 w 3657600"/>
              <a:gd name="connsiteY74" fmla="*/ 2819400 h 4572000"/>
              <a:gd name="connsiteX75" fmla="*/ 1600200 w 3657600"/>
              <a:gd name="connsiteY75" fmla="*/ 2590800 h 4572000"/>
              <a:gd name="connsiteX76" fmla="*/ 533400 w 3657600"/>
              <a:gd name="connsiteY76" fmla="*/ 2590800 h 4572000"/>
              <a:gd name="connsiteX77" fmla="*/ 990600 w 3657600"/>
              <a:gd name="connsiteY77" fmla="*/ 2590800 h 4572000"/>
              <a:gd name="connsiteX78" fmla="*/ 1219200 w 3657600"/>
              <a:gd name="connsiteY78" fmla="*/ 2819400 h 4572000"/>
              <a:gd name="connsiteX79" fmla="*/ 1219200 w 3657600"/>
              <a:gd name="connsiteY79" fmla="*/ 3124200 h 4572000"/>
              <a:gd name="connsiteX80" fmla="*/ 990600 w 3657600"/>
              <a:gd name="connsiteY80" fmla="*/ 3352800 h 4572000"/>
              <a:gd name="connsiteX81" fmla="*/ 533400 w 3657600"/>
              <a:gd name="connsiteY81" fmla="*/ 3352800 h 4572000"/>
              <a:gd name="connsiteX82" fmla="*/ 304800 w 3657600"/>
              <a:gd name="connsiteY82" fmla="*/ 3124200 h 4572000"/>
              <a:gd name="connsiteX83" fmla="*/ 304800 w 3657600"/>
              <a:gd name="connsiteY83" fmla="*/ 2819400 h 4572000"/>
              <a:gd name="connsiteX84" fmla="*/ 533400 w 3657600"/>
              <a:gd name="connsiteY84" fmla="*/ 2590800 h 4572000"/>
              <a:gd name="connsiteX85" fmla="*/ 2667000 w 3657600"/>
              <a:gd name="connsiteY85" fmla="*/ 1828800 h 4572000"/>
              <a:gd name="connsiteX86" fmla="*/ 2590800 w 3657600"/>
              <a:gd name="connsiteY86" fmla="*/ 1905000 h 4572000"/>
              <a:gd name="connsiteX87" fmla="*/ 2590800 w 3657600"/>
              <a:gd name="connsiteY87" fmla="*/ 2209800 h 4572000"/>
              <a:gd name="connsiteX88" fmla="*/ 2667000 w 3657600"/>
              <a:gd name="connsiteY88" fmla="*/ 2286000 h 4572000"/>
              <a:gd name="connsiteX89" fmla="*/ 3124200 w 3657600"/>
              <a:gd name="connsiteY89" fmla="*/ 2286000 h 4572000"/>
              <a:gd name="connsiteX90" fmla="*/ 3200400 w 3657600"/>
              <a:gd name="connsiteY90" fmla="*/ 2209800 h 4572000"/>
              <a:gd name="connsiteX91" fmla="*/ 3200400 w 3657600"/>
              <a:gd name="connsiteY91" fmla="*/ 1905000 h 4572000"/>
              <a:gd name="connsiteX92" fmla="*/ 3124200 w 3657600"/>
              <a:gd name="connsiteY92" fmla="*/ 1828800 h 4572000"/>
              <a:gd name="connsiteX93" fmla="*/ 1600200 w 3657600"/>
              <a:gd name="connsiteY93" fmla="*/ 1828800 h 4572000"/>
              <a:gd name="connsiteX94" fmla="*/ 1524000 w 3657600"/>
              <a:gd name="connsiteY94" fmla="*/ 1905000 h 4572000"/>
              <a:gd name="connsiteX95" fmla="*/ 1524000 w 3657600"/>
              <a:gd name="connsiteY95" fmla="*/ 2209800 h 4572000"/>
              <a:gd name="connsiteX96" fmla="*/ 1600200 w 3657600"/>
              <a:gd name="connsiteY96" fmla="*/ 2286000 h 4572000"/>
              <a:gd name="connsiteX97" fmla="*/ 2057400 w 3657600"/>
              <a:gd name="connsiteY97" fmla="*/ 2286000 h 4572000"/>
              <a:gd name="connsiteX98" fmla="*/ 2133600 w 3657600"/>
              <a:gd name="connsiteY98" fmla="*/ 2209800 h 4572000"/>
              <a:gd name="connsiteX99" fmla="*/ 2133600 w 3657600"/>
              <a:gd name="connsiteY99" fmla="*/ 1905000 h 4572000"/>
              <a:gd name="connsiteX100" fmla="*/ 2057400 w 3657600"/>
              <a:gd name="connsiteY100" fmla="*/ 1828800 h 4572000"/>
              <a:gd name="connsiteX101" fmla="*/ 533400 w 3657600"/>
              <a:gd name="connsiteY101" fmla="*/ 1828800 h 4572000"/>
              <a:gd name="connsiteX102" fmla="*/ 457200 w 3657600"/>
              <a:gd name="connsiteY102" fmla="*/ 1905000 h 4572000"/>
              <a:gd name="connsiteX103" fmla="*/ 457200 w 3657600"/>
              <a:gd name="connsiteY103" fmla="*/ 2209800 h 4572000"/>
              <a:gd name="connsiteX104" fmla="*/ 533400 w 3657600"/>
              <a:gd name="connsiteY104" fmla="*/ 2286000 h 4572000"/>
              <a:gd name="connsiteX105" fmla="*/ 990600 w 3657600"/>
              <a:gd name="connsiteY105" fmla="*/ 2286000 h 4572000"/>
              <a:gd name="connsiteX106" fmla="*/ 1066800 w 3657600"/>
              <a:gd name="connsiteY106" fmla="*/ 2209800 h 4572000"/>
              <a:gd name="connsiteX107" fmla="*/ 1066800 w 3657600"/>
              <a:gd name="connsiteY107" fmla="*/ 1905000 h 4572000"/>
              <a:gd name="connsiteX108" fmla="*/ 990600 w 3657600"/>
              <a:gd name="connsiteY108" fmla="*/ 1828800 h 4572000"/>
              <a:gd name="connsiteX109" fmla="*/ 2667000 w 3657600"/>
              <a:gd name="connsiteY109" fmla="*/ 1676400 h 4572000"/>
              <a:gd name="connsiteX110" fmla="*/ 3124200 w 3657600"/>
              <a:gd name="connsiteY110" fmla="*/ 1676400 h 4572000"/>
              <a:gd name="connsiteX111" fmla="*/ 3352800 w 3657600"/>
              <a:gd name="connsiteY111" fmla="*/ 1905000 h 4572000"/>
              <a:gd name="connsiteX112" fmla="*/ 3352800 w 3657600"/>
              <a:gd name="connsiteY112" fmla="*/ 2209800 h 4572000"/>
              <a:gd name="connsiteX113" fmla="*/ 3124200 w 3657600"/>
              <a:gd name="connsiteY113" fmla="*/ 2438400 h 4572000"/>
              <a:gd name="connsiteX114" fmla="*/ 2667000 w 3657600"/>
              <a:gd name="connsiteY114" fmla="*/ 2438400 h 4572000"/>
              <a:gd name="connsiteX115" fmla="*/ 2438400 w 3657600"/>
              <a:gd name="connsiteY115" fmla="*/ 2209800 h 4572000"/>
              <a:gd name="connsiteX116" fmla="*/ 2438400 w 3657600"/>
              <a:gd name="connsiteY116" fmla="*/ 1905000 h 4572000"/>
              <a:gd name="connsiteX117" fmla="*/ 2667000 w 3657600"/>
              <a:gd name="connsiteY117" fmla="*/ 1676400 h 4572000"/>
              <a:gd name="connsiteX118" fmla="*/ 1600200 w 3657600"/>
              <a:gd name="connsiteY118" fmla="*/ 1676400 h 4572000"/>
              <a:gd name="connsiteX119" fmla="*/ 2057400 w 3657600"/>
              <a:gd name="connsiteY119" fmla="*/ 1676400 h 4572000"/>
              <a:gd name="connsiteX120" fmla="*/ 2286000 w 3657600"/>
              <a:gd name="connsiteY120" fmla="*/ 1905000 h 4572000"/>
              <a:gd name="connsiteX121" fmla="*/ 2286000 w 3657600"/>
              <a:gd name="connsiteY121" fmla="*/ 2209800 h 4572000"/>
              <a:gd name="connsiteX122" fmla="*/ 2057400 w 3657600"/>
              <a:gd name="connsiteY122" fmla="*/ 2438400 h 4572000"/>
              <a:gd name="connsiteX123" fmla="*/ 1600200 w 3657600"/>
              <a:gd name="connsiteY123" fmla="*/ 2438400 h 4572000"/>
              <a:gd name="connsiteX124" fmla="*/ 1371600 w 3657600"/>
              <a:gd name="connsiteY124" fmla="*/ 2209800 h 4572000"/>
              <a:gd name="connsiteX125" fmla="*/ 1371600 w 3657600"/>
              <a:gd name="connsiteY125" fmla="*/ 1905000 h 4572000"/>
              <a:gd name="connsiteX126" fmla="*/ 1600200 w 3657600"/>
              <a:gd name="connsiteY126" fmla="*/ 1676400 h 4572000"/>
              <a:gd name="connsiteX127" fmla="*/ 533400 w 3657600"/>
              <a:gd name="connsiteY127" fmla="*/ 1676400 h 4572000"/>
              <a:gd name="connsiteX128" fmla="*/ 990600 w 3657600"/>
              <a:gd name="connsiteY128" fmla="*/ 1676400 h 4572000"/>
              <a:gd name="connsiteX129" fmla="*/ 1219200 w 3657600"/>
              <a:gd name="connsiteY129" fmla="*/ 1905000 h 4572000"/>
              <a:gd name="connsiteX130" fmla="*/ 1219200 w 3657600"/>
              <a:gd name="connsiteY130" fmla="*/ 2209800 h 4572000"/>
              <a:gd name="connsiteX131" fmla="*/ 990600 w 3657600"/>
              <a:gd name="connsiteY131" fmla="*/ 2438400 h 4572000"/>
              <a:gd name="connsiteX132" fmla="*/ 533400 w 3657600"/>
              <a:gd name="connsiteY132" fmla="*/ 2438400 h 4572000"/>
              <a:gd name="connsiteX133" fmla="*/ 304800 w 3657600"/>
              <a:gd name="connsiteY133" fmla="*/ 2209800 h 4572000"/>
              <a:gd name="connsiteX134" fmla="*/ 304800 w 3657600"/>
              <a:gd name="connsiteY134" fmla="*/ 1905000 h 4572000"/>
              <a:gd name="connsiteX135" fmla="*/ 533400 w 3657600"/>
              <a:gd name="connsiteY135" fmla="*/ 1676400 h 4572000"/>
              <a:gd name="connsiteX136" fmla="*/ 2895600 w 3657600"/>
              <a:gd name="connsiteY136" fmla="*/ 685800 h 4572000"/>
              <a:gd name="connsiteX137" fmla="*/ 2819400 w 3657600"/>
              <a:gd name="connsiteY137" fmla="*/ 762000 h 4572000"/>
              <a:gd name="connsiteX138" fmla="*/ 2819400 w 3657600"/>
              <a:gd name="connsiteY138" fmla="*/ 914400 h 4572000"/>
              <a:gd name="connsiteX139" fmla="*/ 2895600 w 3657600"/>
              <a:gd name="connsiteY139" fmla="*/ 990600 h 4572000"/>
              <a:gd name="connsiteX140" fmla="*/ 2971800 w 3657600"/>
              <a:gd name="connsiteY140" fmla="*/ 914400 h 4572000"/>
              <a:gd name="connsiteX141" fmla="*/ 2971800 w 3657600"/>
              <a:gd name="connsiteY141" fmla="*/ 762000 h 4572000"/>
              <a:gd name="connsiteX142" fmla="*/ 2895600 w 3657600"/>
              <a:gd name="connsiteY142" fmla="*/ 685800 h 4572000"/>
              <a:gd name="connsiteX143" fmla="*/ 2895600 w 3657600"/>
              <a:gd name="connsiteY143" fmla="*/ 533400 h 4572000"/>
              <a:gd name="connsiteX144" fmla="*/ 3124200 w 3657600"/>
              <a:gd name="connsiteY144" fmla="*/ 762000 h 4572000"/>
              <a:gd name="connsiteX145" fmla="*/ 3124200 w 3657600"/>
              <a:gd name="connsiteY145" fmla="*/ 914400 h 4572000"/>
              <a:gd name="connsiteX146" fmla="*/ 2895600 w 3657600"/>
              <a:gd name="connsiteY146" fmla="*/ 1143000 h 4572000"/>
              <a:gd name="connsiteX147" fmla="*/ 2667000 w 3657600"/>
              <a:gd name="connsiteY147" fmla="*/ 914400 h 4572000"/>
              <a:gd name="connsiteX148" fmla="*/ 2667000 w 3657600"/>
              <a:gd name="connsiteY148" fmla="*/ 762000 h 4572000"/>
              <a:gd name="connsiteX149" fmla="*/ 2895600 w 3657600"/>
              <a:gd name="connsiteY149" fmla="*/ 533400 h 4572000"/>
              <a:gd name="connsiteX150" fmla="*/ 533400 w 3657600"/>
              <a:gd name="connsiteY150" fmla="*/ 457201 h 4572000"/>
              <a:gd name="connsiteX151" fmla="*/ 457200 w 3657600"/>
              <a:gd name="connsiteY151" fmla="*/ 533400 h 4572000"/>
              <a:gd name="connsiteX152" fmla="*/ 457200 w 3657600"/>
              <a:gd name="connsiteY152" fmla="*/ 1143000 h 4572000"/>
              <a:gd name="connsiteX153" fmla="*/ 533400 w 3657600"/>
              <a:gd name="connsiteY153" fmla="*/ 1219200 h 4572000"/>
              <a:gd name="connsiteX154" fmla="*/ 3124200 w 3657600"/>
              <a:gd name="connsiteY154" fmla="*/ 1219200 h 4572000"/>
              <a:gd name="connsiteX155" fmla="*/ 3200400 w 3657600"/>
              <a:gd name="connsiteY155" fmla="*/ 1143000 h 4572000"/>
              <a:gd name="connsiteX156" fmla="*/ 3200400 w 3657600"/>
              <a:gd name="connsiteY156" fmla="*/ 533400 h 4572000"/>
              <a:gd name="connsiteX157" fmla="*/ 3124200 w 3657600"/>
              <a:gd name="connsiteY157" fmla="*/ 457201 h 4572000"/>
              <a:gd name="connsiteX158" fmla="*/ 533400 w 3657600"/>
              <a:gd name="connsiteY158" fmla="*/ 304800 h 4572000"/>
              <a:gd name="connsiteX159" fmla="*/ 3124200 w 3657600"/>
              <a:gd name="connsiteY159" fmla="*/ 304800 h 4572000"/>
              <a:gd name="connsiteX160" fmla="*/ 3352800 w 3657600"/>
              <a:gd name="connsiteY160" fmla="*/ 533400 h 4572000"/>
              <a:gd name="connsiteX161" fmla="*/ 3352800 w 3657600"/>
              <a:gd name="connsiteY161" fmla="*/ 1143000 h 4572000"/>
              <a:gd name="connsiteX162" fmla="*/ 3124200 w 3657600"/>
              <a:gd name="connsiteY162" fmla="*/ 1371600 h 4572000"/>
              <a:gd name="connsiteX163" fmla="*/ 533400 w 3657600"/>
              <a:gd name="connsiteY163" fmla="*/ 1371600 h 4572000"/>
              <a:gd name="connsiteX164" fmla="*/ 304800 w 3657600"/>
              <a:gd name="connsiteY164" fmla="*/ 1143000 h 4572000"/>
              <a:gd name="connsiteX165" fmla="*/ 304800 w 3657600"/>
              <a:gd name="connsiteY165" fmla="*/ 533400 h 4572000"/>
              <a:gd name="connsiteX166" fmla="*/ 533400 w 3657600"/>
              <a:gd name="connsiteY166" fmla="*/ 304800 h 4572000"/>
              <a:gd name="connsiteX167" fmla="*/ 533400 w 3657600"/>
              <a:gd name="connsiteY167" fmla="*/ 152400 h 4572000"/>
              <a:gd name="connsiteX168" fmla="*/ 152400 w 3657600"/>
              <a:gd name="connsiteY168" fmla="*/ 533400 h 4572000"/>
              <a:gd name="connsiteX169" fmla="*/ 152400 w 3657600"/>
              <a:gd name="connsiteY169" fmla="*/ 4038600 h 4572000"/>
              <a:gd name="connsiteX170" fmla="*/ 533400 w 3657600"/>
              <a:gd name="connsiteY170" fmla="*/ 4419600 h 4572000"/>
              <a:gd name="connsiteX171" fmla="*/ 3124200 w 3657600"/>
              <a:gd name="connsiteY171" fmla="*/ 4419600 h 4572000"/>
              <a:gd name="connsiteX172" fmla="*/ 3505200 w 3657600"/>
              <a:gd name="connsiteY172" fmla="*/ 4038600 h 4572000"/>
              <a:gd name="connsiteX173" fmla="*/ 3505200 w 3657600"/>
              <a:gd name="connsiteY173" fmla="*/ 533400 h 4572000"/>
              <a:gd name="connsiteX174" fmla="*/ 3124200 w 3657600"/>
              <a:gd name="connsiteY174" fmla="*/ 152400 h 4572000"/>
              <a:gd name="connsiteX175" fmla="*/ 533400 w 3657600"/>
              <a:gd name="connsiteY175" fmla="*/ 0 h 4572000"/>
              <a:gd name="connsiteX176" fmla="*/ 3124200 w 3657600"/>
              <a:gd name="connsiteY176" fmla="*/ 0 h 4572000"/>
              <a:gd name="connsiteX177" fmla="*/ 3657600 w 3657600"/>
              <a:gd name="connsiteY177" fmla="*/ 533400 h 4572000"/>
              <a:gd name="connsiteX178" fmla="*/ 3657600 w 3657600"/>
              <a:gd name="connsiteY178" fmla="*/ 4038600 h 4572000"/>
              <a:gd name="connsiteX179" fmla="*/ 3124200 w 3657600"/>
              <a:gd name="connsiteY179" fmla="*/ 4572000 h 4572000"/>
              <a:gd name="connsiteX180" fmla="*/ 533400 w 3657600"/>
              <a:gd name="connsiteY180" fmla="*/ 4572000 h 4572000"/>
              <a:gd name="connsiteX181" fmla="*/ 0 w 3657600"/>
              <a:gd name="connsiteY181" fmla="*/ 4038600 h 4572000"/>
              <a:gd name="connsiteX182" fmla="*/ 0 w 3657600"/>
              <a:gd name="connsiteY182" fmla="*/ 533400 h 4572000"/>
              <a:gd name="connsiteX183" fmla="*/ 533400 w 3657600"/>
              <a:gd name="connsiteY183"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657600" h="4572000">
                <a:moveTo>
                  <a:pt x="1600200" y="3657600"/>
                </a:moveTo>
                <a:cubicBezTo>
                  <a:pt x="1558115" y="3657600"/>
                  <a:pt x="1524000" y="3691715"/>
                  <a:pt x="1524000" y="3733800"/>
                </a:cubicBezTo>
                <a:lnTo>
                  <a:pt x="1524000" y="4038600"/>
                </a:lnTo>
                <a:cubicBezTo>
                  <a:pt x="1524000" y="4080685"/>
                  <a:pt x="1558115" y="4114800"/>
                  <a:pt x="1600200" y="4114800"/>
                </a:cubicBezTo>
                <a:lnTo>
                  <a:pt x="2057400" y="4114800"/>
                </a:lnTo>
                <a:cubicBezTo>
                  <a:pt x="2099485" y="4114800"/>
                  <a:pt x="2133600" y="4080685"/>
                  <a:pt x="2133600" y="4038600"/>
                </a:cubicBezTo>
                <a:lnTo>
                  <a:pt x="2133600" y="3733800"/>
                </a:lnTo>
                <a:cubicBezTo>
                  <a:pt x="2133600" y="3691715"/>
                  <a:pt x="2099485" y="3657600"/>
                  <a:pt x="2057400" y="3657600"/>
                </a:cubicBezTo>
                <a:close/>
                <a:moveTo>
                  <a:pt x="533400" y="3657600"/>
                </a:moveTo>
                <a:cubicBezTo>
                  <a:pt x="491315" y="3657600"/>
                  <a:pt x="457200" y="3691715"/>
                  <a:pt x="457200" y="3733800"/>
                </a:cubicBezTo>
                <a:lnTo>
                  <a:pt x="457200" y="4038600"/>
                </a:lnTo>
                <a:cubicBezTo>
                  <a:pt x="457200" y="4080685"/>
                  <a:pt x="491315" y="4114800"/>
                  <a:pt x="533400" y="4114800"/>
                </a:cubicBezTo>
                <a:lnTo>
                  <a:pt x="990600" y="4114800"/>
                </a:lnTo>
                <a:cubicBezTo>
                  <a:pt x="1032685" y="4114800"/>
                  <a:pt x="1066800" y="4080685"/>
                  <a:pt x="1066800" y="4038600"/>
                </a:cubicBezTo>
                <a:lnTo>
                  <a:pt x="1066800" y="3733800"/>
                </a:lnTo>
                <a:cubicBezTo>
                  <a:pt x="1066800" y="3691715"/>
                  <a:pt x="1032685" y="3657600"/>
                  <a:pt x="990600" y="3657600"/>
                </a:cubicBezTo>
                <a:close/>
                <a:moveTo>
                  <a:pt x="1600200" y="3505200"/>
                </a:moveTo>
                <a:lnTo>
                  <a:pt x="2057400" y="3505200"/>
                </a:lnTo>
                <a:cubicBezTo>
                  <a:pt x="2183656" y="3505200"/>
                  <a:pt x="2286000" y="3607544"/>
                  <a:pt x="2286000" y="3733800"/>
                </a:cubicBezTo>
                <a:lnTo>
                  <a:pt x="2286000" y="4038600"/>
                </a:lnTo>
                <a:cubicBezTo>
                  <a:pt x="2286000" y="4164856"/>
                  <a:pt x="2183656" y="4267200"/>
                  <a:pt x="2057400" y="4267200"/>
                </a:cubicBezTo>
                <a:lnTo>
                  <a:pt x="1600200" y="4267200"/>
                </a:lnTo>
                <a:cubicBezTo>
                  <a:pt x="1473944" y="4267200"/>
                  <a:pt x="1371600" y="4164856"/>
                  <a:pt x="1371600" y="4038600"/>
                </a:cubicBezTo>
                <a:lnTo>
                  <a:pt x="1371600" y="3733800"/>
                </a:lnTo>
                <a:cubicBezTo>
                  <a:pt x="1371600" y="3607544"/>
                  <a:pt x="1473944" y="3505200"/>
                  <a:pt x="1600200" y="3505200"/>
                </a:cubicBezTo>
                <a:close/>
                <a:moveTo>
                  <a:pt x="533400" y="3505200"/>
                </a:moveTo>
                <a:lnTo>
                  <a:pt x="990600" y="3505200"/>
                </a:lnTo>
                <a:cubicBezTo>
                  <a:pt x="1116856" y="3505200"/>
                  <a:pt x="1219200" y="3607544"/>
                  <a:pt x="1219200" y="3733800"/>
                </a:cubicBezTo>
                <a:lnTo>
                  <a:pt x="1219200" y="4038600"/>
                </a:lnTo>
                <a:cubicBezTo>
                  <a:pt x="1219200" y="4164856"/>
                  <a:pt x="1116856" y="4267200"/>
                  <a:pt x="990600" y="4267200"/>
                </a:cubicBezTo>
                <a:lnTo>
                  <a:pt x="533400" y="4267200"/>
                </a:lnTo>
                <a:cubicBezTo>
                  <a:pt x="407144" y="4267200"/>
                  <a:pt x="304800" y="4164856"/>
                  <a:pt x="304800" y="4038600"/>
                </a:cubicBezTo>
                <a:lnTo>
                  <a:pt x="304800" y="3733800"/>
                </a:lnTo>
                <a:cubicBezTo>
                  <a:pt x="304800" y="3607544"/>
                  <a:pt x="407144" y="3505200"/>
                  <a:pt x="533400" y="3505200"/>
                </a:cubicBezTo>
                <a:close/>
                <a:moveTo>
                  <a:pt x="2667000" y="2743200"/>
                </a:moveTo>
                <a:cubicBezTo>
                  <a:pt x="2624915" y="2743200"/>
                  <a:pt x="2590800" y="2777315"/>
                  <a:pt x="2590800" y="2819400"/>
                </a:cubicBezTo>
                <a:lnTo>
                  <a:pt x="2590800" y="4038600"/>
                </a:lnTo>
                <a:cubicBezTo>
                  <a:pt x="2590800" y="4080685"/>
                  <a:pt x="2624915" y="4114800"/>
                  <a:pt x="2667000" y="4114800"/>
                </a:cubicBezTo>
                <a:lnTo>
                  <a:pt x="3124200" y="4114800"/>
                </a:lnTo>
                <a:cubicBezTo>
                  <a:pt x="3166285" y="4114800"/>
                  <a:pt x="3200400" y="4080685"/>
                  <a:pt x="3200400" y="4038600"/>
                </a:cubicBezTo>
                <a:lnTo>
                  <a:pt x="3200400" y="2819400"/>
                </a:lnTo>
                <a:cubicBezTo>
                  <a:pt x="3200400" y="2777315"/>
                  <a:pt x="3166285" y="2743200"/>
                  <a:pt x="3124200" y="2743200"/>
                </a:cubicBezTo>
                <a:close/>
                <a:moveTo>
                  <a:pt x="1600200" y="2743200"/>
                </a:moveTo>
                <a:cubicBezTo>
                  <a:pt x="1558115" y="2743200"/>
                  <a:pt x="1524000" y="2777315"/>
                  <a:pt x="1524000" y="2819400"/>
                </a:cubicBezTo>
                <a:lnTo>
                  <a:pt x="1524000" y="3124200"/>
                </a:lnTo>
                <a:cubicBezTo>
                  <a:pt x="1524000" y="3166285"/>
                  <a:pt x="1558115" y="3200400"/>
                  <a:pt x="1600200" y="3200400"/>
                </a:cubicBezTo>
                <a:lnTo>
                  <a:pt x="2057400" y="3200400"/>
                </a:lnTo>
                <a:cubicBezTo>
                  <a:pt x="2099485" y="3200400"/>
                  <a:pt x="2133600" y="3166285"/>
                  <a:pt x="2133600" y="3124200"/>
                </a:cubicBezTo>
                <a:lnTo>
                  <a:pt x="2133600" y="2819400"/>
                </a:lnTo>
                <a:cubicBezTo>
                  <a:pt x="2133600" y="2777315"/>
                  <a:pt x="2099485" y="2743200"/>
                  <a:pt x="2057400" y="2743200"/>
                </a:cubicBezTo>
                <a:close/>
                <a:moveTo>
                  <a:pt x="533400" y="2743200"/>
                </a:moveTo>
                <a:cubicBezTo>
                  <a:pt x="491315" y="2743200"/>
                  <a:pt x="457200" y="2777315"/>
                  <a:pt x="457200" y="2819400"/>
                </a:cubicBezTo>
                <a:lnTo>
                  <a:pt x="457200" y="3124200"/>
                </a:lnTo>
                <a:cubicBezTo>
                  <a:pt x="457200" y="3166285"/>
                  <a:pt x="491315" y="3200400"/>
                  <a:pt x="533400" y="3200400"/>
                </a:cubicBezTo>
                <a:lnTo>
                  <a:pt x="990600" y="3200400"/>
                </a:lnTo>
                <a:cubicBezTo>
                  <a:pt x="1032685" y="3200400"/>
                  <a:pt x="1066800" y="3166285"/>
                  <a:pt x="1066800" y="3124200"/>
                </a:cubicBezTo>
                <a:lnTo>
                  <a:pt x="1066800" y="2819400"/>
                </a:lnTo>
                <a:cubicBezTo>
                  <a:pt x="1066800" y="2777315"/>
                  <a:pt x="1032685" y="2743200"/>
                  <a:pt x="990600" y="2743200"/>
                </a:cubicBezTo>
                <a:close/>
                <a:moveTo>
                  <a:pt x="2667000" y="2590800"/>
                </a:moveTo>
                <a:lnTo>
                  <a:pt x="3124200" y="2590800"/>
                </a:lnTo>
                <a:cubicBezTo>
                  <a:pt x="3250456" y="2590800"/>
                  <a:pt x="3352800" y="2693144"/>
                  <a:pt x="3352800" y="2819400"/>
                </a:cubicBezTo>
                <a:lnTo>
                  <a:pt x="3352800" y="4038600"/>
                </a:lnTo>
                <a:cubicBezTo>
                  <a:pt x="3352800" y="4164856"/>
                  <a:pt x="3250456" y="4267200"/>
                  <a:pt x="3124200" y="4267200"/>
                </a:cubicBezTo>
                <a:lnTo>
                  <a:pt x="2667000" y="4267200"/>
                </a:lnTo>
                <a:cubicBezTo>
                  <a:pt x="2540744" y="4267200"/>
                  <a:pt x="2438400" y="4164856"/>
                  <a:pt x="2438400" y="4038600"/>
                </a:cubicBezTo>
                <a:lnTo>
                  <a:pt x="2438400" y="2819400"/>
                </a:lnTo>
                <a:cubicBezTo>
                  <a:pt x="2438400" y="2693144"/>
                  <a:pt x="2540744" y="2590800"/>
                  <a:pt x="2667000" y="2590800"/>
                </a:cubicBezTo>
                <a:close/>
                <a:moveTo>
                  <a:pt x="1600200" y="2590800"/>
                </a:moveTo>
                <a:lnTo>
                  <a:pt x="2057400" y="2590800"/>
                </a:lnTo>
                <a:cubicBezTo>
                  <a:pt x="2183656" y="2590800"/>
                  <a:pt x="2286000" y="2693144"/>
                  <a:pt x="2286000" y="2819400"/>
                </a:cubicBezTo>
                <a:lnTo>
                  <a:pt x="2286000" y="3124200"/>
                </a:lnTo>
                <a:cubicBezTo>
                  <a:pt x="2286000" y="3250456"/>
                  <a:pt x="2183656" y="3352800"/>
                  <a:pt x="2057400" y="3352800"/>
                </a:cubicBezTo>
                <a:lnTo>
                  <a:pt x="1600200" y="3352800"/>
                </a:lnTo>
                <a:cubicBezTo>
                  <a:pt x="1473944" y="3352800"/>
                  <a:pt x="1371600" y="3250456"/>
                  <a:pt x="1371600" y="3124200"/>
                </a:cubicBezTo>
                <a:lnTo>
                  <a:pt x="1371600" y="2819400"/>
                </a:lnTo>
                <a:cubicBezTo>
                  <a:pt x="1371600" y="2693144"/>
                  <a:pt x="1473944" y="2590800"/>
                  <a:pt x="1600200" y="2590800"/>
                </a:cubicBezTo>
                <a:close/>
                <a:moveTo>
                  <a:pt x="533400" y="2590800"/>
                </a:moveTo>
                <a:lnTo>
                  <a:pt x="990600" y="2590800"/>
                </a:lnTo>
                <a:cubicBezTo>
                  <a:pt x="1116856" y="2590800"/>
                  <a:pt x="1219200" y="2693144"/>
                  <a:pt x="1219200" y="2819400"/>
                </a:cubicBezTo>
                <a:lnTo>
                  <a:pt x="1219200" y="3124200"/>
                </a:lnTo>
                <a:cubicBezTo>
                  <a:pt x="1219200" y="3250456"/>
                  <a:pt x="1116856" y="3352800"/>
                  <a:pt x="990600" y="3352800"/>
                </a:cubicBezTo>
                <a:lnTo>
                  <a:pt x="533400" y="3352800"/>
                </a:lnTo>
                <a:cubicBezTo>
                  <a:pt x="407144" y="3352800"/>
                  <a:pt x="304800" y="3250456"/>
                  <a:pt x="304800" y="3124200"/>
                </a:cubicBezTo>
                <a:lnTo>
                  <a:pt x="304800" y="2819400"/>
                </a:lnTo>
                <a:cubicBezTo>
                  <a:pt x="304800" y="2693144"/>
                  <a:pt x="407144" y="2590800"/>
                  <a:pt x="533400" y="2590800"/>
                </a:cubicBezTo>
                <a:close/>
                <a:moveTo>
                  <a:pt x="2667000" y="1828800"/>
                </a:moveTo>
                <a:cubicBezTo>
                  <a:pt x="2624915" y="1828800"/>
                  <a:pt x="2590800" y="1862915"/>
                  <a:pt x="2590800" y="1905000"/>
                </a:cubicBezTo>
                <a:lnTo>
                  <a:pt x="2590800" y="2209800"/>
                </a:lnTo>
                <a:cubicBezTo>
                  <a:pt x="2590800" y="2251885"/>
                  <a:pt x="2624915" y="2286000"/>
                  <a:pt x="2667000" y="2286000"/>
                </a:cubicBezTo>
                <a:lnTo>
                  <a:pt x="3124200" y="2286000"/>
                </a:lnTo>
                <a:cubicBezTo>
                  <a:pt x="3166285" y="2286000"/>
                  <a:pt x="3200400" y="2251885"/>
                  <a:pt x="3200400" y="2209800"/>
                </a:cubicBezTo>
                <a:lnTo>
                  <a:pt x="3200400" y="1905000"/>
                </a:lnTo>
                <a:cubicBezTo>
                  <a:pt x="3200400" y="1862915"/>
                  <a:pt x="3166285" y="1828800"/>
                  <a:pt x="3124200" y="1828800"/>
                </a:cubicBezTo>
                <a:close/>
                <a:moveTo>
                  <a:pt x="1600200" y="1828800"/>
                </a:moveTo>
                <a:cubicBezTo>
                  <a:pt x="1558115" y="1828800"/>
                  <a:pt x="1524000" y="1862915"/>
                  <a:pt x="1524000" y="1905000"/>
                </a:cubicBezTo>
                <a:lnTo>
                  <a:pt x="1524000" y="2209800"/>
                </a:lnTo>
                <a:cubicBezTo>
                  <a:pt x="1524000" y="2251885"/>
                  <a:pt x="1558115" y="2286000"/>
                  <a:pt x="1600200" y="2286000"/>
                </a:cubicBezTo>
                <a:lnTo>
                  <a:pt x="2057400" y="2286000"/>
                </a:lnTo>
                <a:cubicBezTo>
                  <a:pt x="2099485" y="2286000"/>
                  <a:pt x="2133600" y="2251885"/>
                  <a:pt x="2133600" y="2209800"/>
                </a:cubicBezTo>
                <a:lnTo>
                  <a:pt x="2133600" y="1905000"/>
                </a:lnTo>
                <a:cubicBezTo>
                  <a:pt x="2133600" y="1862915"/>
                  <a:pt x="2099485" y="1828800"/>
                  <a:pt x="2057400" y="1828800"/>
                </a:cubicBezTo>
                <a:close/>
                <a:moveTo>
                  <a:pt x="533400" y="1828800"/>
                </a:moveTo>
                <a:cubicBezTo>
                  <a:pt x="491315" y="1828800"/>
                  <a:pt x="457200" y="1862915"/>
                  <a:pt x="457200" y="1905000"/>
                </a:cubicBezTo>
                <a:lnTo>
                  <a:pt x="457200" y="2209800"/>
                </a:lnTo>
                <a:cubicBezTo>
                  <a:pt x="457200" y="2251885"/>
                  <a:pt x="491315" y="2286000"/>
                  <a:pt x="533400" y="2286000"/>
                </a:cubicBezTo>
                <a:lnTo>
                  <a:pt x="990600" y="2286000"/>
                </a:lnTo>
                <a:cubicBezTo>
                  <a:pt x="1032685" y="2286000"/>
                  <a:pt x="1066800" y="2251885"/>
                  <a:pt x="1066800" y="2209800"/>
                </a:cubicBezTo>
                <a:lnTo>
                  <a:pt x="1066800" y="1905000"/>
                </a:lnTo>
                <a:cubicBezTo>
                  <a:pt x="1066800" y="1862915"/>
                  <a:pt x="1032685" y="1828800"/>
                  <a:pt x="990600" y="1828800"/>
                </a:cubicBezTo>
                <a:close/>
                <a:moveTo>
                  <a:pt x="2667000" y="1676400"/>
                </a:moveTo>
                <a:lnTo>
                  <a:pt x="3124200" y="1676400"/>
                </a:lnTo>
                <a:cubicBezTo>
                  <a:pt x="3250456" y="1676400"/>
                  <a:pt x="3352800" y="1778744"/>
                  <a:pt x="3352800" y="1905000"/>
                </a:cubicBezTo>
                <a:lnTo>
                  <a:pt x="3352800" y="2209800"/>
                </a:lnTo>
                <a:cubicBezTo>
                  <a:pt x="3352800" y="2336056"/>
                  <a:pt x="3250456" y="2438400"/>
                  <a:pt x="3124200" y="2438400"/>
                </a:cubicBezTo>
                <a:lnTo>
                  <a:pt x="2667000" y="2438400"/>
                </a:lnTo>
                <a:cubicBezTo>
                  <a:pt x="2540744" y="2438400"/>
                  <a:pt x="2438400" y="2336056"/>
                  <a:pt x="2438400" y="2209800"/>
                </a:cubicBezTo>
                <a:lnTo>
                  <a:pt x="2438400" y="1905000"/>
                </a:lnTo>
                <a:cubicBezTo>
                  <a:pt x="2438400" y="1778744"/>
                  <a:pt x="2540744" y="1676400"/>
                  <a:pt x="2667000" y="1676400"/>
                </a:cubicBezTo>
                <a:close/>
                <a:moveTo>
                  <a:pt x="1600200" y="1676400"/>
                </a:moveTo>
                <a:lnTo>
                  <a:pt x="2057400" y="1676400"/>
                </a:lnTo>
                <a:cubicBezTo>
                  <a:pt x="2183656" y="1676400"/>
                  <a:pt x="2286000" y="1778744"/>
                  <a:pt x="2286000" y="1905000"/>
                </a:cubicBezTo>
                <a:lnTo>
                  <a:pt x="2286000" y="2209800"/>
                </a:lnTo>
                <a:cubicBezTo>
                  <a:pt x="2286000" y="2336056"/>
                  <a:pt x="2183656" y="2438400"/>
                  <a:pt x="2057400" y="2438400"/>
                </a:cubicBezTo>
                <a:lnTo>
                  <a:pt x="1600200" y="2438400"/>
                </a:lnTo>
                <a:cubicBezTo>
                  <a:pt x="1473944" y="2438400"/>
                  <a:pt x="1371600" y="2336056"/>
                  <a:pt x="1371600" y="2209800"/>
                </a:cubicBezTo>
                <a:lnTo>
                  <a:pt x="1371600" y="1905000"/>
                </a:lnTo>
                <a:cubicBezTo>
                  <a:pt x="1371600" y="1778744"/>
                  <a:pt x="1473944" y="1676400"/>
                  <a:pt x="1600200" y="1676400"/>
                </a:cubicBezTo>
                <a:close/>
                <a:moveTo>
                  <a:pt x="533400" y="1676400"/>
                </a:moveTo>
                <a:lnTo>
                  <a:pt x="990600" y="1676400"/>
                </a:lnTo>
                <a:cubicBezTo>
                  <a:pt x="1116856" y="1676400"/>
                  <a:pt x="1219200" y="1778744"/>
                  <a:pt x="1219200" y="1905000"/>
                </a:cubicBezTo>
                <a:lnTo>
                  <a:pt x="1219200" y="2209800"/>
                </a:lnTo>
                <a:cubicBezTo>
                  <a:pt x="1219200" y="2336056"/>
                  <a:pt x="1116856" y="2438400"/>
                  <a:pt x="990600" y="2438400"/>
                </a:cubicBezTo>
                <a:lnTo>
                  <a:pt x="533400" y="2438400"/>
                </a:lnTo>
                <a:cubicBezTo>
                  <a:pt x="407144" y="2438400"/>
                  <a:pt x="304800" y="2336056"/>
                  <a:pt x="304800" y="2209800"/>
                </a:cubicBezTo>
                <a:lnTo>
                  <a:pt x="304800" y="1905000"/>
                </a:lnTo>
                <a:cubicBezTo>
                  <a:pt x="304800" y="1778744"/>
                  <a:pt x="407144" y="1676400"/>
                  <a:pt x="533400" y="1676400"/>
                </a:cubicBezTo>
                <a:close/>
                <a:moveTo>
                  <a:pt x="2895600" y="685800"/>
                </a:moveTo>
                <a:cubicBezTo>
                  <a:pt x="2853515" y="685800"/>
                  <a:pt x="2819400" y="719915"/>
                  <a:pt x="2819400" y="762000"/>
                </a:cubicBezTo>
                <a:lnTo>
                  <a:pt x="2819400" y="914400"/>
                </a:lnTo>
                <a:cubicBezTo>
                  <a:pt x="2819400" y="956485"/>
                  <a:pt x="2853515" y="990600"/>
                  <a:pt x="2895600" y="990600"/>
                </a:cubicBezTo>
                <a:cubicBezTo>
                  <a:pt x="2937685" y="990600"/>
                  <a:pt x="2971800" y="956485"/>
                  <a:pt x="2971800" y="914400"/>
                </a:cubicBezTo>
                <a:lnTo>
                  <a:pt x="2971800" y="762000"/>
                </a:lnTo>
                <a:cubicBezTo>
                  <a:pt x="2971800" y="719915"/>
                  <a:pt x="2937685" y="685800"/>
                  <a:pt x="2895600" y="685800"/>
                </a:cubicBezTo>
                <a:close/>
                <a:moveTo>
                  <a:pt x="2895600" y="533400"/>
                </a:moveTo>
                <a:cubicBezTo>
                  <a:pt x="3021856" y="533400"/>
                  <a:pt x="3124200" y="635744"/>
                  <a:pt x="3124200" y="762000"/>
                </a:cubicBezTo>
                <a:lnTo>
                  <a:pt x="3124200" y="914400"/>
                </a:lnTo>
                <a:cubicBezTo>
                  <a:pt x="3124200" y="1040656"/>
                  <a:pt x="3021856" y="1143000"/>
                  <a:pt x="2895600" y="1143000"/>
                </a:cubicBezTo>
                <a:cubicBezTo>
                  <a:pt x="2769344" y="1143000"/>
                  <a:pt x="2667000" y="1040656"/>
                  <a:pt x="2667000" y="914400"/>
                </a:cubicBezTo>
                <a:lnTo>
                  <a:pt x="2667000" y="762000"/>
                </a:lnTo>
                <a:cubicBezTo>
                  <a:pt x="2667000" y="635744"/>
                  <a:pt x="2769344" y="533400"/>
                  <a:pt x="2895600" y="533400"/>
                </a:cubicBezTo>
                <a:close/>
                <a:moveTo>
                  <a:pt x="533400" y="457201"/>
                </a:moveTo>
                <a:cubicBezTo>
                  <a:pt x="491315" y="457201"/>
                  <a:pt x="457200" y="491316"/>
                  <a:pt x="457200" y="533400"/>
                </a:cubicBezTo>
                <a:lnTo>
                  <a:pt x="457200" y="1143000"/>
                </a:lnTo>
                <a:cubicBezTo>
                  <a:pt x="457200" y="1185085"/>
                  <a:pt x="491315" y="1219200"/>
                  <a:pt x="533400" y="1219200"/>
                </a:cubicBezTo>
                <a:lnTo>
                  <a:pt x="3124200" y="1219200"/>
                </a:lnTo>
                <a:cubicBezTo>
                  <a:pt x="3166285" y="1219200"/>
                  <a:pt x="3200400" y="1185085"/>
                  <a:pt x="3200400" y="1143000"/>
                </a:cubicBezTo>
                <a:lnTo>
                  <a:pt x="3200400" y="533400"/>
                </a:lnTo>
                <a:cubicBezTo>
                  <a:pt x="3200400" y="491316"/>
                  <a:pt x="3166285" y="457201"/>
                  <a:pt x="3124200" y="457201"/>
                </a:cubicBezTo>
                <a:close/>
                <a:moveTo>
                  <a:pt x="533400" y="304800"/>
                </a:moveTo>
                <a:lnTo>
                  <a:pt x="3124200" y="304800"/>
                </a:lnTo>
                <a:cubicBezTo>
                  <a:pt x="3250456" y="304800"/>
                  <a:pt x="3352800" y="407148"/>
                  <a:pt x="3352800" y="533400"/>
                </a:cubicBezTo>
                <a:lnTo>
                  <a:pt x="3352800" y="1143000"/>
                </a:lnTo>
                <a:cubicBezTo>
                  <a:pt x="3352800" y="1269256"/>
                  <a:pt x="3250456" y="1371600"/>
                  <a:pt x="3124200" y="1371600"/>
                </a:cubicBezTo>
                <a:lnTo>
                  <a:pt x="533400" y="1371600"/>
                </a:lnTo>
                <a:cubicBezTo>
                  <a:pt x="407144" y="1371600"/>
                  <a:pt x="304800" y="1269256"/>
                  <a:pt x="304800" y="1143000"/>
                </a:cubicBezTo>
                <a:lnTo>
                  <a:pt x="304800" y="533400"/>
                </a:lnTo>
                <a:cubicBezTo>
                  <a:pt x="304800" y="407148"/>
                  <a:pt x="407144" y="304800"/>
                  <a:pt x="533400" y="304800"/>
                </a:cubicBezTo>
                <a:close/>
                <a:moveTo>
                  <a:pt x="533400" y="152400"/>
                </a:moveTo>
                <a:cubicBezTo>
                  <a:pt x="323080" y="152652"/>
                  <a:pt x="152651" y="323084"/>
                  <a:pt x="152400" y="533400"/>
                </a:cubicBezTo>
                <a:lnTo>
                  <a:pt x="152400" y="4038600"/>
                </a:lnTo>
                <a:cubicBezTo>
                  <a:pt x="152651" y="4248920"/>
                  <a:pt x="323080" y="4419349"/>
                  <a:pt x="533400" y="4419600"/>
                </a:cubicBezTo>
                <a:lnTo>
                  <a:pt x="3124200" y="4419600"/>
                </a:lnTo>
                <a:cubicBezTo>
                  <a:pt x="3334520" y="4419349"/>
                  <a:pt x="3504949" y="4248920"/>
                  <a:pt x="3505200" y="4038600"/>
                </a:cubicBezTo>
                <a:lnTo>
                  <a:pt x="3505200" y="533400"/>
                </a:lnTo>
                <a:cubicBezTo>
                  <a:pt x="3504949" y="323084"/>
                  <a:pt x="3334520" y="152652"/>
                  <a:pt x="3124200" y="152400"/>
                </a:cubicBezTo>
                <a:close/>
                <a:moveTo>
                  <a:pt x="533400" y="0"/>
                </a:moveTo>
                <a:lnTo>
                  <a:pt x="3124200" y="0"/>
                </a:lnTo>
                <a:cubicBezTo>
                  <a:pt x="3418652" y="336"/>
                  <a:pt x="3657265" y="238950"/>
                  <a:pt x="3657600" y="533400"/>
                </a:cubicBezTo>
                <a:lnTo>
                  <a:pt x="3657600" y="4038600"/>
                </a:lnTo>
                <a:cubicBezTo>
                  <a:pt x="3657265" y="4333052"/>
                  <a:pt x="3418652" y="4571665"/>
                  <a:pt x="3124200" y="4572000"/>
                </a:cubicBezTo>
                <a:lnTo>
                  <a:pt x="533400" y="4572000"/>
                </a:lnTo>
                <a:cubicBezTo>
                  <a:pt x="238948" y="4571665"/>
                  <a:pt x="336" y="4333052"/>
                  <a:pt x="0" y="4038600"/>
                </a:cubicBezTo>
                <a:lnTo>
                  <a:pt x="0" y="533400"/>
                </a:lnTo>
                <a:cubicBezTo>
                  <a:pt x="336" y="238950"/>
                  <a:pt x="238948" y="336"/>
                  <a:pt x="533400" y="0"/>
                </a:cubicBezTo>
                <a:close/>
              </a:path>
            </a:pathLst>
          </a:custGeom>
          <a:solidFill>
            <a:schemeClr val="tx2"/>
          </a:solidFill>
          <a:ln w="76200" cap="flat">
            <a:noFill/>
            <a:prstDash val="solid"/>
            <a:miter/>
          </a:ln>
        </p:spPr>
        <p:txBody>
          <a:bodyPr rtlCol="0" anchor="ctr"/>
          <a:lstStyle/>
          <a:p>
            <a:endParaRPr lang="en-US"/>
          </a:p>
        </p:txBody>
      </p:sp>
      <p:sp>
        <p:nvSpPr>
          <p:cNvPr id="10" name="Rectangle 12">
            <a:extLst>
              <a:ext uri="{FF2B5EF4-FFF2-40B4-BE49-F238E27FC236}">
                <a16:creationId xmlns:a16="http://schemas.microsoft.com/office/drawing/2014/main" id="{6F78DFC5-000B-8C46-AE81-AA51C58404F2}"/>
              </a:ext>
            </a:extLst>
          </p:cNvPr>
          <p:cNvSpPr/>
          <p:nvPr userDrawn="1"/>
        </p:nvSpPr>
        <p:spPr>
          <a:xfrm>
            <a:off x="9457764" y="6579030"/>
            <a:ext cx="2734235" cy="278969"/>
          </a:xfrm>
          <a:prstGeom prst="rect">
            <a:avLst/>
          </a:prstGeom>
          <a:solidFill>
            <a:srgbClr val="7ECDD2"/>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OFERTA ECONOMICA</a:t>
            </a:r>
          </a:p>
        </p:txBody>
      </p:sp>
    </p:spTree>
    <p:extLst>
      <p:ext uri="{BB962C8B-B14F-4D97-AF65-F5344CB8AC3E}">
        <p14:creationId xmlns:p14="http://schemas.microsoft.com/office/powerpoint/2010/main" val="1550529767"/>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mplate Propuesta 2022 - Propuesta de Valor">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a:lstStyle>
            <a:lvl1pPr>
              <a:defRPr cap="all" baseline="0"/>
            </a:lvl1pPr>
          </a:lstStyle>
          <a:p>
            <a:r>
              <a:rPr lang="es-ES_tradnl" noProof="0" dirty="0"/>
              <a:t>Haga clic para modificar el estilo de título del patrón</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chemeClr val="accent6"/>
            </a:solidFill>
            <a:miter lim="800000"/>
          </a:ln>
        </p:spPr>
        <p:txBody>
          <a:bodyPr lIns="0" tIns="0" rIns="0" bIns="0" rtlCol="0" anchor="ctr">
            <a:noAutofit/>
          </a:bodyPr>
          <a:lstStyle/>
          <a:p>
            <a:pPr algn="ctr"/>
            <a:endParaRPr lang="es-ES_tradnl" sz="1400" noProof="0"/>
          </a:p>
        </p:txBody>
      </p:sp>
      <p:sp>
        <p:nvSpPr>
          <p:cNvPr id="11" name="Rectangle 12">
            <a:extLst>
              <a:ext uri="{FF2B5EF4-FFF2-40B4-BE49-F238E27FC236}">
                <a16:creationId xmlns:a16="http://schemas.microsoft.com/office/drawing/2014/main" id="{76E17A97-AF6C-4C45-A2C7-7F159E8CF989}"/>
              </a:ext>
            </a:extLst>
          </p:cNvPr>
          <p:cNvSpPr/>
          <p:nvPr userDrawn="1"/>
        </p:nvSpPr>
        <p:spPr>
          <a:xfrm>
            <a:off x="9457765" y="6579030"/>
            <a:ext cx="2734235" cy="278969"/>
          </a:xfrm>
          <a:prstGeom prst="rect">
            <a:avLst/>
          </a:prstGeom>
          <a:solidFill>
            <a:schemeClr val="accent6"/>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NOSSA PROPOSTA DE VALOR</a:t>
            </a:r>
          </a:p>
        </p:txBody>
      </p:sp>
      <p:sp>
        <p:nvSpPr>
          <p:cNvPr id="12" name="Gráfico 5">
            <a:extLst>
              <a:ext uri="{FF2B5EF4-FFF2-40B4-BE49-F238E27FC236}">
                <a16:creationId xmlns:a16="http://schemas.microsoft.com/office/drawing/2014/main" id="{1DD10BD7-906F-894A-9324-871E53291A86}"/>
              </a:ext>
            </a:extLst>
          </p:cNvPr>
          <p:cNvSpPr/>
          <p:nvPr userDrawn="1"/>
        </p:nvSpPr>
        <p:spPr>
          <a:xfrm>
            <a:off x="664737" y="130484"/>
            <a:ext cx="268456" cy="268455"/>
          </a:xfrm>
          <a:custGeom>
            <a:avLst/>
            <a:gdLst>
              <a:gd name="connsiteX0" fmla="*/ 241811 w 4876786"/>
              <a:gd name="connsiteY0" fmla="*/ 4308967 h 4876779"/>
              <a:gd name="connsiteX1" fmla="*/ 810768 w 4876786"/>
              <a:gd name="connsiteY1" fmla="*/ 4311492 h 4876779"/>
              <a:gd name="connsiteX2" fmla="*/ 821007 w 4876786"/>
              <a:gd name="connsiteY2" fmla="*/ 4311492 h 4876779"/>
              <a:gd name="connsiteX3" fmla="*/ 944794 w 4876786"/>
              <a:gd name="connsiteY3" fmla="*/ 4331084 h 4876779"/>
              <a:gd name="connsiteX4" fmla="*/ 2577465 w 4876786"/>
              <a:gd name="connsiteY4" fmla="*/ 4857293 h 4876779"/>
              <a:gd name="connsiteX5" fmla="*/ 2947530 w 4876786"/>
              <a:gd name="connsiteY5" fmla="*/ 4794057 h 4876779"/>
              <a:gd name="connsiteX6" fmla="*/ 4772682 w 4876786"/>
              <a:gd name="connsiteY6" fmla="*/ 3407655 h 4876779"/>
              <a:gd name="connsiteX7" fmla="*/ 4820317 w 4876786"/>
              <a:gd name="connsiteY7" fmla="*/ 3030293 h 4876779"/>
              <a:gd name="connsiteX8" fmla="*/ 4809258 w 4876786"/>
              <a:gd name="connsiteY8" fmla="*/ 3016949 h 4876779"/>
              <a:gd name="connsiteX9" fmla="*/ 4806496 w 4876786"/>
              <a:gd name="connsiteY9" fmla="*/ 3013777 h 4876779"/>
              <a:gd name="connsiteX10" fmla="*/ 4462844 w 4876786"/>
              <a:gd name="connsiteY10" fmla="*/ 2968914 h 4876779"/>
              <a:gd name="connsiteX11" fmla="*/ 4145280 w 4876786"/>
              <a:gd name="connsiteY11" fmla="*/ 3169910 h 4876779"/>
              <a:gd name="connsiteX12" fmla="*/ 4145280 w 4876786"/>
              <a:gd name="connsiteY12" fmla="*/ 2298992 h 4876779"/>
              <a:gd name="connsiteX13" fmla="*/ 4218432 w 4876786"/>
              <a:gd name="connsiteY13" fmla="*/ 2275827 h 4876779"/>
              <a:gd name="connsiteX14" fmla="*/ 4375709 w 4876786"/>
              <a:gd name="connsiteY14" fmla="*/ 1962493 h 4876779"/>
              <a:gd name="connsiteX15" fmla="*/ 4361565 w 4876786"/>
              <a:gd name="connsiteY15" fmla="*/ 1928517 h 4876779"/>
              <a:gd name="connsiteX16" fmla="*/ 4135279 w 4876786"/>
              <a:gd name="connsiteY16" fmla="*/ 1506512 h 4876779"/>
              <a:gd name="connsiteX17" fmla="*/ 4086511 w 4876786"/>
              <a:gd name="connsiteY17" fmla="*/ 1465869 h 4876779"/>
              <a:gd name="connsiteX18" fmla="*/ 3157966 w 4876786"/>
              <a:gd name="connsiteY18" fmla="*/ 1201303 h 4876779"/>
              <a:gd name="connsiteX19" fmla="*/ 3542338 w 4876786"/>
              <a:gd name="connsiteY19" fmla="*/ 693144 h 4876779"/>
              <a:gd name="connsiteX20" fmla="*/ 3544453 w 4876786"/>
              <a:gd name="connsiteY20" fmla="*/ 690058 h 4876779"/>
              <a:gd name="connsiteX21" fmla="*/ 3542014 w 4876786"/>
              <a:gd name="connsiteY21" fmla="*/ 481822 h 4876779"/>
              <a:gd name="connsiteX22" fmla="*/ 3306394 w 4876786"/>
              <a:gd name="connsiteY22" fmla="*/ 80705 h 4876779"/>
              <a:gd name="connsiteX23" fmla="*/ 3300546 w 4876786"/>
              <a:gd name="connsiteY23" fmla="*/ 72581 h 4876779"/>
              <a:gd name="connsiteX24" fmla="*/ 3152613 w 4876786"/>
              <a:gd name="connsiteY24" fmla="*/ 0 h 4876779"/>
              <a:gd name="connsiteX25" fmla="*/ 2211877 w 4876786"/>
              <a:gd name="connsiteY25" fmla="*/ 0 h 4876779"/>
              <a:gd name="connsiteX26" fmla="*/ 2063944 w 4876786"/>
              <a:gd name="connsiteY26" fmla="*/ 72257 h 4876779"/>
              <a:gd name="connsiteX27" fmla="*/ 2058095 w 4876786"/>
              <a:gd name="connsiteY27" fmla="*/ 80381 h 4876779"/>
              <a:gd name="connsiteX28" fmla="*/ 1822380 w 4876786"/>
              <a:gd name="connsiteY28" fmla="*/ 481498 h 4876779"/>
              <a:gd name="connsiteX29" fmla="*/ 1822380 w 4876786"/>
              <a:gd name="connsiteY29" fmla="*/ 692829 h 4876779"/>
              <a:gd name="connsiteX30" fmla="*/ 2206838 w 4876786"/>
              <a:gd name="connsiteY30" fmla="*/ 1200988 h 4876779"/>
              <a:gd name="connsiteX31" fmla="*/ 1278217 w 4876786"/>
              <a:gd name="connsiteY31" fmla="*/ 1466126 h 4876779"/>
              <a:gd name="connsiteX32" fmla="*/ 1228801 w 4876786"/>
              <a:gd name="connsiteY32" fmla="*/ 1506769 h 4876779"/>
              <a:gd name="connsiteX33" fmla="*/ 1002602 w 4876786"/>
              <a:gd name="connsiteY33" fmla="*/ 1930317 h 4876779"/>
              <a:gd name="connsiteX34" fmla="*/ 1113711 w 4876786"/>
              <a:gd name="connsiteY34" fmla="*/ 2262473 h 4876779"/>
              <a:gd name="connsiteX35" fmla="*/ 1146058 w 4876786"/>
              <a:gd name="connsiteY35" fmla="*/ 2275837 h 4876779"/>
              <a:gd name="connsiteX36" fmla="*/ 1219210 w 4876786"/>
              <a:gd name="connsiteY36" fmla="*/ 2298754 h 4876779"/>
              <a:gd name="connsiteX37" fmla="*/ 1219210 w 4876786"/>
              <a:gd name="connsiteY37" fmla="*/ 2980858 h 4876779"/>
              <a:gd name="connsiteX38" fmla="*/ 964311 w 4876786"/>
              <a:gd name="connsiteY38" fmla="*/ 3120009 h 4876779"/>
              <a:gd name="connsiteX39" fmla="*/ 769725 w 4876786"/>
              <a:gd name="connsiteY39" fmla="*/ 3169910 h 4876779"/>
              <a:gd name="connsiteX40" fmla="*/ 243840 w 4876786"/>
              <a:gd name="connsiteY40" fmla="*/ 3169910 h 4876779"/>
              <a:gd name="connsiteX41" fmla="*/ 0 w 4876786"/>
              <a:gd name="connsiteY41" fmla="*/ 3413751 h 4876779"/>
              <a:gd name="connsiteX42" fmla="*/ 0 w 4876786"/>
              <a:gd name="connsiteY42" fmla="*/ 4065127 h 4876779"/>
              <a:gd name="connsiteX43" fmla="*/ 241811 w 4876786"/>
              <a:gd name="connsiteY43" fmla="*/ 4308967 h 4876779"/>
              <a:gd name="connsiteX44" fmla="*/ 3982717 w 4876786"/>
              <a:gd name="connsiteY44" fmla="*/ 3272981 h 4876779"/>
              <a:gd name="connsiteX45" fmla="*/ 3762451 w 4876786"/>
              <a:gd name="connsiteY45" fmla="*/ 3412379 h 4876779"/>
              <a:gd name="connsiteX46" fmla="*/ 3509591 w 4876786"/>
              <a:gd name="connsiteY46" fmla="*/ 3142450 h 4876779"/>
              <a:gd name="connsiteX47" fmla="*/ 2763517 w 4876786"/>
              <a:gd name="connsiteY47" fmla="*/ 3024178 h 4876779"/>
              <a:gd name="connsiteX48" fmla="*/ 2763517 w 4876786"/>
              <a:gd name="connsiteY48" fmla="*/ 2220478 h 4876779"/>
              <a:gd name="connsiteX49" fmla="*/ 2942825 w 4876786"/>
              <a:gd name="connsiteY49" fmla="*/ 2490569 h 4876779"/>
              <a:gd name="connsiteX50" fmla="*/ 3219831 w 4876786"/>
              <a:gd name="connsiteY50" fmla="*/ 2590295 h 4876779"/>
              <a:gd name="connsiteX51" fmla="*/ 3982727 w 4876786"/>
              <a:gd name="connsiteY51" fmla="*/ 2350113 h 4876779"/>
              <a:gd name="connsiteX52" fmla="*/ 3982727 w 4876786"/>
              <a:gd name="connsiteY52" fmla="*/ 3272981 h 4876779"/>
              <a:gd name="connsiteX53" fmla="*/ 4220061 w 4876786"/>
              <a:gd name="connsiteY53" fmla="*/ 2074421 h 4876779"/>
              <a:gd name="connsiteX54" fmla="*/ 4169340 w 4876786"/>
              <a:gd name="connsiteY54" fmla="*/ 2120998 h 4876779"/>
              <a:gd name="connsiteX55" fmla="*/ 3171139 w 4876786"/>
              <a:gd name="connsiteY55" fmla="*/ 2435228 h 4876779"/>
              <a:gd name="connsiteX56" fmla="*/ 3078642 w 4876786"/>
              <a:gd name="connsiteY56" fmla="*/ 2401253 h 4876779"/>
              <a:gd name="connsiteX57" fmla="*/ 2811066 w 4876786"/>
              <a:gd name="connsiteY57" fmla="*/ 1998269 h 4876779"/>
              <a:gd name="connsiteX58" fmla="*/ 4023360 w 4876786"/>
              <a:gd name="connsiteY58" fmla="*/ 1641034 h 4876779"/>
              <a:gd name="connsiteX59" fmla="*/ 4217299 w 4876786"/>
              <a:gd name="connsiteY59" fmla="*/ 2004193 h 4876779"/>
              <a:gd name="connsiteX60" fmla="*/ 4220061 w 4876786"/>
              <a:gd name="connsiteY60" fmla="*/ 2074421 h 4876779"/>
              <a:gd name="connsiteX61" fmla="*/ 2600963 w 4876786"/>
              <a:gd name="connsiteY61" fmla="*/ 1453115 h 4876779"/>
              <a:gd name="connsiteX62" fmla="*/ 1993392 w 4876786"/>
              <a:gd name="connsiteY62" fmla="*/ 650234 h 4876779"/>
              <a:gd name="connsiteX63" fmla="*/ 2600963 w 4876786"/>
              <a:gd name="connsiteY63" fmla="*/ 650234 h 4876779"/>
              <a:gd name="connsiteX64" fmla="*/ 2763517 w 4876786"/>
              <a:gd name="connsiteY64" fmla="*/ 650234 h 4876779"/>
              <a:gd name="connsiteX65" fmla="*/ 3370926 w 4876786"/>
              <a:gd name="connsiteY65" fmla="*/ 650234 h 4876779"/>
              <a:gd name="connsiteX66" fmla="*/ 2763517 w 4876786"/>
              <a:gd name="connsiteY66" fmla="*/ 1453277 h 4876779"/>
              <a:gd name="connsiteX67" fmla="*/ 3169920 w 4876786"/>
              <a:gd name="connsiteY67" fmla="*/ 169221 h 4876779"/>
              <a:gd name="connsiteX68" fmla="*/ 3356867 w 4876786"/>
              <a:gd name="connsiteY68" fmla="*/ 487670 h 4876779"/>
              <a:gd name="connsiteX69" fmla="*/ 2855862 w 4876786"/>
              <a:gd name="connsiteY69" fmla="*/ 487670 h 4876779"/>
              <a:gd name="connsiteX70" fmla="*/ 3126772 w 4876786"/>
              <a:gd name="connsiteY70" fmla="*/ 162554 h 4876779"/>
              <a:gd name="connsiteX71" fmla="*/ 3152623 w 4876786"/>
              <a:gd name="connsiteY71" fmla="*/ 162554 h 4876779"/>
              <a:gd name="connsiteX72" fmla="*/ 3169920 w 4876786"/>
              <a:gd name="connsiteY72" fmla="*/ 169221 h 4876779"/>
              <a:gd name="connsiteX73" fmla="*/ 2682240 w 4876786"/>
              <a:gd name="connsiteY73" fmla="*/ 441998 h 4876779"/>
              <a:gd name="connsiteX74" fmla="*/ 2449459 w 4876786"/>
              <a:gd name="connsiteY74" fmla="*/ 162554 h 4876779"/>
              <a:gd name="connsiteX75" fmla="*/ 2915031 w 4876786"/>
              <a:gd name="connsiteY75" fmla="*/ 162554 h 4876779"/>
              <a:gd name="connsiteX76" fmla="*/ 2194560 w 4876786"/>
              <a:gd name="connsiteY76" fmla="*/ 169221 h 4876779"/>
              <a:gd name="connsiteX77" fmla="*/ 2211877 w 4876786"/>
              <a:gd name="connsiteY77" fmla="*/ 162554 h 4876779"/>
              <a:gd name="connsiteX78" fmla="*/ 2237727 w 4876786"/>
              <a:gd name="connsiteY78" fmla="*/ 162554 h 4876779"/>
              <a:gd name="connsiteX79" fmla="*/ 2508628 w 4876786"/>
              <a:gd name="connsiteY79" fmla="*/ 487670 h 4876779"/>
              <a:gd name="connsiteX80" fmla="*/ 2007622 w 4876786"/>
              <a:gd name="connsiteY80" fmla="*/ 487670 h 4876779"/>
              <a:gd name="connsiteX81" fmla="*/ 2311689 w 4876786"/>
              <a:gd name="connsiteY81" fmla="*/ 1340387 h 4876779"/>
              <a:gd name="connsiteX82" fmla="*/ 2528059 w 4876786"/>
              <a:gd name="connsiteY82" fmla="*/ 1626413 h 4876779"/>
              <a:gd name="connsiteX83" fmla="*/ 2682250 w 4876786"/>
              <a:gd name="connsiteY83" fmla="*/ 1706880 h 4876779"/>
              <a:gd name="connsiteX84" fmla="*/ 2834078 w 4876786"/>
              <a:gd name="connsiteY84" fmla="*/ 1629423 h 4876779"/>
              <a:gd name="connsiteX85" fmla="*/ 3052725 w 4876786"/>
              <a:gd name="connsiteY85" fmla="*/ 1340387 h 4876779"/>
              <a:gd name="connsiteX86" fmla="*/ 3772138 w 4876786"/>
              <a:gd name="connsiteY86" fmla="*/ 1545622 h 4876779"/>
              <a:gd name="connsiteX87" fmla="*/ 2682240 w 4876786"/>
              <a:gd name="connsiteY87" fmla="*/ 1866748 h 4876779"/>
              <a:gd name="connsiteX88" fmla="*/ 1592361 w 4876786"/>
              <a:gd name="connsiteY88" fmla="*/ 1545612 h 4876779"/>
              <a:gd name="connsiteX89" fmla="*/ 1144581 w 4876786"/>
              <a:gd name="connsiteY89" fmla="*/ 2074345 h 4876779"/>
              <a:gd name="connsiteX90" fmla="*/ 1146372 w 4876786"/>
              <a:gd name="connsiteY90" fmla="*/ 2005336 h 4876779"/>
              <a:gd name="connsiteX91" fmla="*/ 1341120 w 4876786"/>
              <a:gd name="connsiteY91" fmla="*/ 1641043 h 4876779"/>
              <a:gd name="connsiteX92" fmla="*/ 2553415 w 4876786"/>
              <a:gd name="connsiteY92" fmla="*/ 1998269 h 4876779"/>
              <a:gd name="connsiteX93" fmla="*/ 2285190 w 4876786"/>
              <a:gd name="connsiteY93" fmla="*/ 2401824 h 4876779"/>
              <a:gd name="connsiteX94" fmla="*/ 2193103 w 4876786"/>
              <a:gd name="connsiteY94" fmla="*/ 2435228 h 4876779"/>
              <a:gd name="connsiteX95" fmla="*/ 1194816 w 4876786"/>
              <a:gd name="connsiteY95" fmla="*/ 2121399 h 4876779"/>
              <a:gd name="connsiteX96" fmla="*/ 1144743 w 4876786"/>
              <a:gd name="connsiteY96" fmla="*/ 2074336 h 4876779"/>
              <a:gd name="connsiteX97" fmla="*/ 1144581 w 4876786"/>
              <a:gd name="connsiteY97" fmla="*/ 2074336 h 4876779"/>
              <a:gd name="connsiteX98" fmla="*/ 2144325 w 4876786"/>
              <a:gd name="connsiteY98" fmla="*/ 2590305 h 4876779"/>
              <a:gd name="connsiteX99" fmla="*/ 2216582 w 4876786"/>
              <a:gd name="connsiteY99" fmla="*/ 2601440 h 4876779"/>
              <a:gd name="connsiteX100" fmla="*/ 2420922 w 4876786"/>
              <a:gd name="connsiteY100" fmla="*/ 2491064 h 4876779"/>
              <a:gd name="connsiteX101" fmla="*/ 2600954 w 4876786"/>
              <a:gd name="connsiteY101" fmla="*/ 2220487 h 4876779"/>
              <a:gd name="connsiteX102" fmla="*/ 2600954 w 4876786"/>
              <a:gd name="connsiteY102" fmla="*/ 2998422 h 4876779"/>
              <a:gd name="connsiteX103" fmla="*/ 1667132 w 4876786"/>
              <a:gd name="connsiteY103" fmla="*/ 2850413 h 4876779"/>
              <a:gd name="connsiteX104" fmla="*/ 1381754 w 4876786"/>
              <a:gd name="connsiteY104" fmla="*/ 2894305 h 4876779"/>
              <a:gd name="connsiteX105" fmla="*/ 1381754 w 4876786"/>
              <a:gd name="connsiteY105" fmla="*/ 2350132 h 4876779"/>
              <a:gd name="connsiteX106" fmla="*/ 162563 w 4876786"/>
              <a:gd name="connsiteY106" fmla="*/ 3413751 h 4876779"/>
              <a:gd name="connsiteX107" fmla="*/ 243840 w 4876786"/>
              <a:gd name="connsiteY107" fmla="*/ 3332474 h 4876779"/>
              <a:gd name="connsiteX108" fmla="*/ 769725 w 4876786"/>
              <a:gd name="connsiteY108" fmla="*/ 3332474 h 4876779"/>
              <a:gd name="connsiteX109" fmla="*/ 1042254 w 4876786"/>
              <a:gd name="connsiteY109" fmla="*/ 3262980 h 4876779"/>
              <a:gd name="connsiteX110" fmla="*/ 1442314 w 4876786"/>
              <a:gd name="connsiteY110" fmla="*/ 3044581 h 4876779"/>
              <a:gd name="connsiteX111" fmla="*/ 1642101 w 4876786"/>
              <a:gd name="connsiteY111" fmla="*/ 3011015 h 4876779"/>
              <a:gd name="connsiteX112" fmla="*/ 3484560 w 4876786"/>
              <a:gd name="connsiteY112" fmla="*/ 3303051 h 4876779"/>
              <a:gd name="connsiteX113" fmla="*/ 3599307 w 4876786"/>
              <a:gd name="connsiteY113" fmla="*/ 3459947 h 4876779"/>
              <a:gd name="connsiteX114" fmla="*/ 3463671 w 4876786"/>
              <a:gd name="connsiteY114" fmla="*/ 3576314 h 4876779"/>
              <a:gd name="connsiteX115" fmla="*/ 1869443 w 4876786"/>
              <a:gd name="connsiteY115" fmla="*/ 3576314 h 4876779"/>
              <a:gd name="connsiteX116" fmla="*/ 1788166 w 4876786"/>
              <a:gd name="connsiteY116" fmla="*/ 3657591 h 4876779"/>
              <a:gd name="connsiteX117" fmla="*/ 1869443 w 4876786"/>
              <a:gd name="connsiteY117" fmla="*/ 3738867 h 4876779"/>
              <a:gd name="connsiteX118" fmla="*/ 2248529 w 4876786"/>
              <a:gd name="connsiteY118" fmla="*/ 3738867 h 4876779"/>
              <a:gd name="connsiteX119" fmla="*/ 2729218 w 4876786"/>
              <a:gd name="connsiteY119" fmla="*/ 4104056 h 4876779"/>
              <a:gd name="connsiteX120" fmla="*/ 2958513 w 4876786"/>
              <a:gd name="connsiteY120" fmla="*/ 4113724 h 4876779"/>
              <a:gd name="connsiteX121" fmla="*/ 4550702 w 4876786"/>
              <a:gd name="connsiteY121" fmla="*/ 3105855 h 4876779"/>
              <a:gd name="connsiteX122" fmla="*/ 4684567 w 4876786"/>
              <a:gd name="connsiteY122" fmla="*/ 3121457 h 4876779"/>
              <a:gd name="connsiteX123" fmla="*/ 4686596 w 4876786"/>
              <a:gd name="connsiteY123" fmla="*/ 3123810 h 4876779"/>
              <a:gd name="connsiteX124" fmla="*/ 4679280 w 4876786"/>
              <a:gd name="connsiteY124" fmla="*/ 3274209 h 4876779"/>
              <a:gd name="connsiteX125" fmla="*/ 4673756 w 4876786"/>
              <a:gd name="connsiteY125" fmla="*/ 3278886 h 4876779"/>
              <a:gd name="connsiteX126" fmla="*/ 2849270 w 4876786"/>
              <a:gd name="connsiteY126" fmla="*/ 4664650 h 4876779"/>
              <a:gd name="connsiteX127" fmla="*/ 2627290 w 4876786"/>
              <a:gd name="connsiteY127" fmla="*/ 4702445 h 4876779"/>
              <a:gd name="connsiteX128" fmla="*/ 994381 w 4876786"/>
              <a:gd name="connsiteY128" fmla="*/ 4176322 h 4876779"/>
              <a:gd name="connsiteX129" fmla="*/ 821007 w 4876786"/>
              <a:gd name="connsiteY129" fmla="*/ 4148928 h 4876779"/>
              <a:gd name="connsiteX130" fmla="*/ 820112 w 4876786"/>
              <a:gd name="connsiteY130" fmla="*/ 4148928 h 4876779"/>
              <a:gd name="connsiteX131" fmla="*/ 243021 w 4876786"/>
              <a:gd name="connsiteY131" fmla="*/ 4146404 h 4876779"/>
              <a:gd name="connsiteX132" fmla="*/ 162801 w 4876786"/>
              <a:gd name="connsiteY132" fmla="*/ 4065127 h 4876779"/>
              <a:gd name="connsiteX133" fmla="*/ 3246730 w 4876786"/>
              <a:gd name="connsiteY133" fmla="*/ 3738877 h 4876779"/>
              <a:gd name="connsiteX134" fmla="*/ 2871540 w 4876786"/>
              <a:gd name="connsiteY134" fmla="*/ 3976459 h 4876779"/>
              <a:gd name="connsiteX135" fmla="*/ 2827401 w 4876786"/>
              <a:gd name="connsiteY135" fmla="*/ 3974592 h 4876779"/>
              <a:gd name="connsiteX136" fmla="*/ 2517239 w 4876786"/>
              <a:gd name="connsiteY136" fmla="*/ 3738877 h 4876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876786" h="4876779">
                <a:moveTo>
                  <a:pt x="241811" y="4308967"/>
                </a:moveTo>
                <a:cubicBezTo>
                  <a:pt x="412985" y="4309939"/>
                  <a:pt x="676980" y="4311492"/>
                  <a:pt x="810768" y="4311492"/>
                </a:cubicBezTo>
                <a:cubicBezTo>
                  <a:pt x="814178" y="4311815"/>
                  <a:pt x="817607" y="4311815"/>
                  <a:pt x="821007" y="4311492"/>
                </a:cubicBezTo>
                <a:cubicBezTo>
                  <a:pt x="863041" y="4311549"/>
                  <a:pt x="904799" y="4318159"/>
                  <a:pt x="944794" y="4331084"/>
                </a:cubicBezTo>
                <a:lnTo>
                  <a:pt x="2577465" y="4857293"/>
                </a:lnTo>
                <a:cubicBezTo>
                  <a:pt x="2703748" y="4897870"/>
                  <a:pt x="2841889" y="4874266"/>
                  <a:pt x="2947530" y="4794057"/>
                </a:cubicBezTo>
                <a:lnTo>
                  <a:pt x="4772682" y="3407655"/>
                </a:lnTo>
                <a:cubicBezTo>
                  <a:pt x="4890040" y="3316605"/>
                  <a:pt x="4911376" y="3147651"/>
                  <a:pt x="4820317" y="3030293"/>
                </a:cubicBezTo>
                <a:cubicBezTo>
                  <a:pt x="4816774" y="3025731"/>
                  <a:pt x="4813088" y="3021273"/>
                  <a:pt x="4809258" y="3016949"/>
                </a:cubicBezTo>
                <a:lnTo>
                  <a:pt x="4806496" y="3013777"/>
                </a:lnTo>
                <a:cubicBezTo>
                  <a:pt x="4718647" y="2916184"/>
                  <a:pt x="4572800" y="2897143"/>
                  <a:pt x="4462844" y="2968914"/>
                </a:cubicBezTo>
                <a:lnTo>
                  <a:pt x="4145280" y="3169910"/>
                </a:lnTo>
                <a:lnTo>
                  <a:pt x="4145280" y="2298992"/>
                </a:lnTo>
                <a:lnTo>
                  <a:pt x="4218432" y="2275827"/>
                </a:lnTo>
                <a:cubicBezTo>
                  <a:pt x="4348391" y="2232736"/>
                  <a:pt x="4418800" y="2092452"/>
                  <a:pt x="4375709" y="1962493"/>
                </a:cubicBezTo>
                <a:cubicBezTo>
                  <a:pt x="4371842" y="1950834"/>
                  <a:pt x="4367117" y="1939471"/>
                  <a:pt x="4361565" y="1928517"/>
                </a:cubicBezTo>
                <a:cubicBezTo>
                  <a:pt x="4361565" y="1928517"/>
                  <a:pt x="4136012" y="1505864"/>
                  <a:pt x="4135279" y="1506512"/>
                </a:cubicBezTo>
                <a:cubicBezTo>
                  <a:pt x="4125278" y="1486853"/>
                  <a:pt x="4107647" y="1472165"/>
                  <a:pt x="4086511" y="1465869"/>
                </a:cubicBezTo>
                <a:lnTo>
                  <a:pt x="3157966" y="1201303"/>
                </a:lnTo>
                <a:lnTo>
                  <a:pt x="3542338" y="693144"/>
                </a:lnTo>
                <a:lnTo>
                  <a:pt x="3544453" y="690058"/>
                </a:lnTo>
                <a:cubicBezTo>
                  <a:pt x="3587867" y="627145"/>
                  <a:pt x="3586896" y="543697"/>
                  <a:pt x="3542014" y="481822"/>
                </a:cubicBezTo>
                <a:lnTo>
                  <a:pt x="3306394" y="80705"/>
                </a:lnTo>
                <a:cubicBezTo>
                  <a:pt x="3304632" y="77867"/>
                  <a:pt x="3302670" y="75152"/>
                  <a:pt x="3300546" y="72581"/>
                </a:cubicBezTo>
                <a:cubicBezTo>
                  <a:pt x="3265065" y="26880"/>
                  <a:pt x="3210478" y="95"/>
                  <a:pt x="3152613" y="0"/>
                </a:cubicBezTo>
                <a:lnTo>
                  <a:pt x="2211877" y="0"/>
                </a:lnTo>
                <a:cubicBezTo>
                  <a:pt x="2154069" y="19"/>
                  <a:pt x="2099501" y="26680"/>
                  <a:pt x="2063944" y="72257"/>
                </a:cubicBezTo>
                <a:cubicBezTo>
                  <a:pt x="2061810" y="74828"/>
                  <a:pt x="2059857" y="77543"/>
                  <a:pt x="2058095" y="80381"/>
                </a:cubicBezTo>
                <a:lnTo>
                  <a:pt x="1822380" y="481498"/>
                </a:lnTo>
                <a:cubicBezTo>
                  <a:pt x="1777213" y="544706"/>
                  <a:pt x="1777213" y="629622"/>
                  <a:pt x="1822380" y="692829"/>
                </a:cubicBezTo>
                <a:lnTo>
                  <a:pt x="2206838" y="1200988"/>
                </a:lnTo>
                <a:lnTo>
                  <a:pt x="1278217" y="1466126"/>
                </a:lnTo>
                <a:cubicBezTo>
                  <a:pt x="1257071" y="1472698"/>
                  <a:pt x="1239326" y="1487281"/>
                  <a:pt x="1228801" y="1506769"/>
                </a:cubicBezTo>
                <a:lnTo>
                  <a:pt x="1002602" y="1930317"/>
                </a:lnTo>
                <a:cubicBezTo>
                  <a:pt x="941565" y="2052723"/>
                  <a:pt x="991305" y="2201428"/>
                  <a:pt x="1113711" y="2262473"/>
                </a:cubicBezTo>
                <a:cubicBezTo>
                  <a:pt x="1124169" y="2267684"/>
                  <a:pt x="1134980" y="2272151"/>
                  <a:pt x="1146058" y="2275837"/>
                </a:cubicBezTo>
                <a:lnTo>
                  <a:pt x="1219210" y="2298754"/>
                </a:lnTo>
                <a:lnTo>
                  <a:pt x="1219210" y="2980858"/>
                </a:lnTo>
                <a:lnTo>
                  <a:pt x="964311" y="3120009"/>
                </a:lnTo>
                <a:cubicBezTo>
                  <a:pt x="904637" y="3152642"/>
                  <a:pt x="837743" y="3169796"/>
                  <a:pt x="769725" y="3169910"/>
                </a:cubicBezTo>
                <a:lnTo>
                  <a:pt x="243840" y="3169910"/>
                </a:lnTo>
                <a:cubicBezTo>
                  <a:pt x="109176" y="3169910"/>
                  <a:pt x="0" y="3279086"/>
                  <a:pt x="0" y="3413751"/>
                </a:cubicBezTo>
                <a:lnTo>
                  <a:pt x="0" y="4065127"/>
                </a:lnTo>
                <a:cubicBezTo>
                  <a:pt x="257" y="4198906"/>
                  <a:pt x="108042" y="4307596"/>
                  <a:pt x="241811" y="4308967"/>
                </a:cubicBezTo>
                <a:close/>
                <a:moveTo>
                  <a:pt x="3982717" y="3272981"/>
                </a:moveTo>
                <a:lnTo>
                  <a:pt x="3762451" y="3412379"/>
                </a:lnTo>
                <a:cubicBezTo>
                  <a:pt x="3751021" y="3274619"/>
                  <a:pt x="3646303" y="3162834"/>
                  <a:pt x="3509591" y="3142450"/>
                </a:cubicBezTo>
                <a:lnTo>
                  <a:pt x="2763517" y="3024178"/>
                </a:lnTo>
                <a:lnTo>
                  <a:pt x="2763517" y="2220478"/>
                </a:lnTo>
                <a:lnTo>
                  <a:pt x="2942825" y="2490569"/>
                </a:lnTo>
                <a:cubicBezTo>
                  <a:pt x="3002499" y="2581980"/>
                  <a:pt x="3115580" y="2622690"/>
                  <a:pt x="3219831" y="2590295"/>
                </a:cubicBezTo>
                <a:lnTo>
                  <a:pt x="3982727" y="2350113"/>
                </a:lnTo>
                <a:lnTo>
                  <a:pt x="3982727" y="3272981"/>
                </a:lnTo>
                <a:close/>
                <a:moveTo>
                  <a:pt x="4220061" y="2074421"/>
                </a:moveTo>
                <a:cubicBezTo>
                  <a:pt x="4210965" y="2096748"/>
                  <a:pt x="4192362" y="2113836"/>
                  <a:pt x="4169340" y="2120998"/>
                </a:cubicBezTo>
                <a:lnTo>
                  <a:pt x="3171139" y="2435228"/>
                </a:lnTo>
                <a:cubicBezTo>
                  <a:pt x="3136173" y="2446010"/>
                  <a:pt x="3098311" y="2432104"/>
                  <a:pt x="3078642" y="2401253"/>
                </a:cubicBezTo>
                <a:lnTo>
                  <a:pt x="2811066" y="1998269"/>
                </a:lnTo>
                <a:lnTo>
                  <a:pt x="4023360" y="1641034"/>
                </a:lnTo>
                <a:lnTo>
                  <a:pt x="4217299" y="2004193"/>
                </a:lnTo>
                <a:cubicBezTo>
                  <a:pt x="4228491" y="2026063"/>
                  <a:pt x="4229510" y="2051742"/>
                  <a:pt x="4220061" y="2074421"/>
                </a:cubicBezTo>
                <a:close/>
                <a:moveTo>
                  <a:pt x="2600963" y="1453115"/>
                </a:moveTo>
                <a:lnTo>
                  <a:pt x="1993392" y="650234"/>
                </a:lnTo>
                <a:lnTo>
                  <a:pt x="2600963" y="650234"/>
                </a:lnTo>
                <a:close/>
                <a:moveTo>
                  <a:pt x="2763517" y="650234"/>
                </a:moveTo>
                <a:lnTo>
                  <a:pt x="3370926" y="650234"/>
                </a:lnTo>
                <a:lnTo>
                  <a:pt x="2763517" y="1453277"/>
                </a:lnTo>
                <a:close/>
                <a:moveTo>
                  <a:pt x="3169920" y="169221"/>
                </a:moveTo>
                <a:lnTo>
                  <a:pt x="3356867" y="487670"/>
                </a:lnTo>
                <a:lnTo>
                  <a:pt x="2855862" y="487670"/>
                </a:lnTo>
                <a:lnTo>
                  <a:pt x="3126772" y="162554"/>
                </a:lnTo>
                <a:lnTo>
                  <a:pt x="3152623" y="162554"/>
                </a:lnTo>
                <a:cubicBezTo>
                  <a:pt x="3159033" y="162411"/>
                  <a:pt x="3165253" y="164802"/>
                  <a:pt x="3169920" y="169221"/>
                </a:cubicBezTo>
                <a:close/>
                <a:moveTo>
                  <a:pt x="2682240" y="441998"/>
                </a:moveTo>
                <a:lnTo>
                  <a:pt x="2449459" y="162554"/>
                </a:lnTo>
                <a:lnTo>
                  <a:pt x="2915031" y="162554"/>
                </a:lnTo>
                <a:close/>
                <a:moveTo>
                  <a:pt x="2194560" y="169221"/>
                </a:moveTo>
                <a:cubicBezTo>
                  <a:pt x="2199227" y="164802"/>
                  <a:pt x="2205447" y="162411"/>
                  <a:pt x="2211877" y="162554"/>
                </a:cubicBezTo>
                <a:lnTo>
                  <a:pt x="2237727" y="162554"/>
                </a:lnTo>
                <a:lnTo>
                  <a:pt x="2508628" y="487670"/>
                </a:lnTo>
                <a:lnTo>
                  <a:pt x="2007622" y="487670"/>
                </a:lnTo>
                <a:close/>
                <a:moveTo>
                  <a:pt x="2311689" y="1340387"/>
                </a:moveTo>
                <a:lnTo>
                  <a:pt x="2528059" y="1626413"/>
                </a:lnTo>
                <a:cubicBezTo>
                  <a:pt x="2563035" y="1677029"/>
                  <a:pt x="2620728" y="1707137"/>
                  <a:pt x="2682250" y="1706880"/>
                </a:cubicBezTo>
                <a:cubicBezTo>
                  <a:pt x="2742467" y="1707375"/>
                  <a:pt x="2799131" y="1678457"/>
                  <a:pt x="2834078" y="1629423"/>
                </a:cubicBezTo>
                <a:lnTo>
                  <a:pt x="3052725" y="1340387"/>
                </a:lnTo>
                <a:lnTo>
                  <a:pt x="3772138" y="1545622"/>
                </a:lnTo>
                <a:lnTo>
                  <a:pt x="2682240" y="1866748"/>
                </a:lnTo>
                <a:lnTo>
                  <a:pt x="1592361" y="1545612"/>
                </a:lnTo>
                <a:close/>
                <a:moveTo>
                  <a:pt x="1144581" y="2074345"/>
                </a:moveTo>
                <a:cubicBezTo>
                  <a:pt x="1134961" y="2052209"/>
                  <a:pt x="1135618" y="2026949"/>
                  <a:pt x="1146372" y="2005336"/>
                </a:cubicBezTo>
                <a:lnTo>
                  <a:pt x="1341120" y="1641043"/>
                </a:lnTo>
                <a:lnTo>
                  <a:pt x="2553415" y="1998269"/>
                </a:lnTo>
                <a:lnTo>
                  <a:pt x="2285190" y="2401824"/>
                </a:lnTo>
                <a:cubicBezTo>
                  <a:pt x="2265407" y="2432285"/>
                  <a:pt x="2227812" y="2445925"/>
                  <a:pt x="2193103" y="2435228"/>
                </a:cubicBezTo>
                <a:lnTo>
                  <a:pt x="1194816" y="2121399"/>
                </a:lnTo>
                <a:cubicBezTo>
                  <a:pt x="1172042" y="2113798"/>
                  <a:pt x="1153744" y="2096595"/>
                  <a:pt x="1144743" y="2074336"/>
                </a:cubicBezTo>
                <a:lnTo>
                  <a:pt x="1144581" y="2074336"/>
                </a:lnTo>
                <a:close/>
                <a:moveTo>
                  <a:pt x="2144325" y="2590305"/>
                </a:moveTo>
                <a:cubicBezTo>
                  <a:pt x="2167709" y="2597668"/>
                  <a:pt x="2192074" y="2601420"/>
                  <a:pt x="2216582" y="2601440"/>
                </a:cubicBezTo>
                <a:cubicBezTo>
                  <a:pt x="2298964" y="2601525"/>
                  <a:pt x="2375830" y="2560015"/>
                  <a:pt x="2420922" y="2491064"/>
                </a:cubicBezTo>
                <a:lnTo>
                  <a:pt x="2600954" y="2220487"/>
                </a:lnTo>
                <a:lnTo>
                  <a:pt x="2600954" y="2998422"/>
                </a:lnTo>
                <a:lnTo>
                  <a:pt x="1667132" y="2850413"/>
                </a:lnTo>
                <a:cubicBezTo>
                  <a:pt x="1569758" y="2835774"/>
                  <a:pt x="1470231" y="2851080"/>
                  <a:pt x="1381754" y="2894305"/>
                </a:cubicBezTo>
                <a:lnTo>
                  <a:pt x="1381754" y="2350132"/>
                </a:lnTo>
                <a:close/>
                <a:moveTo>
                  <a:pt x="162563" y="3413751"/>
                </a:moveTo>
                <a:cubicBezTo>
                  <a:pt x="162563" y="3368859"/>
                  <a:pt x="198958" y="3332474"/>
                  <a:pt x="243840" y="3332474"/>
                </a:cubicBezTo>
                <a:lnTo>
                  <a:pt x="769725" y="3332474"/>
                </a:lnTo>
                <a:cubicBezTo>
                  <a:pt x="864946" y="3332398"/>
                  <a:pt x="958625" y="3308509"/>
                  <a:pt x="1042254" y="3262980"/>
                </a:cubicBezTo>
                <a:lnTo>
                  <a:pt x="1442314" y="3044581"/>
                </a:lnTo>
                <a:cubicBezTo>
                  <a:pt x="1503645" y="3012424"/>
                  <a:pt x="1573625" y="3000671"/>
                  <a:pt x="1642101" y="3011015"/>
                </a:cubicBezTo>
                <a:lnTo>
                  <a:pt x="3484560" y="3303051"/>
                </a:lnTo>
                <a:cubicBezTo>
                  <a:pt x="3559569" y="3314691"/>
                  <a:pt x="3610947" y="3384937"/>
                  <a:pt x="3599307" y="3459947"/>
                </a:cubicBezTo>
                <a:cubicBezTo>
                  <a:pt x="3588925" y="3526850"/>
                  <a:pt x="3531375" y="3576219"/>
                  <a:pt x="3463671" y="3576314"/>
                </a:cubicBezTo>
                <a:lnTo>
                  <a:pt x="1869443" y="3576314"/>
                </a:lnTo>
                <a:cubicBezTo>
                  <a:pt x="1824552" y="3576314"/>
                  <a:pt x="1788166" y="3612699"/>
                  <a:pt x="1788166" y="3657591"/>
                </a:cubicBezTo>
                <a:cubicBezTo>
                  <a:pt x="1788166" y="3702482"/>
                  <a:pt x="1824561" y="3738867"/>
                  <a:pt x="1869443" y="3738867"/>
                </a:cubicBezTo>
                <a:lnTo>
                  <a:pt x="2248529" y="3738867"/>
                </a:lnTo>
                <a:lnTo>
                  <a:pt x="2729218" y="4104056"/>
                </a:lnTo>
                <a:cubicBezTo>
                  <a:pt x="2796207" y="4154624"/>
                  <a:pt x="2887494" y="4158482"/>
                  <a:pt x="2958513" y="4113724"/>
                </a:cubicBezTo>
                <a:lnTo>
                  <a:pt x="4550702" y="3105855"/>
                </a:lnTo>
                <a:cubicBezTo>
                  <a:pt x="4593212" y="3077928"/>
                  <a:pt x="4649629" y="3084500"/>
                  <a:pt x="4684567" y="3121457"/>
                </a:cubicBezTo>
                <a:cubicBezTo>
                  <a:pt x="4685205" y="3122276"/>
                  <a:pt x="4685881" y="3123067"/>
                  <a:pt x="4686596" y="3123810"/>
                </a:cubicBezTo>
                <a:cubicBezTo>
                  <a:pt x="4726105" y="3167367"/>
                  <a:pt x="4722829" y="3234700"/>
                  <a:pt x="4679280" y="3274209"/>
                </a:cubicBezTo>
                <a:cubicBezTo>
                  <a:pt x="4677490" y="3275829"/>
                  <a:pt x="4675651" y="3277391"/>
                  <a:pt x="4673756" y="3278886"/>
                </a:cubicBezTo>
                <a:lnTo>
                  <a:pt x="2849270" y="4664650"/>
                </a:lnTo>
                <a:cubicBezTo>
                  <a:pt x="2785872" y="4712704"/>
                  <a:pt x="2703024" y="4726810"/>
                  <a:pt x="2627290" y="4702445"/>
                </a:cubicBezTo>
                <a:lnTo>
                  <a:pt x="994381" y="4176322"/>
                </a:lnTo>
                <a:cubicBezTo>
                  <a:pt x="938374" y="4158225"/>
                  <a:pt x="879872" y="4148976"/>
                  <a:pt x="821007" y="4148928"/>
                </a:cubicBezTo>
                <a:lnTo>
                  <a:pt x="820112" y="4148928"/>
                </a:lnTo>
                <a:cubicBezTo>
                  <a:pt x="692258" y="4148518"/>
                  <a:pt x="418024" y="4147461"/>
                  <a:pt x="243021" y="4146404"/>
                </a:cubicBezTo>
                <a:cubicBezTo>
                  <a:pt x="198549" y="4145823"/>
                  <a:pt x="162792" y="4109609"/>
                  <a:pt x="162801" y="4065127"/>
                </a:cubicBezTo>
                <a:close/>
                <a:moveTo>
                  <a:pt x="3246730" y="3738877"/>
                </a:moveTo>
                <a:lnTo>
                  <a:pt x="2871540" y="3976459"/>
                </a:lnTo>
                <a:cubicBezTo>
                  <a:pt x="2857843" y="3984955"/>
                  <a:pt x="2840336" y="3984212"/>
                  <a:pt x="2827401" y="3974592"/>
                </a:cubicBezTo>
                <a:lnTo>
                  <a:pt x="2517239" y="3738877"/>
                </a:lnTo>
                <a:close/>
              </a:path>
            </a:pathLst>
          </a:custGeom>
          <a:solidFill>
            <a:srgbClr val="000000"/>
          </a:solidFill>
          <a:ln w="9525" cap="flat">
            <a:noFill/>
            <a:prstDash val="solid"/>
            <a:miter/>
          </a:ln>
        </p:spPr>
        <p:txBody>
          <a:bodyPr rtlCol="0" anchor="ctr"/>
          <a:lstStyle/>
          <a:p>
            <a:endParaRPr lang="es-ES"/>
          </a:p>
        </p:txBody>
      </p:sp>
    </p:spTree>
    <p:extLst>
      <p:ext uri="{BB962C8B-B14F-4D97-AF65-F5344CB8AC3E}">
        <p14:creationId xmlns:p14="http://schemas.microsoft.com/office/powerpoint/2010/main" val="2133656559"/>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415157"/>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Arial Normal" charset="0"/>
                <a:ea typeface="Arial Normal" charset="0"/>
                <a:cs typeface="Arial Normal" charset="0"/>
              </a:defRPr>
            </a:lvl1pPr>
          </a:lstStyle>
          <a:p>
            <a:r>
              <a:rPr lang="en-US"/>
              <a:t>Insert Image</a:t>
            </a:r>
          </a:p>
        </p:txBody>
      </p:sp>
    </p:spTree>
    <p:extLst>
      <p:ext uri="{BB962C8B-B14F-4D97-AF65-F5344CB8AC3E}">
        <p14:creationId xmlns:p14="http://schemas.microsoft.com/office/powerpoint/2010/main" val="954610081"/>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5457596" cy="6858000"/>
          </a:xfrm>
          <a:prstGeom prst="rect">
            <a:avLst/>
          </a:prstGeom>
          <a:pattFill prst="pct10">
            <a:fgClr>
              <a:schemeClr val="tx1"/>
            </a:fgClr>
            <a:bgClr>
              <a:schemeClr val="bg1"/>
            </a:bgClr>
          </a:pattFill>
        </p:spPr>
        <p:txBody>
          <a:bodyPr wrap="square" anchor="t">
            <a:noAutofit/>
          </a:bodyPr>
          <a:lstStyle>
            <a:lvl1pPr algn="ctr">
              <a:defRPr sz="1461" b="0" i="0">
                <a:latin typeface="Arial Normal" charset="0"/>
                <a:ea typeface="Arial Normal" charset="0"/>
                <a:cs typeface="Arial Normal" charset="0"/>
              </a:defRPr>
            </a:lvl1pPr>
          </a:lstStyle>
          <a:p>
            <a:r>
              <a:rPr lang="en-US"/>
              <a:t>Insert Image</a:t>
            </a:r>
          </a:p>
        </p:txBody>
      </p:sp>
    </p:spTree>
    <p:extLst>
      <p:ext uri="{BB962C8B-B14F-4D97-AF65-F5344CB8AC3E}">
        <p14:creationId xmlns:p14="http://schemas.microsoft.com/office/powerpoint/2010/main" val="32134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073">
          <p15:clr>
            <a:srgbClr val="FBAE40"/>
          </p15:clr>
        </p15:guide>
        <p15:guide id="2" pos="4989">
          <p15:clr>
            <a:srgbClr val="FBAE40"/>
          </p15:clr>
        </p15:guide>
        <p15:guide id="3" pos="1466">
          <p15:clr>
            <a:srgbClr val="FBAE40"/>
          </p15:clr>
        </p15:guide>
        <p15:guide id="4" pos="8512">
          <p15:clr>
            <a:srgbClr val="FBAE40"/>
          </p15:clr>
        </p15:guide>
        <p15:guide id="5" orient="horz" pos="683">
          <p15:clr>
            <a:srgbClr val="FBAE40"/>
          </p15:clr>
        </p15:guide>
        <p15:guide id="6" orient="horz" pos="546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mplate Propuesta 2022 - Agradecimient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D8D304-CE61-944D-A833-D67D361CD750}"/>
              </a:ext>
            </a:extLst>
          </p:cNvPr>
          <p:cNvSpPr/>
          <p:nvPr userDrawn="1"/>
        </p:nvSpPr>
        <p:spPr bwMode="auto">
          <a:xfrm>
            <a:off x="0" y="277738"/>
            <a:ext cx="12192000" cy="1362950"/>
          </a:xfrm>
          <a:prstGeom prst="rect">
            <a:avLst/>
          </a:prstGeom>
          <a:solidFill>
            <a:schemeClr val="bg1"/>
          </a:solidFill>
          <a:ln>
            <a:noFill/>
          </a:ln>
        </p:spPr>
        <p:txBody>
          <a:bodyPr lIns="0" tIns="0" rIns="0" bIns="0" rtlCol="0" anchor="ctr"/>
          <a:lstStyle/>
          <a:p>
            <a:pPr algn="ctr"/>
            <a:endParaRPr lang="en-US"/>
          </a:p>
        </p:txBody>
      </p:sp>
      <p:pic>
        <p:nvPicPr>
          <p:cNvPr id="11" name="Imagen 10">
            <a:extLst>
              <a:ext uri="{FF2B5EF4-FFF2-40B4-BE49-F238E27FC236}">
                <a16:creationId xmlns:a16="http://schemas.microsoft.com/office/drawing/2014/main" id="{8C632E28-7A13-7943-B36D-695C45731E1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15804" cy="6580262"/>
          </a:xfrm>
          <a:prstGeom prst="rect">
            <a:avLst/>
          </a:prstGeom>
        </p:spPr>
      </p:pic>
      <p:sp>
        <p:nvSpPr>
          <p:cNvPr id="5" name="Marcador de título 2">
            <a:extLst>
              <a:ext uri="{FF2B5EF4-FFF2-40B4-BE49-F238E27FC236}">
                <a16:creationId xmlns:a16="http://schemas.microsoft.com/office/drawing/2014/main" id="{5EC8D08F-BED2-8C40-B203-9DA312D88B9F}"/>
              </a:ext>
            </a:extLst>
          </p:cNvPr>
          <p:cNvSpPr>
            <a:spLocks noGrp="1"/>
          </p:cNvSpPr>
          <p:nvPr>
            <p:ph type="title" hasCustomPrompt="1"/>
          </p:nvPr>
        </p:nvSpPr>
        <p:spPr>
          <a:xfrm>
            <a:off x="1219273" y="124288"/>
            <a:ext cx="4876726" cy="1085948"/>
          </a:xfrm>
          <a:prstGeom prst="rect">
            <a:avLst/>
          </a:prstGeom>
        </p:spPr>
        <p:txBody>
          <a:bodyPr vert="horz" lIns="0" tIns="45720" rIns="0" bIns="45720" rtlCol="0" anchor="ctr">
            <a:noAutofit/>
          </a:bodyPr>
          <a:lstStyle>
            <a:lvl1pPr>
              <a:defRPr sz="1800" b="1">
                <a:solidFill>
                  <a:schemeClr val="tx2"/>
                </a:solidFill>
                <a:latin typeface="+mj-lt"/>
              </a:defRPr>
            </a:lvl1pPr>
          </a:lstStyle>
          <a:p>
            <a:r>
              <a:rPr lang="es-ES_tradnl" dirty="0"/>
              <a:t>Nombre del Proyecto</a:t>
            </a:r>
            <a:endParaRPr lang="en-US" dirty="0"/>
          </a:p>
        </p:txBody>
      </p:sp>
      <p:cxnSp>
        <p:nvCxnSpPr>
          <p:cNvPr id="13" name="Conector recto 12">
            <a:extLst>
              <a:ext uri="{FF2B5EF4-FFF2-40B4-BE49-F238E27FC236}">
                <a16:creationId xmlns:a16="http://schemas.microsoft.com/office/drawing/2014/main" id="{929DBE25-642C-7846-BE72-6F119C19096D}"/>
              </a:ext>
            </a:extLst>
          </p:cNvPr>
          <p:cNvCxnSpPr>
            <a:cxnSpLocks/>
          </p:cNvCxnSpPr>
          <p:nvPr userDrawn="1"/>
        </p:nvCxnSpPr>
        <p:spPr>
          <a:xfrm>
            <a:off x="9008103" y="125506"/>
            <a:ext cx="0" cy="1129553"/>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22" name="Forma libre 21">
            <a:extLst>
              <a:ext uri="{FF2B5EF4-FFF2-40B4-BE49-F238E27FC236}">
                <a16:creationId xmlns:a16="http://schemas.microsoft.com/office/drawing/2014/main" id="{39831AF0-2D59-F24E-9C9E-41B7A9C24BDF}"/>
              </a:ext>
            </a:extLst>
          </p:cNvPr>
          <p:cNvSpPr/>
          <p:nvPr userDrawn="1"/>
        </p:nvSpPr>
        <p:spPr>
          <a:xfrm>
            <a:off x="6709870" y="475439"/>
            <a:ext cx="1774399" cy="409464"/>
          </a:xfrm>
          <a:custGeom>
            <a:avLst/>
            <a:gdLst>
              <a:gd name="connsiteX0" fmla="*/ 2305336 w 6124670"/>
              <a:gd name="connsiteY0" fmla="*/ 651766 h 1413343"/>
              <a:gd name="connsiteX1" fmla="*/ 2176082 w 6124670"/>
              <a:gd name="connsiteY1" fmla="*/ 694862 h 1413343"/>
              <a:gd name="connsiteX2" fmla="*/ 2099882 w 6124670"/>
              <a:gd name="connsiteY2" fmla="*/ 711416 h 1413343"/>
              <a:gd name="connsiteX3" fmla="*/ 2013681 w 6124670"/>
              <a:gd name="connsiteY3" fmla="*/ 754512 h 1413343"/>
              <a:gd name="connsiteX4" fmla="*/ 1990440 w 6124670"/>
              <a:gd name="connsiteY4" fmla="*/ 827385 h 1413343"/>
              <a:gd name="connsiteX5" fmla="*/ 2020348 w 6124670"/>
              <a:gd name="connsiteY5" fmla="*/ 906822 h 1413343"/>
              <a:gd name="connsiteX6" fmla="*/ 2106073 w 6124670"/>
              <a:gd name="connsiteY6" fmla="*/ 933269 h 1413343"/>
              <a:gd name="connsiteX7" fmla="*/ 2251900 w 6124670"/>
              <a:gd name="connsiteY7" fmla="*/ 880375 h 1413343"/>
              <a:gd name="connsiteX8" fmla="*/ 2304955 w 6124670"/>
              <a:gd name="connsiteY8" fmla="*/ 734629 h 1413343"/>
              <a:gd name="connsiteX9" fmla="*/ 3393473 w 6124670"/>
              <a:gd name="connsiteY9" fmla="*/ 386722 h 1413343"/>
              <a:gd name="connsiteX10" fmla="*/ 3274315 w 6124670"/>
              <a:gd name="connsiteY10" fmla="*/ 433052 h 1413343"/>
              <a:gd name="connsiteX11" fmla="*/ 3224404 w 6124670"/>
              <a:gd name="connsiteY11" fmla="*/ 565479 h 1413343"/>
              <a:gd name="connsiteX12" fmla="*/ 3562637 w 6124670"/>
              <a:gd name="connsiteY12" fmla="*/ 565479 h 1413343"/>
              <a:gd name="connsiteX13" fmla="*/ 3516155 w 6124670"/>
              <a:gd name="connsiteY13" fmla="*/ 433052 h 1413343"/>
              <a:gd name="connsiteX14" fmla="*/ 3393473 w 6124670"/>
              <a:gd name="connsiteY14" fmla="*/ 386722 h 1413343"/>
              <a:gd name="connsiteX15" fmla="*/ 4552474 w 6124670"/>
              <a:gd name="connsiteY15" fmla="*/ 214433 h 1413343"/>
              <a:gd name="connsiteX16" fmla="*/ 4807839 w 6124670"/>
              <a:gd name="connsiteY16" fmla="*/ 214433 h 1413343"/>
              <a:gd name="connsiteX17" fmla="*/ 4986910 w 6124670"/>
              <a:gd name="connsiteY17" fmla="*/ 837089 h 1413343"/>
              <a:gd name="connsiteX18" fmla="*/ 5142739 w 6124670"/>
              <a:gd name="connsiteY18" fmla="*/ 293966 h 1413343"/>
              <a:gd name="connsiteX19" fmla="*/ 5248847 w 6124670"/>
              <a:gd name="connsiteY19" fmla="*/ 214433 h 1413343"/>
              <a:gd name="connsiteX20" fmla="*/ 5407914 w 6124670"/>
              <a:gd name="connsiteY20" fmla="*/ 214433 h 1413343"/>
              <a:gd name="connsiteX21" fmla="*/ 5069681 w 6124670"/>
              <a:gd name="connsiteY21" fmla="*/ 1217912 h 1413343"/>
              <a:gd name="connsiteX22" fmla="*/ 4970146 w 6124670"/>
              <a:gd name="connsiteY22" fmla="*/ 1373552 h 1413343"/>
              <a:gd name="connsiteX23" fmla="*/ 4774597 w 6124670"/>
              <a:gd name="connsiteY23" fmla="*/ 1413318 h 1413343"/>
              <a:gd name="connsiteX24" fmla="*/ 4751737 w 6124670"/>
              <a:gd name="connsiteY24" fmla="*/ 1413318 h 1413343"/>
              <a:gd name="connsiteX25" fmla="*/ 4677918 w 6124670"/>
              <a:gd name="connsiteY25" fmla="*/ 1412558 h 1413343"/>
              <a:gd name="connsiteX26" fmla="*/ 4677918 w 6124670"/>
              <a:gd name="connsiteY26" fmla="*/ 1224572 h 1413343"/>
              <a:gd name="connsiteX27" fmla="*/ 4741164 w 6124670"/>
              <a:gd name="connsiteY27" fmla="*/ 1224572 h 1413343"/>
              <a:gd name="connsiteX28" fmla="*/ 4845939 w 6124670"/>
              <a:gd name="connsiteY28" fmla="*/ 1193082 h 1413343"/>
              <a:gd name="connsiteX29" fmla="*/ 4860893 w 6124670"/>
              <a:gd name="connsiteY29" fmla="*/ 1092050 h 1413343"/>
              <a:gd name="connsiteX30" fmla="*/ 1721739 w 6124670"/>
              <a:gd name="connsiteY30" fmla="*/ 214433 h 1413343"/>
              <a:gd name="connsiteX31" fmla="*/ 1754982 w 6124670"/>
              <a:gd name="connsiteY31" fmla="*/ 214433 h 1413343"/>
              <a:gd name="connsiteX32" fmla="*/ 1754982 w 6124670"/>
              <a:gd name="connsiteY32" fmla="*/ 449605 h 1413343"/>
              <a:gd name="connsiteX33" fmla="*/ 1678782 w 6124670"/>
              <a:gd name="connsiteY33" fmla="*/ 449605 h 1413343"/>
              <a:gd name="connsiteX34" fmla="*/ 1535907 w 6124670"/>
              <a:gd name="connsiteY34" fmla="*/ 495936 h 1413343"/>
              <a:gd name="connsiteX35" fmla="*/ 1489520 w 6124670"/>
              <a:gd name="connsiteY35" fmla="*/ 641682 h 1413343"/>
              <a:gd name="connsiteX36" fmla="*/ 1489520 w 6124670"/>
              <a:gd name="connsiteY36" fmla="*/ 1095379 h 1413343"/>
              <a:gd name="connsiteX37" fmla="*/ 1257205 w 6124670"/>
              <a:gd name="connsiteY37" fmla="*/ 1095379 h 1413343"/>
              <a:gd name="connsiteX38" fmla="*/ 1257205 w 6124670"/>
              <a:gd name="connsiteY38" fmla="*/ 668225 h 1413343"/>
              <a:gd name="connsiteX39" fmla="*/ 1295305 w 6124670"/>
              <a:gd name="connsiteY39" fmla="*/ 451223 h 1413343"/>
              <a:gd name="connsiteX40" fmla="*/ 1400080 w 6124670"/>
              <a:gd name="connsiteY40" fmla="*/ 310519 h 1413343"/>
              <a:gd name="connsiteX41" fmla="*/ 1547622 w 6124670"/>
              <a:gd name="connsiteY41" fmla="*/ 237646 h 1413343"/>
              <a:gd name="connsiteX42" fmla="*/ 1721739 w 6124670"/>
              <a:gd name="connsiteY42" fmla="*/ 214433 h 1413343"/>
              <a:gd name="connsiteX43" fmla="*/ 5716715 w 6124670"/>
              <a:gd name="connsiteY43" fmla="*/ 194645 h 1413343"/>
              <a:gd name="connsiteX44" fmla="*/ 5991892 w 6124670"/>
              <a:gd name="connsiteY44" fmla="*/ 270753 h 1413343"/>
              <a:gd name="connsiteX45" fmla="*/ 6094762 w 6124670"/>
              <a:gd name="connsiteY45" fmla="*/ 486042 h 1413343"/>
              <a:gd name="connsiteX46" fmla="*/ 5951887 w 6124670"/>
              <a:gd name="connsiteY46" fmla="*/ 486042 h 1413343"/>
              <a:gd name="connsiteX47" fmla="*/ 5855684 w 6124670"/>
              <a:gd name="connsiteY47" fmla="*/ 429722 h 1413343"/>
              <a:gd name="connsiteX48" fmla="*/ 5829205 w 6124670"/>
              <a:gd name="connsiteY48" fmla="*/ 403275 h 1413343"/>
              <a:gd name="connsiteX49" fmla="*/ 5719762 w 6124670"/>
              <a:gd name="connsiteY49" fmla="*/ 373403 h 1413343"/>
              <a:gd name="connsiteX50" fmla="*/ 5620322 w 6124670"/>
              <a:gd name="connsiteY50" fmla="*/ 393286 h 1413343"/>
              <a:gd name="connsiteX51" fmla="*/ 5590413 w 6124670"/>
              <a:gd name="connsiteY51" fmla="*/ 452935 h 1413343"/>
              <a:gd name="connsiteX52" fmla="*/ 5762816 w 6124670"/>
              <a:gd name="connsiteY52" fmla="*/ 542362 h 1413343"/>
              <a:gd name="connsiteX53" fmla="*/ 5797678 w 6124670"/>
              <a:gd name="connsiteY53" fmla="*/ 551875 h 1413343"/>
              <a:gd name="connsiteX54" fmla="*/ 5826253 w 6124670"/>
              <a:gd name="connsiteY54" fmla="*/ 555205 h 1413343"/>
              <a:gd name="connsiteX55" fmla="*/ 6061615 w 6124670"/>
              <a:gd name="connsiteY55" fmla="*/ 654525 h 1413343"/>
              <a:gd name="connsiteX56" fmla="*/ 6124670 w 6124670"/>
              <a:gd name="connsiteY56" fmla="*/ 813495 h 1413343"/>
              <a:gd name="connsiteX57" fmla="*/ 6018562 w 6124670"/>
              <a:gd name="connsiteY57" fmla="*/ 1038679 h 1413343"/>
              <a:gd name="connsiteX58" fmla="*/ 5720144 w 6124670"/>
              <a:gd name="connsiteY58" fmla="*/ 1111552 h 1413343"/>
              <a:gd name="connsiteX59" fmla="*/ 5438298 w 6124670"/>
              <a:gd name="connsiteY59" fmla="*/ 1035444 h 1413343"/>
              <a:gd name="connsiteX60" fmla="*/ 5342096 w 6124670"/>
              <a:gd name="connsiteY60" fmla="*/ 813495 h 1413343"/>
              <a:gd name="connsiteX61" fmla="*/ 5342287 w 6124670"/>
              <a:gd name="connsiteY61" fmla="*/ 803982 h 1413343"/>
              <a:gd name="connsiteX62" fmla="*/ 5567839 w 6124670"/>
              <a:gd name="connsiteY62" fmla="*/ 803982 h 1413343"/>
              <a:gd name="connsiteX63" fmla="*/ 5617559 w 6124670"/>
              <a:gd name="connsiteY63" fmla="*/ 903302 h 1413343"/>
              <a:gd name="connsiteX64" fmla="*/ 5750148 w 6124670"/>
              <a:gd name="connsiteY64" fmla="*/ 936409 h 1413343"/>
              <a:gd name="connsiteX65" fmla="*/ 5852922 w 6124670"/>
              <a:gd name="connsiteY65" fmla="*/ 913196 h 1413343"/>
              <a:gd name="connsiteX66" fmla="*/ 5892737 w 6124670"/>
              <a:gd name="connsiteY66" fmla="*/ 850312 h 1413343"/>
              <a:gd name="connsiteX67" fmla="*/ 5753481 w 6124670"/>
              <a:gd name="connsiteY67" fmla="*/ 760886 h 1413343"/>
              <a:gd name="connsiteX68" fmla="*/ 5663946 w 6124670"/>
              <a:gd name="connsiteY68" fmla="*/ 741003 h 1413343"/>
              <a:gd name="connsiteX69" fmla="*/ 5428584 w 6124670"/>
              <a:gd name="connsiteY69" fmla="*/ 638352 h 1413343"/>
              <a:gd name="connsiteX70" fmla="*/ 5361909 w 6124670"/>
              <a:gd name="connsiteY70" fmla="*/ 479383 h 1413343"/>
              <a:gd name="connsiteX71" fmla="*/ 5458111 w 6124670"/>
              <a:gd name="connsiteY71" fmla="*/ 270753 h 1413343"/>
              <a:gd name="connsiteX72" fmla="*/ 5716715 w 6124670"/>
              <a:gd name="connsiteY72" fmla="*/ 194645 h 1413343"/>
              <a:gd name="connsiteX73" fmla="*/ 4192239 w 6124670"/>
              <a:gd name="connsiteY73" fmla="*/ 194645 h 1413343"/>
              <a:gd name="connsiteX74" fmla="*/ 4467416 w 6124670"/>
              <a:gd name="connsiteY74" fmla="*/ 270753 h 1413343"/>
              <a:gd name="connsiteX75" fmla="*/ 4570190 w 6124670"/>
              <a:gd name="connsiteY75" fmla="*/ 486042 h 1413343"/>
              <a:gd name="connsiteX76" fmla="*/ 4427315 w 6124670"/>
              <a:gd name="connsiteY76" fmla="*/ 486042 h 1413343"/>
              <a:gd name="connsiteX77" fmla="*/ 4331589 w 6124670"/>
              <a:gd name="connsiteY77" fmla="*/ 429722 h 1413343"/>
              <a:gd name="connsiteX78" fmla="*/ 4305015 w 6124670"/>
              <a:gd name="connsiteY78" fmla="*/ 403275 h 1413343"/>
              <a:gd name="connsiteX79" fmla="*/ 4195667 w 6124670"/>
              <a:gd name="connsiteY79" fmla="*/ 373403 h 1413343"/>
              <a:gd name="connsiteX80" fmla="*/ 4096132 w 6124670"/>
              <a:gd name="connsiteY80" fmla="*/ 393286 h 1413343"/>
              <a:gd name="connsiteX81" fmla="*/ 4066318 w 6124670"/>
              <a:gd name="connsiteY81" fmla="*/ 452935 h 1413343"/>
              <a:gd name="connsiteX82" fmla="*/ 4238721 w 6124670"/>
              <a:gd name="connsiteY82" fmla="*/ 542362 h 1413343"/>
              <a:gd name="connsiteX83" fmla="*/ 4273582 w 6124670"/>
              <a:gd name="connsiteY83" fmla="*/ 551875 h 1413343"/>
              <a:gd name="connsiteX84" fmla="*/ 4301681 w 6124670"/>
              <a:gd name="connsiteY84" fmla="*/ 555205 h 1413343"/>
              <a:gd name="connsiteX85" fmla="*/ 4537139 w 6124670"/>
              <a:gd name="connsiteY85" fmla="*/ 654525 h 1413343"/>
              <a:gd name="connsiteX86" fmla="*/ 4600099 w 6124670"/>
              <a:gd name="connsiteY86" fmla="*/ 813495 h 1413343"/>
              <a:gd name="connsiteX87" fmla="*/ 4494086 w 6124670"/>
              <a:gd name="connsiteY87" fmla="*/ 1038679 h 1413343"/>
              <a:gd name="connsiteX88" fmla="*/ 4195667 w 6124670"/>
              <a:gd name="connsiteY88" fmla="*/ 1111552 h 1413343"/>
              <a:gd name="connsiteX89" fmla="*/ 3913823 w 6124670"/>
              <a:gd name="connsiteY89" fmla="*/ 1035444 h 1413343"/>
              <a:gd name="connsiteX90" fmla="*/ 3817620 w 6124670"/>
              <a:gd name="connsiteY90" fmla="*/ 813495 h 1413343"/>
              <a:gd name="connsiteX91" fmla="*/ 3817906 w 6124670"/>
              <a:gd name="connsiteY91" fmla="*/ 803982 h 1413343"/>
              <a:gd name="connsiteX92" fmla="*/ 4043363 w 6124670"/>
              <a:gd name="connsiteY92" fmla="*/ 803982 h 1413343"/>
              <a:gd name="connsiteX93" fmla="*/ 4093084 w 6124670"/>
              <a:gd name="connsiteY93" fmla="*/ 903302 h 1413343"/>
              <a:gd name="connsiteX94" fmla="*/ 4225767 w 6124670"/>
              <a:gd name="connsiteY94" fmla="*/ 936409 h 1413343"/>
              <a:gd name="connsiteX95" fmla="*/ 4328541 w 6124670"/>
              <a:gd name="connsiteY95" fmla="*/ 913196 h 1413343"/>
              <a:gd name="connsiteX96" fmla="*/ 4368356 w 6124670"/>
              <a:gd name="connsiteY96" fmla="*/ 850312 h 1413343"/>
              <a:gd name="connsiteX97" fmla="*/ 4229100 w 6124670"/>
              <a:gd name="connsiteY97" fmla="*/ 760886 h 1413343"/>
              <a:gd name="connsiteX98" fmla="*/ 4139566 w 6124670"/>
              <a:gd name="connsiteY98" fmla="*/ 741003 h 1413343"/>
              <a:gd name="connsiteX99" fmla="*/ 3904107 w 6124670"/>
              <a:gd name="connsiteY99" fmla="*/ 638352 h 1413343"/>
              <a:gd name="connsiteX100" fmla="*/ 3837432 w 6124670"/>
              <a:gd name="connsiteY100" fmla="*/ 479383 h 1413343"/>
              <a:gd name="connsiteX101" fmla="*/ 3933540 w 6124670"/>
              <a:gd name="connsiteY101" fmla="*/ 270753 h 1413343"/>
              <a:gd name="connsiteX102" fmla="*/ 4192239 w 6124670"/>
              <a:gd name="connsiteY102" fmla="*/ 194645 h 1413343"/>
              <a:gd name="connsiteX103" fmla="*/ 3386901 w 6124670"/>
              <a:gd name="connsiteY103" fmla="*/ 194645 h 1413343"/>
              <a:gd name="connsiteX104" fmla="*/ 3695225 w 6124670"/>
              <a:gd name="connsiteY104" fmla="*/ 313849 h 1413343"/>
              <a:gd name="connsiteX105" fmla="*/ 3801333 w 6124670"/>
              <a:gd name="connsiteY105" fmla="*/ 654906 h 1413343"/>
              <a:gd name="connsiteX106" fmla="*/ 3801333 w 6124670"/>
              <a:gd name="connsiteY106" fmla="*/ 691342 h 1413343"/>
              <a:gd name="connsiteX107" fmla="*/ 3797999 w 6124670"/>
              <a:gd name="connsiteY107" fmla="*/ 714555 h 1413343"/>
              <a:gd name="connsiteX108" fmla="*/ 3224404 w 6124670"/>
              <a:gd name="connsiteY108" fmla="*/ 714555 h 1413343"/>
              <a:gd name="connsiteX109" fmla="*/ 3274124 w 6124670"/>
              <a:gd name="connsiteY109" fmla="*/ 866771 h 1413343"/>
              <a:gd name="connsiteX110" fmla="*/ 3403474 w 6124670"/>
              <a:gd name="connsiteY110" fmla="*/ 919761 h 1413343"/>
              <a:gd name="connsiteX111" fmla="*/ 3499581 w 6124670"/>
              <a:gd name="connsiteY111" fmla="*/ 896643 h 1413343"/>
              <a:gd name="connsiteX112" fmla="*/ 3517869 w 6124670"/>
              <a:gd name="connsiteY112" fmla="*/ 885036 h 1413343"/>
              <a:gd name="connsiteX113" fmla="*/ 3536062 w 6124670"/>
              <a:gd name="connsiteY113" fmla="*/ 866771 h 1413343"/>
              <a:gd name="connsiteX114" fmla="*/ 3560923 w 6124670"/>
              <a:gd name="connsiteY114" fmla="*/ 840323 h 1413343"/>
              <a:gd name="connsiteX115" fmla="*/ 3622264 w 6124670"/>
              <a:gd name="connsiteY115" fmla="*/ 823865 h 1413343"/>
              <a:gd name="connsiteX116" fmla="*/ 3788094 w 6124670"/>
              <a:gd name="connsiteY116" fmla="*/ 823865 h 1413343"/>
              <a:gd name="connsiteX117" fmla="*/ 3648838 w 6124670"/>
              <a:gd name="connsiteY117" fmla="*/ 1035825 h 1413343"/>
              <a:gd name="connsiteX118" fmla="*/ 3390139 w 6124670"/>
              <a:gd name="connsiteY118" fmla="*/ 1111932 h 1413343"/>
              <a:gd name="connsiteX119" fmla="*/ 3094864 w 6124670"/>
              <a:gd name="connsiteY119" fmla="*/ 989399 h 1413343"/>
              <a:gd name="connsiteX120" fmla="*/ 2988851 w 6124670"/>
              <a:gd name="connsiteY120" fmla="*/ 648342 h 1413343"/>
              <a:gd name="connsiteX121" fmla="*/ 3091626 w 6124670"/>
              <a:gd name="connsiteY121" fmla="*/ 317178 h 1413343"/>
              <a:gd name="connsiteX122" fmla="*/ 3386901 w 6124670"/>
              <a:gd name="connsiteY122" fmla="*/ 194645 h 1413343"/>
              <a:gd name="connsiteX123" fmla="*/ 2146078 w 6124670"/>
              <a:gd name="connsiteY123" fmla="*/ 194645 h 1413343"/>
              <a:gd name="connsiteX124" fmla="*/ 2424684 w 6124670"/>
              <a:gd name="connsiteY124" fmla="*/ 257529 h 1413343"/>
              <a:gd name="connsiteX125" fmla="*/ 2520792 w 6124670"/>
              <a:gd name="connsiteY125" fmla="*/ 442946 h 1413343"/>
              <a:gd name="connsiteX126" fmla="*/ 2520792 w 6124670"/>
              <a:gd name="connsiteY126" fmla="*/ 744332 h 1413343"/>
              <a:gd name="connsiteX127" fmla="*/ 2473167 w 6124670"/>
              <a:gd name="connsiteY127" fmla="*/ 951345 h 1413343"/>
              <a:gd name="connsiteX128" fmla="*/ 2358391 w 6124670"/>
              <a:gd name="connsiteY128" fmla="*/ 1059133 h 1413343"/>
              <a:gd name="connsiteX129" fmla="*/ 2210848 w 6124670"/>
              <a:gd name="connsiteY129" fmla="*/ 1103846 h 1413343"/>
              <a:gd name="connsiteX130" fmla="*/ 2073307 w 6124670"/>
              <a:gd name="connsiteY130" fmla="*/ 1112123 h 1413343"/>
              <a:gd name="connsiteX131" fmla="*/ 1864614 w 6124670"/>
              <a:gd name="connsiteY131" fmla="*/ 1047336 h 1413343"/>
              <a:gd name="connsiteX132" fmla="*/ 1775079 w 6124670"/>
              <a:gd name="connsiteY132" fmla="*/ 833759 h 1413343"/>
              <a:gd name="connsiteX133" fmla="*/ 1856328 w 6124670"/>
              <a:gd name="connsiteY133" fmla="*/ 635023 h 1413343"/>
              <a:gd name="connsiteX134" fmla="*/ 2063496 w 6124670"/>
              <a:gd name="connsiteY134" fmla="*/ 555586 h 1413343"/>
              <a:gd name="connsiteX135" fmla="*/ 2103311 w 6124670"/>
              <a:gd name="connsiteY135" fmla="*/ 550638 h 1413343"/>
              <a:gd name="connsiteX136" fmla="*/ 2156365 w 6124670"/>
              <a:gd name="connsiteY136" fmla="*/ 542362 h 1413343"/>
              <a:gd name="connsiteX137" fmla="*/ 2302288 w 6124670"/>
              <a:gd name="connsiteY137" fmla="*/ 456265 h 1413343"/>
              <a:gd name="connsiteX138" fmla="*/ 2250853 w 6124670"/>
              <a:gd name="connsiteY138" fmla="*/ 391669 h 1413343"/>
              <a:gd name="connsiteX139" fmla="*/ 2156365 w 6124670"/>
              <a:gd name="connsiteY139" fmla="*/ 376732 h 1413343"/>
              <a:gd name="connsiteX140" fmla="*/ 2073497 w 6124670"/>
              <a:gd name="connsiteY140" fmla="*/ 389956 h 1413343"/>
              <a:gd name="connsiteX141" fmla="*/ 2020443 w 6124670"/>
              <a:gd name="connsiteY141" fmla="*/ 439712 h 1413343"/>
              <a:gd name="connsiteX142" fmla="*/ 1797939 w 6124670"/>
              <a:gd name="connsiteY142" fmla="*/ 439712 h 1413343"/>
              <a:gd name="connsiteX143" fmla="*/ 1890808 w 6124670"/>
              <a:gd name="connsiteY143" fmla="*/ 270753 h 1413343"/>
              <a:gd name="connsiteX144" fmla="*/ 2146078 w 6124670"/>
              <a:gd name="connsiteY144" fmla="*/ 194645 h 1413343"/>
              <a:gd name="connsiteX145" fmla="*/ 374523 w 6124670"/>
              <a:gd name="connsiteY145" fmla="*/ 194645 h 1413343"/>
              <a:gd name="connsiteX146" fmla="*/ 649796 w 6124670"/>
              <a:gd name="connsiteY146" fmla="*/ 270753 h 1413343"/>
              <a:gd name="connsiteX147" fmla="*/ 752570 w 6124670"/>
              <a:gd name="connsiteY147" fmla="*/ 486042 h 1413343"/>
              <a:gd name="connsiteX148" fmla="*/ 609695 w 6124670"/>
              <a:gd name="connsiteY148" fmla="*/ 486042 h 1413343"/>
              <a:gd name="connsiteX149" fmla="*/ 513493 w 6124670"/>
              <a:gd name="connsiteY149" fmla="*/ 429722 h 1413343"/>
              <a:gd name="connsiteX150" fmla="*/ 487013 w 6124670"/>
              <a:gd name="connsiteY150" fmla="*/ 403275 h 1413343"/>
              <a:gd name="connsiteX151" fmla="*/ 377571 w 6124670"/>
              <a:gd name="connsiteY151" fmla="*/ 373403 h 1413343"/>
              <a:gd name="connsiteX152" fmla="*/ 278130 w 6124670"/>
              <a:gd name="connsiteY152" fmla="*/ 393286 h 1413343"/>
              <a:gd name="connsiteX153" fmla="*/ 248317 w 6124670"/>
              <a:gd name="connsiteY153" fmla="*/ 452935 h 1413343"/>
              <a:gd name="connsiteX154" fmla="*/ 420719 w 6124670"/>
              <a:gd name="connsiteY154" fmla="*/ 542362 h 1413343"/>
              <a:gd name="connsiteX155" fmla="*/ 455486 w 6124670"/>
              <a:gd name="connsiteY155" fmla="*/ 551875 h 1413343"/>
              <a:gd name="connsiteX156" fmla="*/ 484061 w 6124670"/>
              <a:gd name="connsiteY156" fmla="*/ 555205 h 1413343"/>
              <a:gd name="connsiteX157" fmla="*/ 719519 w 6124670"/>
              <a:gd name="connsiteY157" fmla="*/ 654525 h 1413343"/>
              <a:gd name="connsiteX158" fmla="*/ 782479 w 6124670"/>
              <a:gd name="connsiteY158" fmla="*/ 813495 h 1413343"/>
              <a:gd name="connsiteX159" fmla="*/ 676370 w 6124670"/>
              <a:gd name="connsiteY159" fmla="*/ 1038679 h 1413343"/>
              <a:gd name="connsiteX160" fmla="*/ 377952 w 6124670"/>
              <a:gd name="connsiteY160" fmla="*/ 1111552 h 1413343"/>
              <a:gd name="connsiteX161" fmla="*/ 96108 w 6124670"/>
              <a:gd name="connsiteY161" fmla="*/ 1035444 h 1413343"/>
              <a:gd name="connsiteX162" fmla="*/ 0 w 6124670"/>
              <a:gd name="connsiteY162" fmla="*/ 813495 h 1413343"/>
              <a:gd name="connsiteX163" fmla="*/ 286 w 6124670"/>
              <a:gd name="connsiteY163" fmla="*/ 803982 h 1413343"/>
              <a:gd name="connsiteX164" fmla="*/ 225743 w 6124670"/>
              <a:gd name="connsiteY164" fmla="*/ 803982 h 1413343"/>
              <a:gd name="connsiteX165" fmla="*/ 275463 w 6124670"/>
              <a:gd name="connsiteY165" fmla="*/ 903302 h 1413343"/>
              <a:gd name="connsiteX166" fmla="*/ 408051 w 6124670"/>
              <a:gd name="connsiteY166" fmla="*/ 936409 h 1413343"/>
              <a:gd name="connsiteX167" fmla="*/ 510921 w 6124670"/>
              <a:gd name="connsiteY167" fmla="*/ 913196 h 1413343"/>
              <a:gd name="connsiteX168" fmla="*/ 550640 w 6124670"/>
              <a:gd name="connsiteY168" fmla="*/ 850312 h 1413343"/>
              <a:gd name="connsiteX169" fmla="*/ 411385 w 6124670"/>
              <a:gd name="connsiteY169" fmla="*/ 760886 h 1413343"/>
              <a:gd name="connsiteX170" fmla="*/ 321850 w 6124670"/>
              <a:gd name="connsiteY170" fmla="*/ 741003 h 1413343"/>
              <a:gd name="connsiteX171" fmla="*/ 86487 w 6124670"/>
              <a:gd name="connsiteY171" fmla="*/ 638352 h 1413343"/>
              <a:gd name="connsiteX172" fmla="*/ 19812 w 6124670"/>
              <a:gd name="connsiteY172" fmla="*/ 479383 h 1413343"/>
              <a:gd name="connsiteX173" fmla="*/ 115919 w 6124670"/>
              <a:gd name="connsiteY173" fmla="*/ 270753 h 1413343"/>
              <a:gd name="connsiteX174" fmla="*/ 374523 w 6124670"/>
              <a:gd name="connsiteY174" fmla="*/ 194645 h 1413343"/>
              <a:gd name="connsiteX175" fmla="*/ 2575750 w 6124670"/>
              <a:gd name="connsiteY175" fmla="*/ 0 h 1413343"/>
              <a:gd name="connsiteX176" fmla="*/ 2799779 w 6124670"/>
              <a:gd name="connsiteY176" fmla="*/ 0 h 1413343"/>
              <a:gd name="connsiteX177" fmla="*/ 2799779 w 6124670"/>
              <a:gd name="connsiteY177" fmla="*/ 221949 h 1413343"/>
              <a:gd name="connsiteX178" fmla="*/ 2958084 w 6124670"/>
              <a:gd name="connsiteY178" fmla="*/ 221949 h 1413343"/>
              <a:gd name="connsiteX179" fmla="*/ 2958084 w 6124670"/>
              <a:gd name="connsiteY179" fmla="*/ 420399 h 1413343"/>
              <a:gd name="connsiteX180" fmla="*/ 2800159 w 6124670"/>
              <a:gd name="connsiteY180" fmla="*/ 420399 h 1413343"/>
              <a:gd name="connsiteX181" fmla="*/ 2800159 w 6124670"/>
              <a:gd name="connsiteY181" fmla="*/ 728921 h 1413343"/>
              <a:gd name="connsiteX182" fmla="*/ 2841784 w 6124670"/>
              <a:gd name="connsiteY182" fmla="*/ 857828 h 1413343"/>
              <a:gd name="connsiteX183" fmla="*/ 2968276 w 6124670"/>
              <a:gd name="connsiteY183" fmla="*/ 889984 h 1413343"/>
              <a:gd name="connsiteX184" fmla="*/ 2968276 w 6124670"/>
              <a:gd name="connsiteY184" fmla="*/ 1093667 h 1413343"/>
              <a:gd name="connsiteX185" fmla="*/ 2798064 w 6124670"/>
              <a:gd name="connsiteY185" fmla="*/ 1081870 h 1413343"/>
              <a:gd name="connsiteX186" fmla="*/ 2675858 w 6124670"/>
              <a:gd name="connsiteY186" fmla="*/ 1010614 h 1413343"/>
              <a:gd name="connsiteX187" fmla="*/ 2601183 w 6124670"/>
              <a:gd name="connsiteY187" fmla="*/ 889413 h 1413343"/>
              <a:gd name="connsiteX188" fmla="*/ 2575750 w 6124670"/>
              <a:gd name="connsiteY188" fmla="*/ 727684 h 1413343"/>
              <a:gd name="connsiteX189" fmla="*/ 824770 w 6124670"/>
              <a:gd name="connsiteY189" fmla="*/ 0 h 1413343"/>
              <a:gd name="connsiteX190" fmla="*/ 1048893 w 6124670"/>
              <a:gd name="connsiteY190" fmla="*/ 0 h 1413343"/>
              <a:gd name="connsiteX191" fmla="*/ 1048893 w 6124670"/>
              <a:gd name="connsiteY191" fmla="*/ 221949 h 1413343"/>
              <a:gd name="connsiteX192" fmla="*/ 1206723 w 6124670"/>
              <a:gd name="connsiteY192" fmla="*/ 221949 h 1413343"/>
              <a:gd name="connsiteX193" fmla="*/ 1206723 w 6124670"/>
              <a:gd name="connsiteY193" fmla="*/ 420399 h 1413343"/>
              <a:gd name="connsiteX194" fmla="*/ 1048417 w 6124670"/>
              <a:gd name="connsiteY194" fmla="*/ 420399 h 1413343"/>
              <a:gd name="connsiteX195" fmla="*/ 1048417 w 6124670"/>
              <a:gd name="connsiteY195" fmla="*/ 728921 h 1413343"/>
              <a:gd name="connsiteX196" fmla="*/ 1089946 w 6124670"/>
              <a:gd name="connsiteY196" fmla="*/ 857828 h 1413343"/>
              <a:gd name="connsiteX197" fmla="*/ 1216915 w 6124670"/>
              <a:gd name="connsiteY197" fmla="*/ 890174 h 1413343"/>
              <a:gd name="connsiteX198" fmla="*/ 1216915 w 6124670"/>
              <a:gd name="connsiteY198" fmla="*/ 1093667 h 1413343"/>
              <a:gd name="connsiteX199" fmla="*/ 1047179 w 6124670"/>
              <a:gd name="connsiteY199" fmla="*/ 1081870 h 1413343"/>
              <a:gd name="connsiteX200" fmla="*/ 924973 w 6124670"/>
              <a:gd name="connsiteY200" fmla="*/ 1010614 h 1413343"/>
              <a:gd name="connsiteX201" fmla="*/ 850202 w 6124670"/>
              <a:gd name="connsiteY201" fmla="*/ 889413 h 1413343"/>
              <a:gd name="connsiteX202" fmla="*/ 824770 w 6124670"/>
              <a:gd name="connsiteY202" fmla="*/ 727684 h 141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6124670" h="1413343">
                <a:moveTo>
                  <a:pt x="2305336" y="651766"/>
                </a:moveTo>
                <a:cubicBezTo>
                  <a:pt x="2263969" y="670831"/>
                  <a:pt x="2220620" y="685282"/>
                  <a:pt x="2176082" y="694862"/>
                </a:cubicBezTo>
                <a:lnTo>
                  <a:pt x="2099882" y="711416"/>
                </a:lnTo>
                <a:cubicBezTo>
                  <a:pt x="2060067" y="722547"/>
                  <a:pt x="2031397" y="736817"/>
                  <a:pt x="2013681" y="754512"/>
                </a:cubicBezTo>
                <a:cubicBezTo>
                  <a:pt x="1999060" y="776060"/>
                  <a:pt x="1990992" y="801366"/>
                  <a:pt x="1990440" y="827385"/>
                </a:cubicBezTo>
                <a:cubicBezTo>
                  <a:pt x="1989058" y="856848"/>
                  <a:pt x="1999869" y="885569"/>
                  <a:pt x="2020348" y="906822"/>
                </a:cubicBezTo>
                <a:cubicBezTo>
                  <a:pt x="2040255" y="924517"/>
                  <a:pt x="2068926" y="933269"/>
                  <a:pt x="2106073" y="933269"/>
                </a:cubicBezTo>
                <a:cubicBezTo>
                  <a:pt x="2167919" y="933269"/>
                  <a:pt x="2216535" y="915641"/>
                  <a:pt x="2251900" y="880375"/>
                </a:cubicBezTo>
                <a:cubicBezTo>
                  <a:pt x="2287267" y="845108"/>
                  <a:pt x="2304955" y="796533"/>
                  <a:pt x="2304955" y="734629"/>
                </a:cubicBezTo>
                <a:close/>
                <a:moveTo>
                  <a:pt x="3393473" y="386722"/>
                </a:moveTo>
                <a:cubicBezTo>
                  <a:pt x="3349077" y="385180"/>
                  <a:pt x="3305986" y="401934"/>
                  <a:pt x="3274315" y="433052"/>
                </a:cubicBezTo>
                <a:cubicBezTo>
                  <a:pt x="3243263" y="463999"/>
                  <a:pt x="3226623" y="508142"/>
                  <a:pt x="3224404" y="565479"/>
                </a:cubicBezTo>
                <a:lnTo>
                  <a:pt x="3562637" y="565479"/>
                </a:lnTo>
                <a:cubicBezTo>
                  <a:pt x="3558131" y="505925"/>
                  <a:pt x="3542634" y="461783"/>
                  <a:pt x="3516155" y="433052"/>
                </a:cubicBezTo>
                <a:cubicBezTo>
                  <a:pt x="3487513" y="402162"/>
                  <a:pt x="3446622" y="386722"/>
                  <a:pt x="3393473" y="386722"/>
                </a:cubicBezTo>
                <a:close/>
                <a:moveTo>
                  <a:pt x="4552474" y="214433"/>
                </a:moveTo>
                <a:lnTo>
                  <a:pt x="4807839" y="214433"/>
                </a:lnTo>
                <a:lnTo>
                  <a:pt x="4986910" y="837089"/>
                </a:lnTo>
                <a:lnTo>
                  <a:pt x="5142739" y="293966"/>
                </a:lnTo>
                <a:cubicBezTo>
                  <a:pt x="5155978" y="241004"/>
                  <a:pt x="5191411" y="214500"/>
                  <a:pt x="5248847" y="214433"/>
                </a:cubicBezTo>
                <a:lnTo>
                  <a:pt x="5407914" y="214433"/>
                </a:lnTo>
                <a:lnTo>
                  <a:pt x="5069681" y="1217912"/>
                </a:lnTo>
                <a:cubicBezTo>
                  <a:pt x="5043106" y="1290785"/>
                  <a:pt x="5009959" y="1342662"/>
                  <a:pt x="4970146" y="1373552"/>
                </a:cubicBezTo>
                <a:cubicBezTo>
                  <a:pt x="4930426" y="1400124"/>
                  <a:pt x="4865180" y="1413385"/>
                  <a:pt x="4774597" y="1413318"/>
                </a:cubicBezTo>
                <a:lnTo>
                  <a:pt x="4751737" y="1413318"/>
                </a:lnTo>
                <a:cubicBezTo>
                  <a:pt x="4742403" y="1413509"/>
                  <a:pt x="4684586" y="1412558"/>
                  <a:pt x="4677918" y="1412558"/>
                </a:cubicBezTo>
                <a:lnTo>
                  <a:pt x="4677918" y="1224572"/>
                </a:lnTo>
                <a:lnTo>
                  <a:pt x="4741164" y="1224572"/>
                </a:lnTo>
                <a:cubicBezTo>
                  <a:pt x="4785646" y="1224572"/>
                  <a:pt x="4820507" y="1214078"/>
                  <a:pt x="4845939" y="1193082"/>
                </a:cubicBezTo>
                <a:cubicBezTo>
                  <a:pt x="4871371" y="1172057"/>
                  <a:pt x="4876323" y="1138475"/>
                  <a:pt x="4860893" y="1092050"/>
                </a:cubicBezTo>
                <a:close/>
                <a:moveTo>
                  <a:pt x="1721739" y="214433"/>
                </a:moveTo>
                <a:lnTo>
                  <a:pt x="1754982" y="214433"/>
                </a:lnTo>
                <a:lnTo>
                  <a:pt x="1754982" y="449605"/>
                </a:lnTo>
                <a:lnTo>
                  <a:pt x="1678782" y="449605"/>
                </a:lnTo>
                <a:cubicBezTo>
                  <a:pt x="1614583" y="449605"/>
                  <a:pt x="1566958" y="465046"/>
                  <a:pt x="1535907" y="495936"/>
                </a:cubicBezTo>
                <a:cubicBezTo>
                  <a:pt x="1504855" y="526826"/>
                  <a:pt x="1489396" y="575402"/>
                  <a:pt x="1489520" y="641682"/>
                </a:cubicBezTo>
                <a:lnTo>
                  <a:pt x="1489520" y="1095379"/>
                </a:lnTo>
                <a:lnTo>
                  <a:pt x="1257205" y="1095379"/>
                </a:lnTo>
                <a:lnTo>
                  <a:pt x="1257205" y="668225"/>
                </a:lnTo>
                <a:cubicBezTo>
                  <a:pt x="1257205" y="582033"/>
                  <a:pt x="1269902" y="509702"/>
                  <a:pt x="1295305" y="451223"/>
                </a:cubicBezTo>
                <a:cubicBezTo>
                  <a:pt x="1318051" y="396397"/>
                  <a:pt x="1354046" y="348049"/>
                  <a:pt x="1400080" y="310519"/>
                </a:cubicBezTo>
                <a:cubicBezTo>
                  <a:pt x="1443829" y="276527"/>
                  <a:pt x="1494016" y="251735"/>
                  <a:pt x="1547622" y="237646"/>
                </a:cubicBezTo>
                <a:cubicBezTo>
                  <a:pt x="1604354" y="222148"/>
                  <a:pt x="1662923" y="214347"/>
                  <a:pt x="1721739" y="214433"/>
                </a:cubicBezTo>
                <a:close/>
                <a:moveTo>
                  <a:pt x="5716715" y="194645"/>
                </a:moveTo>
                <a:cubicBezTo>
                  <a:pt x="5831586" y="194645"/>
                  <a:pt x="5923312" y="220017"/>
                  <a:pt x="5991892" y="270753"/>
                </a:cubicBezTo>
                <a:cubicBezTo>
                  <a:pt x="6055995" y="326054"/>
                  <a:pt x="6090285" y="397824"/>
                  <a:pt x="6094762" y="486042"/>
                </a:cubicBezTo>
                <a:lnTo>
                  <a:pt x="5951887" y="486042"/>
                </a:lnTo>
                <a:cubicBezTo>
                  <a:pt x="5911691" y="487127"/>
                  <a:pt x="5874353" y="465284"/>
                  <a:pt x="5855684" y="429722"/>
                </a:cubicBezTo>
                <a:lnTo>
                  <a:pt x="5829205" y="403275"/>
                </a:lnTo>
                <a:cubicBezTo>
                  <a:pt x="5802630" y="383420"/>
                  <a:pt x="5766149" y="373469"/>
                  <a:pt x="5719762" y="373403"/>
                </a:cubicBezTo>
                <a:cubicBezTo>
                  <a:pt x="5675280" y="373403"/>
                  <a:pt x="5642134" y="380034"/>
                  <a:pt x="5620322" y="393286"/>
                </a:cubicBezTo>
                <a:cubicBezTo>
                  <a:pt x="5600414" y="406386"/>
                  <a:pt x="5588984" y="429142"/>
                  <a:pt x="5590413" y="452935"/>
                </a:cubicBezTo>
                <a:cubicBezTo>
                  <a:pt x="5590413" y="488259"/>
                  <a:pt x="5647848" y="518074"/>
                  <a:pt x="5762816" y="542362"/>
                </a:cubicBezTo>
                <a:cubicBezTo>
                  <a:pt x="5774245" y="546148"/>
                  <a:pt x="5785867" y="549325"/>
                  <a:pt x="5797678" y="551875"/>
                </a:cubicBezTo>
                <a:cubicBezTo>
                  <a:pt x="5807012" y="554073"/>
                  <a:pt x="5816632" y="555195"/>
                  <a:pt x="5826253" y="555205"/>
                </a:cubicBezTo>
                <a:cubicBezTo>
                  <a:pt x="5938933" y="583935"/>
                  <a:pt x="6017323" y="617042"/>
                  <a:pt x="6061615" y="654525"/>
                </a:cubicBezTo>
                <a:cubicBezTo>
                  <a:pt x="6103620" y="694292"/>
                  <a:pt x="6124575" y="747282"/>
                  <a:pt x="6124670" y="813495"/>
                </a:cubicBezTo>
                <a:cubicBezTo>
                  <a:pt x="6124670" y="910723"/>
                  <a:pt x="6089333" y="985784"/>
                  <a:pt x="6018562" y="1038679"/>
                </a:cubicBezTo>
                <a:cubicBezTo>
                  <a:pt x="5952268" y="1087321"/>
                  <a:pt x="5852826" y="1111619"/>
                  <a:pt x="5720144" y="1111552"/>
                </a:cubicBezTo>
                <a:cubicBezTo>
                  <a:pt x="5594128" y="1111552"/>
                  <a:pt x="5500117" y="1086180"/>
                  <a:pt x="5438298" y="1035444"/>
                </a:cubicBezTo>
                <a:cubicBezTo>
                  <a:pt x="5374195" y="984709"/>
                  <a:pt x="5342096" y="910723"/>
                  <a:pt x="5342096" y="813495"/>
                </a:cubicBezTo>
                <a:lnTo>
                  <a:pt x="5342287" y="803982"/>
                </a:lnTo>
                <a:lnTo>
                  <a:pt x="5567839" y="803982"/>
                </a:lnTo>
                <a:cubicBezTo>
                  <a:pt x="5569934" y="848124"/>
                  <a:pt x="5586889" y="881326"/>
                  <a:pt x="5617559" y="903302"/>
                </a:cubicBezTo>
                <a:cubicBezTo>
                  <a:pt x="5650706" y="925469"/>
                  <a:pt x="5694902" y="936409"/>
                  <a:pt x="5750148" y="936409"/>
                </a:cubicBezTo>
                <a:cubicBezTo>
                  <a:pt x="5785771" y="937379"/>
                  <a:pt x="5821109" y="929398"/>
                  <a:pt x="5852922" y="913196"/>
                </a:cubicBezTo>
                <a:cubicBezTo>
                  <a:pt x="5879497" y="897784"/>
                  <a:pt x="5892737" y="876826"/>
                  <a:pt x="5892737" y="850312"/>
                </a:cubicBezTo>
                <a:cubicBezTo>
                  <a:pt x="5892737" y="810546"/>
                  <a:pt x="5846350" y="780740"/>
                  <a:pt x="5753481" y="760886"/>
                </a:cubicBezTo>
                <a:cubicBezTo>
                  <a:pt x="5723191" y="756472"/>
                  <a:pt x="5693283" y="749831"/>
                  <a:pt x="5663946" y="741003"/>
                </a:cubicBezTo>
                <a:cubicBezTo>
                  <a:pt x="5546788" y="712396"/>
                  <a:pt x="5468302" y="678185"/>
                  <a:pt x="5428584" y="638352"/>
                </a:cubicBezTo>
                <a:cubicBezTo>
                  <a:pt x="5384102" y="598710"/>
                  <a:pt x="5361909" y="545720"/>
                  <a:pt x="5361909" y="479383"/>
                </a:cubicBezTo>
                <a:cubicBezTo>
                  <a:pt x="5360384" y="398813"/>
                  <a:pt x="5395817" y="321964"/>
                  <a:pt x="5458111" y="270753"/>
                </a:cubicBezTo>
                <a:cubicBezTo>
                  <a:pt x="5524405" y="220017"/>
                  <a:pt x="5610606" y="194645"/>
                  <a:pt x="5716715" y="194645"/>
                </a:cubicBezTo>
                <a:close/>
                <a:moveTo>
                  <a:pt x="4192239" y="194645"/>
                </a:moveTo>
                <a:cubicBezTo>
                  <a:pt x="4307110" y="194645"/>
                  <a:pt x="4398836" y="220017"/>
                  <a:pt x="4467416" y="270753"/>
                </a:cubicBezTo>
                <a:cubicBezTo>
                  <a:pt x="4531519" y="326054"/>
                  <a:pt x="4565809" y="397824"/>
                  <a:pt x="4570190" y="486042"/>
                </a:cubicBezTo>
                <a:lnTo>
                  <a:pt x="4427315" y="486042"/>
                </a:lnTo>
                <a:cubicBezTo>
                  <a:pt x="4387244" y="487098"/>
                  <a:pt x="4350087" y="465236"/>
                  <a:pt x="4331589" y="429722"/>
                </a:cubicBezTo>
                <a:lnTo>
                  <a:pt x="4305015" y="403275"/>
                </a:lnTo>
                <a:cubicBezTo>
                  <a:pt x="4278535" y="383420"/>
                  <a:pt x="4242083" y="373469"/>
                  <a:pt x="4195667" y="373403"/>
                </a:cubicBezTo>
                <a:cubicBezTo>
                  <a:pt x="4151214" y="373403"/>
                  <a:pt x="4118039" y="380034"/>
                  <a:pt x="4096132" y="393286"/>
                </a:cubicBezTo>
                <a:cubicBezTo>
                  <a:pt x="4076224" y="406415"/>
                  <a:pt x="4064861" y="429161"/>
                  <a:pt x="4066318" y="452935"/>
                </a:cubicBezTo>
                <a:cubicBezTo>
                  <a:pt x="4066318" y="488259"/>
                  <a:pt x="4123782" y="518074"/>
                  <a:pt x="4238721" y="542362"/>
                </a:cubicBezTo>
                <a:cubicBezTo>
                  <a:pt x="4250160" y="546167"/>
                  <a:pt x="4261799" y="549335"/>
                  <a:pt x="4273582" y="551875"/>
                </a:cubicBezTo>
                <a:cubicBezTo>
                  <a:pt x="4282793" y="554044"/>
                  <a:pt x="4292223" y="555157"/>
                  <a:pt x="4301681" y="555205"/>
                </a:cubicBezTo>
                <a:cubicBezTo>
                  <a:pt x="4414457" y="583935"/>
                  <a:pt x="4492943" y="617042"/>
                  <a:pt x="4537139" y="654525"/>
                </a:cubicBezTo>
                <a:cubicBezTo>
                  <a:pt x="4579144" y="694292"/>
                  <a:pt x="4600099" y="747282"/>
                  <a:pt x="4600099" y="813495"/>
                </a:cubicBezTo>
                <a:cubicBezTo>
                  <a:pt x="4600099" y="910723"/>
                  <a:pt x="4564761" y="985784"/>
                  <a:pt x="4494086" y="1038679"/>
                </a:cubicBezTo>
                <a:cubicBezTo>
                  <a:pt x="4427668" y="1087321"/>
                  <a:pt x="4328189" y="1111619"/>
                  <a:pt x="4195667" y="1111552"/>
                </a:cubicBezTo>
                <a:cubicBezTo>
                  <a:pt x="4069623" y="1111552"/>
                  <a:pt x="3975669" y="1086180"/>
                  <a:pt x="3913823" y="1035444"/>
                </a:cubicBezTo>
                <a:cubicBezTo>
                  <a:pt x="3849625" y="984709"/>
                  <a:pt x="3817554" y="910723"/>
                  <a:pt x="3817620" y="813495"/>
                </a:cubicBezTo>
                <a:lnTo>
                  <a:pt x="3817906" y="803982"/>
                </a:lnTo>
                <a:lnTo>
                  <a:pt x="4043363" y="803982"/>
                </a:lnTo>
                <a:cubicBezTo>
                  <a:pt x="4045553" y="848124"/>
                  <a:pt x="4062413" y="881326"/>
                  <a:pt x="4093084" y="903302"/>
                </a:cubicBezTo>
                <a:cubicBezTo>
                  <a:pt x="4126326" y="925469"/>
                  <a:pt x="4170522" y="936409"/>
                  <a:pt x="4225767" y="936409"/>
                </a:cubicBezTo>
                <a:cubicBezTo>
                  <a:pt x="4261428" y="937379"/>
                  <a:pt x="4296766" y="929398"/>
                  <a:pt x="4328541" y="913196"/>
                </a:cubicBezTo>
                <a:cubicBezTo>
                  <a:pt x="4355021" y="897784"/>
                  <a:pt x="4368356" y="876855"/>
                  <a:pt x="4368356" y="850312"/>
                </a:cubicBezTo>
                <a:cubicBezTo>
                  <a:pt x="4368356" y="810546"/>
                  <a:pt x="4321940" y="780740"/>
                  <a:pt x="4229100" y="760886"/>
                </a:cubicBezTo>
                <a:cubicBezTo>
                  <a:pt x="4198802" y="756472"/>
                  <a:pt x="4168874" y="749831"/>
                  <a:pt x="4139566" y="741003"/>
                </a:cubicBezTo>
                <a:cubicBezTo>
                  <a:pt x="4022284" y="712396"/>
                  <a:pt x="3943798" y="678185"/>
                  <a:pt x="3904107" y="638352"/>
                </a:cubicBezTo>
                <a:cubicBezTo>
                  <a:pt x="3859654" y="598710"/>
                  <a:pt x="3837432" y="545720"/>
                  <a:pt x="3837432" y="479383"/>
                </a:cubicBezTo>
                <a:cubicBezTo>
                  <a:pt x="3835918" y="398832"/>
                  <a:pt x="3871313" y="322011"/>
                  <a:pt x="3933540" y="270753"/>
                </a:cubicBezTo>
                <a:cubicBezTo>
                  <a:pt x="3999957" y="220017"/>
                  <a:pt x="4086197" y="194645"/>
                  <a:pt x="4192239" y="194645"/>
                </a:cubicBezTo>
                <a:close/>
                <a:moveTo>
                  <a:pt x="3386901" y="194645"/>
                </a:moveTo>
                <a:cubicBezTo>
                  <a:pt x="3519488" y="194645"/>
                  <a:pt x="3622264" y="234383"/>
                  <a:pt x="3695225" y="313849"/>
                </a:cubicBezTo>
                <a:cubicBezTo>
                  <a:pt x="3765967" y="395541"/>
                  <a:pt x="3801333" y="509226"/>
                  <a:pt x="3801333" y="654906"/>
                </a:cubicBezTo>
                <a:lnTo>
                  <a:pt x="3801333" y="691342"/>
                </a:lnTo>
                <a:cubicBezTo>
                  <a:pt x="3801838" y="699229"/>
                  <a:pt x="3800704" y="707135"/>
                  <a:pt x="3797999" y="714555"/>
                </a:cubicBezTo>
                <a:lnTo>
                  <a:pt x="3224404" y="714555"/>
                </a:lnTo>
                <a:cubicBezTo>
                  <a:pt x="3226623" y="783052"/>
                  <a:pt x="3243197" y="833787"/>
                  <a:pt x="3274124" y="866771"/>
                </a:cubicBezTo>
                <a:cubicBezTo>
                  <a:pt x="3302766" y="902161"/>
                  <a:pt x="3345876" y="919827"/>
                  <a:pt x="3403474" y="919761"/>
                </a:cubicBezTo>
                <a:cubicBezTo>
                  <a:pt x="3437002" y="920750"/>
                  <a:pt x="3470187" y="912768"/>
                  <a:pt x="3499581" y="896643"/>
                </a:cubicBezTo>
                <a:cubicBezTo>
                  <a:pt x="3506515" y="894274"/>
                  <a:pt x="3512783" y="890297"/>
                  <a:pt x="3517869" y="885036"/>
                </a:cubicBezTo>
                <a:lnTo>
                  <a:pt x="3536062" y="866771"/>
                </a:lnTo>
                <a:cubicBezTo>
                  <a:pt x="3541967" y="855992"/>
                  <a:pt x="3550521" y="846887"/>
                  <a:pt x="3560923" y="840323"/>
                </a:cubicBezTo>
                <a:cubicBezTo>
                  <a:pt x="3579000" y="828250"/>
                  <a:pt x="3600565" y="822466"/>
                  <a:pt x="3622264" y="823865"/>
                </a:cubicBezTo>
                <a:lnTo>
                  <a:pt x="3788094" y="823865"/>
                </a:lnTo>
                <a:cubicBezTo>
                  <a:pt x="3763710" y="916526"/>
                  <a:pt x="3717294" y="987182"/>
                  <a:pt x="3648838" y="1035825"/>
                </a:cubicBezTo>
                <a:cubicBezTo>
                  <a:pt x="3580258" y="1086560"/>
                  <a:pt x="3494028" y="1111932"/>
                  <a:pt x="3390139" y="1111932"/>
                </a:cubicBezTo>
                <a:cubicBezTo>
                  <a:pt x="3264219" y="1111932"/>
                  <a:pt x="3165797" y="1071091"/>
                  <a:pt x="3094864" y="989399"/>
                </a:cubicBezTo>
                <a:cubicBezTo>
                  <a:pt x="3024188" y="909933"/>
                  <a:pt x="2988851" y="796247"/>
                  <a:pt x="2988851" y="648342"/>
                </a:cubicBezTo>
                <a:cubicBezTo>
                  <a:pt x="2988851" y="507095"/>
                  <a:pt x="3023112" y="396711"/>
                  <a:pt x="3091626" y="317178"/>
                </a:cubicBezTo>
                <a:cubicBezTo>
                  <a:pt x="3162301" y="235486"/>
                  <a:pt x="3260723" y="194645"/>
                  <a:pt x="3386901" y="194645"/>
                </a:cubicBezTo>
                <a:close/>
                <a:moveTo>
                  <a:pt x="2146078" y="194645"/>
                </a:moveTo>
                <a:cubicBezTo>
                  <a:pt x="2269903" y="194645"/>
                  <a:pt x="2362772" y="215603"/>
                  <a:pt x="2424684" y="257529"/>
                </a:cubicBezTo>
                <a:cubicBezTo>
                  <a:pt x="2488816" y="301928"/>
                  <a:pt x="2520858" y="363728"/>
                  <a:pt x="2520792" y="442946"/>
                </a:cubicBezTo>
                <a:lnTo>
                  <a:pt x="2520792" y="744332"/>
                </a:lnTo>
                <a:cubicBezTo>
                  <a:pt x="2520792" y="832684"/>
                  <a:pt x="2504914" y="901685"/>
                  <a:pt x="2473167" y="951345"/>
                </a:cubicBezTo>
                <a:cubicBezTo>
                  <a:pt x="2445477" y="997067"/>
                  <a:pt x="2405777" y="1034341"/>
                  <a:pt x="2358391" y="1059133"/>
                </a:cubicBezTo>
                <a:cubicBezTo>
                  <a:pt x="2312508" y="1083297"/>
                  <a:pt x="2262435" y="1098471"/>
                  <a:pt x="2210848" y="1103846"/>
                </a:cubicBezTo>
                <a:cubicBezTo>
                  <a:pt x="2165176" y="1109002"/>
                  <a:pt x="2119265" y="1111761"/>
                  <a:pt x="2073307" y="1112123"/>
                </a:cubicBezTo>
                <a:cubicBezTo>
                  <a:pt x="1998574" y="1113559"/>
                  <a:pt x="1925374" y="1090831"/>
                  <a:pt x="1864614" y="1047336"/>
                </a:cubicBezTo>
                <a:cubicBezTo>
                  <a:pt x="1804921" y="1004335"/>
                  <a:pt x="1775079" y="933146"/>
                  <a:pt x="1775079" y="833759"/>
                </a:cubicBezTo>
                <a:cubicBezTo>
                  <a:pt x="1775079" y="741031"/>
                  <a:pt x="1802159" y="674789"/>
                  <a:pt x="1856328" y="635023"/>
                </a:cubicBezTo>
                <a:cubicBezTo>
                  <a:pt x="1910496" y="595256"/>
                  <a:pt x="1979553" y="568781"/>
                  <a:pt x="2063496" y="555586"/>
                </a:cubicBezTo>
                <a:cubicBezTo>
                  <a:pt x="2076908" y="555319"/>
                  <a:pt x="2090242" y="553664"/>
                  <a:pt x="2103311" y="550638"/>
                </a:cubicBezTo>
                <a:cubicBezTo>
                  <a:pt x="2120846" y="546976"/>
                  <a:pt x="2138553" y="544217"/>
                  <a:pt x="2156365" y="542362"/>
                </a:cubicBezTo>
                <a:cubicBezTo>
                  <a:pt x="2253644" y="529167"/>
                  <a:pt x="2302288" y="500474"/>
                  <a:pt x="2302288" y="456265"/>
                </a:cubicBezTo>
                <a:cubicBezTo>
                  <a:pt x="2302288" y="423158"/>
                  <a:pt x="2285143" y="401629"/>
                  <a:pt x="2250853" y="391669"/>
                </a:cubicBezTo>
                <a:cubicBezTo>
                  <a:pt x="2220220" y="382260"/>
                  <a:pt x="2188407" y="377237"/>
                  <a:pt x="2156365" y="376732"/>
                </a:cubicBezTo>
                <a:cubicBezTo>
                  <a:pt x="2128181" y="376314"/>
                  <a:pt x="2100149" y="380785"/>
                  <a:pt x="2073497" y="389956"/>
                </a:cubicBezTo>
                <a:cubicBezTo>
                  <a:pt x="2049618" y="398395"/>
                  <a:pt x="2030378" y="416442"/>
                  <a:pt x="2020443" y="439712"/>
                </a:cubicBezTo>
                <a:lnTo>
                  <a:pt x="1797939" y="439712"/>
                </a:lnTo>
                <a:cubicBezTo>
                  <a:pt x="1805626" y="373441"/>
                  <a:pt x="1838954" y="312802"/>
                  <a:pt x="1890808" y="270753"/>
                </a:cubicBezTo>
                <a:cubicBezTo>
                  <a:pt x="1950501" y="220017"/>
                  <a:pt x="2035588" y="194645"/>
                  <a:pt x="2146078" y="194645"/>
                </a:cubicBezTo>
                <a:close/>
                <a:moveTo>
                  <a:pt x="374523" y="194645"/>
                </a:moveTo>
                <a:cubicBezTo>
                  <a:pt x="489462" y="194645"/>
                  <a:pt x="581216" y="220017"/>
                  <a:pt x="649796" y="270753"/>
                </a:cubicBezTo>
                <a:cubicBezTo>
                  <a:pt x="713927" y="326054"/>
                  <a:pt x="748189" y="397824"/>
                  <a:pt x="752570" y="486042"/>
                </a:cubicBezTo>
                <a:lnTo>
                  <a:pt x="609695" y="486042"/>
                </a:lnTo>
                <a:cubicBezTo>
                  <a:pt x="569500" y="487127"/>
                  <a:pt x="532181" y="465284"/>
                  <a:pt x="513493" y="429722"/>
                </a:cubicBezTo>
                <a:cubicBezTo>
                  <a:pt x="504634" y="420970"/>
                  <a:pt x="495776" y="412122"/>
                  <a:pt x="487013" y="403275"/>
                </a:cubicBezTo>
                <a:cubicBezTo>
                  <a:pt x="460534" y="383420"/>
                  <a:pt x="424053" y="373469"/>
                  <a:pt x="377571" y="373403"/>
                </a:cubicBezTo>
                <a:cubicBezTo>
                  <a:pt x="333118" y="373403"/>
                  <a:pt x="299971" y="380034"/>
                  <a:pt x="278130" y="393286"/>
                </a:cubicBezTo>
                <a:cubicBezTo>
                  <a:pt x="258223" y="406415"/>
                  <a:pt x="246859" y="429161"/>
                  <a:pt x="248317" y="452935"/>
                </a:cubicBezTo>
                <a:cubicBezTo>
                  <a:pt x="248317" y="488259"/>
                  <a:pt x="305781" y="518074"/>
                  <a:pt x="420719" y="542362"/>
                </a:cubicBezTo>
                <a:cubicBezTo>
                  <a:pt x="432130" y="546148"/>
                  <a:pt x="443732" y="549325"/>
                  <a:pt x="455486" y="551875"/>
                </a:cubicBezTo>
                <a:cubicBezTo>
                  <a:pt x="464849" y="554073"/>
                  <a:pt x="474440" y="555186"/>
                  <a:pt x="484061" y="555205"/>
                </a:cubicBezTo>
                <a:cubicBezTo>
                  <a:pt x="596837" y="583935"/>
                  <a:pt x="675323" y="617042"/>
                  <a:pt x="719519" y="654525"/>
                </a:cubicBezTo>
                <a:cubicBezTo>
                  <a:pt x="761429" y="694292"/>
                  <a:pt x="782412" y="747282"/>
                  <a:pt x="782479" y="813495"/>
                </a:cubicBezTo>
                <a:cubicBezTo>
                  <a:pt x="782479" y="910723"/>
                  <a:pt x="747113" y="985784"/>
                  <a:pt x="676370" y="1038679"/>
                </a:cubicBezTo>
                <a:cubicBezTo>
                  <a:pt x="610076" y="1087321"/>
                  <a:pt x="510607" y="1111619"/>
                  <a:pt x="377952" y="1111552"/>
                </a:cubicBezTo>
                <a:cubicBezTo>
                  <a:pt x="251908" y="1111552"/>
                  <a:pt x="157953" y="1086180"/>
                  <a:pt x="96108" y="1035444"/>
                </a:cubicBezTo>
                <a:cubicBezTo>
                  <a:pt x="31975" y="984709"/>
                  <a:pt x="-67" y="910723"/>
                  <a:pt x="0" y="813495"/>
                </a:cubicBezTo>
                <a:lnTo>
                  <a:pt x="286" y="803982"/>
                </a:lnTo>
                <a:lnTo>
                  <a:pt x="225743" y="803982"/>
                </a:lnTo>
                <a:cubicBezTo>
                  <a:pt x="227933" y="848124"/>
                  <a:pt x="244793" y="881326"/>
                  <a:pt x="275463" y="903302"/>
                </a:cubicBezTo>
                <a:cubicBezTo>
                  <a:pt x="308610" y="925469"/>
                  <a:pt x="352806" y="936409"/>
                  <a:pt x="408051" y="936409"/>
                </a:cubicBezTo>
                <a:cubicBezTo>
                  <a:pt x="443742" y="937379"/>
                  <a:pt x="479108" y="929398"/>
                  <a:pt x="510921" y="913196"/>
                </a:cubicBezTo>
                <a:cubicBezTo>
                  <a:pt x="537400" y="897784"/>
                  <a:pt x="550640" y="876826"/>
                  <a:pt x="550640" y="850312"/>
                </a:cubicBezTo>
                <a:cubicBezTo>
                  <a:pt x="550640" y="810546"/>
                  <a:pt x="504225" y="780740"/>
                  <a:pt x="411385" y="760886"/>
                </a:cubicBezTo>
                <a:cubicBezTo>
                  <a:pt x="381095" y="756462"/>
                  <a:pt x="351168" y="749822"/>
                  <a:pt x="321850" y="741003"/>
                </a:cubicBezTo>
                <a:cubicBezTo>
                  <a:pt x="204692" y="712396"/>
                  <a:pt x="126235" y="678185"/>
                  <a:pt x="86487" y="638352"/>
                </a:cubicBezTo>
                <a:cubicBezTo>
                  <a:pt x="42034" y="598710"/>
                  <a:pt x="19812" y="545720"/>
                  <a:pt x="19812" y="479383"/>
                </a:cubicBezTo>
                <a:cubicBezTo>
                  <a:pt x="18298" y="398832"/>
                  <a:pt x="53693" y="322011"/>
                  <a:pt x="115919" y="270753"/>
                </a:cubicBezTo>
                <a:cubicBezTo>
                  <a:pt x="182213" y="220017"/>
                  <a:pt x="268415" y="194645"/>
                  <a:pt x="374523" y="194645"/>
                </a:cubicBezTo>
                <a:close/>
                <a:moveTo>
                  <a:pt x="2575750" y="0"/>
                </a:moveTo>
                <a:lnTo>
                  <a:pt x="2799779" y="0"/>
                </a:lnTo>
                <a:lnTo>
                  <a:pt x="2799779" y="221949"/>
                </a:lnTo>
                <a:lnTo>
                  <a:pt x="2958084" y="221949"/>
                </a:lnTo>
                <a:lnTo>
                  <a:pt x="2958084" y="420399"/>
                </a:lnTo>
                <a:lnTo>
                  <a:pt x="2800159" y="420399"/>
                </a:lnTo>
                <a:lnTo>
                  <a:pt x="2800159" y="728921"/>
                </a:lnTo>
                <a:cubicBezTo>
                  <a:pt x="2800159" y="789997"/>
                  <a:pt x="2814038" y="832969"/>
                  <a:pt x="2841784" y="857828"/>
                </a:cubicBezTo>
                <a:cubicBezTo>
                  <a:pt x="2869530" y="882687"/>
                  <a:pt x="2911697" y="893408"/>
                  <a:pt x="2968276" y="889984"/>
                </a:cubicBezTo>
                <a:lnTo>
                  <a:pt x="2968276" y="1093667"/>
                </a:lnTo>
                <a:cubicBezTo>
                  <a:pt x="2911317" y="1101116"/>
                  <a:pt x="2853443" y="1097111"/>
                  <a:pt x="2798064" y="1081870"/>
                </a:cubicBezTo>
                <a:cubicBezTo>
                  <a:pt x="2752011" y="1068675"/>
                  <a:pt x="2710006" y="1044178"/>
                  <a:pt x="2675858" y="1010614"/>
                </a:cubicBezTo>
                <a:cubicBezTo>
                  <a:pt x="2642092" y="976385"/>
                  <a:pt x="2616556" y="934944"/>
                  <a:pt x="2601183" y="889413"/>
                </a:cubicBezTo>
                <a:cubicBezTo>
                  <a:pt x="2583590" y="837336"/>
                  <a:pt x="2574998" y="782643"/>
                  <a:pt x="2575750" y="727684"/>
                </a:cubicBezTo>
                <a:close/>
                <a:moveTo>
                  <a:pt x="824770" y="0"/>
                </a:moveTo>
                <a:lnTo>
                  <a:pt x="1048893" y="0"/>
                </a:lnTo>
                <a:lnTo>
                  <a:pt x="1048893" y="221949"/>
                </a:lnTo>
                <a:lnTo>
                  <a:pt x="1206723" y="221949"/>
                </a:lnTo>
                <a:lnTo>
                  <a:pt x="1206723" y="420399"/>
                </a:lnTo>
                <a:lnTo>
                  <a:pt x="1048417" y="420399"/>
                </a:lnTo>
                <a:lnTo>
                  <a:pt x="1048417" y="728921"/>
                </a:lnTo>
                <a:cubicBezTo>
                  <a:pt x="1048417" y="789997"/>
                  <a:pt x="1062257" y="832969"/>
                  <a:pt x="1089946" y="857828"/>
                </a:cubicBezTo>
                <a:cubicBezTo>
                  <a:pt x="1117636" y="882687"/>
                  <a:pt x="1159955" y="893475"/>
                  <a:pt x="1216915" y="890174"/>
                </a:cubicBezTo>
                <a:lnTo>
                  <a:pt x="1216915" y="1093667"/>
                </a:lnTo>
                <a:cubicBezTo>
                  <a:pt x="1160117" y="1101068"/>
                  <a:pt x="1102405" y="1097054"/>
                  <a:pt x="1047179" y="1081870"/>
                </a:cubicBezTo>
                <a:cubicBezTo>
                  <a:pt x="1001116" y="1068694"/>
                  <a:pt x="959101" y="1044197"/>
                  <a:pt x="924973" y="1010614"/>
                </a:cubicBezTo>
                <a:cubicBezTo>
                  <a:pt x="891207" y="976366"/>
                  <a:pt x="865642" y="934935"/>
                  <a:pt x="850202" y="889413"/>
                </a:cubicBezTo>
                <a:cubicBezTo>
                  <a:pt x="832619" y="837336"/>
                  <a:pt x="824018" y="782643"/>
                  <a:pt x="824770" y="727684"/>
                </a:cubicBezTo>
                <a:close/>
              </a:path>
            </a:pathLst>
          </a:custGeom>
          <a:solidFill>
            <a:srgbClr val="002060"/>
          </a:solidFill>
          <a:ln w="9525" cap="flat">
            <a:noFill/>
            <a:prstDash val="solid"/>
            <a:miter/>
          </a:ln>
        </p:spPr>
        <p:txBody>
          <a:bodyPr rtlCol="0" anchor="ctr"/>
          <a:lstStyle/>
          <a:p>
            <a:endParaRPr lang="es-ES"/>
          </a:p>
        </p:txBody>
      </p:sp>
    </p:spTree>
    <p:extLst>
      <p:ext uri="{BB962C8B-B14F-4D97-AF65-F5344CB8AC3E}">
        <p14:creationId xmlns:p14="http://schemas.microsoft.com/office/powerpoint/2010/main" val="344957818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emplate Propuesta 2022 - Índice">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B1F9D7A-1DF1-7E4D-9BA4-FB02422FEC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5418644" cy="6858000"/>
          </a:xfrm>
          <a:prstGeom prst="rect">
            <a:avLst/>
          </a:prstGeom>
        </p:spPr>
      </p:pic>
      <p:sp>
        <p:nvSpPr>
          <p:cNvPr id="3" name="Rectangle 24">
            <a:extLst>
              <a:ext uri="{FF2B5EF4-FFF2-40B4-BE49-F238E27FC236}">
                <a16:creationId xmlns:a16="http://schemas.microsoft.com/office/drawing/2014/main" id="{CB36530A-2345-B64A-AEA2-2C67F5B36F23}"/>
              </a:ext>
            </a:extLst>
          </p:cNvPr>
          <p:cNvSpPr/>
          <p:nvPr userDrawn="1"/>
        </p:nvSpPr>
        <p:spPr>
          <a:xfrm>
            <a:off x="0" y="0"/>
            <a:ext cx="5418644" cy="6858000"/>
          </a:xfrm>
          <a:prstGeom prst="rect">
            <a:avLst/>
          </a:prstGeom>
          <a:solidFill>
            <a:schemeClr val="tx2">
              <a:alpha val="47386"/>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300" normalizeH="0" baseline="0" noProof="0">
              <a:ln>
                <a:noFill/>
              </a:ln>
              <a:solidFill>
                <a:srgbClr val="FFFFFF"/>
              </a:solidFill>
              <a:effectLst/>
              <a:uLnTx/>
              <a:uFillTx/>
              <a:latin typeface="Arial" panose="020B0604020202020204"/>
              <a:ea typeface="+mn-ea"/>
              <a:cs typeface="+mn-cs"/>
            </a:endParaRPr>
          </a:p>
        </p:txBody>
      </p:sp>
      <p:sp>
        <p:nvSpPr>
          <p:cNvPr id="48" name="Rectangle 24">
            <a:extLst>
              <a:ext uri="{FF2B5EF4-FFF2-40B4-BE49-F238E27FC236}">
                <a16:creationId xmlns:a16="http://schemas.microsoft.com/office/drawing/2014/main" id="{24D0A1F8-0D36-1D4C-8930-D449B00B1E6D}"/>
              </a:ext>
            </a:extLst>
          </p:cNvPr>
          <p:cNvSpPr/>
          <p:nvPr userDrawn="1"/>
        </p:nvSpPr>
        <p:spPr>
          <a:xfrm>
            <a:off x="746892" y="1466570"/>
            <a:ext cx="3924862" cy="3924860"/>
          </a:xfrm>
          <a:prstGeom prst="rect">
            <a:avLst/>
          </a:prstGeom>
          <a:solidFill>
            <a:schemeClr val="bg1">
              <a:alpha val="76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300" normalizeH="0" baseline="0" noProof="0">
              <a:ln>
                <a:noFill/>
              </a:ln>
              <a:solidFill>
                <a:srgbClr val="FFFFFF"/>
              </a:solidFill>
              <a:effectLst/>
              <a:uLnTx/>
              <a:uFillTx/>
              <a:latin typeface="Arial" panose="020B0604020202020204"/>
              <a:ea typeface="+mn-ea"/>
              <a:cs typeface="+mn-cs"/>
            </a:endParaRPr>
          </a:p>
        </p:txBody>
      </p:sp>
      <p:sp>
        <p:nvSpPr>
          <p:cNvPr id="52" name="Forma libre 51">
            <a:extLst>
              <a:ext uri="{FF2B5EF4-FFF2-40B4-BE49-F238E27FC236}">
                <a16:creationId xmlns:a16="http://schemas.microsoft.com/office/drawing/2014/main" id="{62D8678F-368A-7B4F-A19A-32A07DBA7295}"/>
              </a:ext>
            </a:extLst>
          </p:cNvPr>
          <p:cNvSpPr/>
          <p:nvPr/>
        </p:nvSpPr>
        <p:spPr>
          <a:xfrm>
            <a:off x="2035361" y="1785473"/>
            <a:ext cx="1347920" cy="311048"/>
          </a:xfrm>
          <a:custGeom>
            <a:avLst/>
            <a:gdLst>
              <a:gd name="connsiteX0" fmla="*/ 2305336 w 6124670"/>
              <a:gd name="connsiteY0" fmla="*/ 651766 h 1413343"/>
              <a:gd name="connsiteX1" fmla="*/ 2176082 w 6124670"/>
              <a:gd name="connsiteY1" fmla="*/ 694862 h 1413343"/>
              <a:gd name="connsiteX2" fmla="*/ 2099882 w 6124670"/>
              <a:gd name="connsiteY2" fmla="*/ 711416 h 1413343"/>
              <a:gd name="connsiteX3" fmla="*/ 2013681 w 6124670"/>
              <a:gd name="connsiteY3" fmla="*/ 754512 h 1413343"/>
              <a:gd name="connsiteX4" fmla="*/ 1990440 w 6124670"/>
              <a:gd name="connsiteY4" fmla="*/ 827385 h 1413343"/>
              <a:gd name="connsiteX5" fmla="*/ 2020348 w 6124670"/>
              <a:gd name="connsiteY5" fmla="*/ 906822 h 1413343"/>
              <a:gd name="connsiteX6" fmla="*/ 2106073 w 6124670"/>
              <a:gd name="connsiteY6" fmla="*/ 933269 h 1413343"/>
              <a:gd name="connsiteX7" fmla="*/ 2251900 w 6124670"/>
              <a:gd name="connsiteY7" fmla="*/ 880375 h 1413343"/>
              <a:gd name="connsiteX8" fmla="*/ 2304955 w 6124670"/>
              <a:gd name="connsiteY8" fmla="*/ 734629 h 1413343"/>
              <a:gd name="connsiteX9" fmla="*/ 3393473 w 6124670"/>
              <a:gd name="connsiteY9" fmla="*/ 386722 h 1413343"/>
              <a:gd name="connsiteX10" fmla="*/ 3274315 w 6124670"/>
              <a:gd name="connsiteY10" fmla="*/ 433052 h 1413343"/>
              <a:gd name="connsiteX11" fmla="*/ 3224404 w 6124670"/>
              <a:gd name="connsiteY11" fmla="*/ 565479 h 1413343"/>
              <a:gd name="connsiteX12" fmla="*/ 3562637 w 6124670"/>
              <a:gd name="connsiteY12" fmla="*/ 565479 h 1413343"/>
              <a:gd name="connsiteX13" fmla="*/ 3516155 w 6124670"/>
              <a:gd name="connsiteY13" fmla="*/ 433052 h 1413343"/>
              <a:gd name="connsiteX14" fmla="*/ 3393473 w 6124670"/>
              <a:gd name="connsiteY14" fmla="*/ 386722 h 1413343"/>
              <a:gd name="connsiteX15" fmla="*/ 4552474 w 6124670"/>
              <a:gd name="connsiteY15" fmla="*/ 214433 h 1413343"/>
              <a:gd name="connsiteX16" fmla="*/ 4807839 w 6124670"/>
              <a:gd name="connsiteY16" fmla="*/ 214433 h 1413343"/>
              <a:gd name="connsiteX17" fmla="*/ 4986910 w 6124670"/>
              <a:gd name="connsiteY17" fmla="*/ 837089 h 1413343"/>
              <a:gd name="connsiteX18" fmla="*/ 5142739 w 6124670"/>
              <a:gd name="connsiteY18" fmla="*/ 293966 h 1413343"/>
              <a:gd name="connsiteX19" fmla="*/ 5248847 w 6124670"/>
              <a:gd name="connsiteY19" fmla="*/ 214433 h 1413343"/>
              <a:gd name="connsiteX20" fmla="*/ 5407914 w 6124670"/>
              <a:gd name="connsiteY20" fmla="*/ 214433 h 1413343"/>
              <a:gd name="connsiteX21" fmla="*/ 5069681 w 6124670"/>
              <a:gd name="connsiteY21" fmla="*/ 1217912 h 1413343"/>
              <a:gd name="connsiteX22" fmla="*/ 4970146 w 6124670"/>
              <a:gd name="connsiteY22" fmla="*/ 1373552 h 1413343"/>
              <a:gd name="connsiteX23" fmla="*/ 4774597 w 6124670"/>
              <a:gd name="connsiteY23" fmla="*/ 1413318 h 1413343"/>
              <a:gd name="connsiteX24" fmla="*/ 4751737 w 6124670"/>
              <a:gd name="connsiteY24" fmla="*/ 1413318 h 1413343"/>
              <a:gd name="connsiteX25" fmla="*/ 4677918 w 6124670"/>
              <a:gd name="connsiteY25" fmla="*/ 1412558 h 1413343"/>
              <a:gd name="connsiteX26" fmla="*/ 4677918 w 6124670"/>
              <a:gd name="connsiteY26" fmla="*/ 1224572 h 1413343"/>
              <a:gd name="connsiteX27" fmla="*/ 4741164 w 6124670"/>
              <a:gd name="connsiteY27" fmla="*/ 1224572 h 1413343"/>
              <a:gd name="connsiteX28" fmla="*/ 4845939 w 6124670"/>
              <a:gd name="connsiteY28" fmla="*/ 1193082 h 1413343"/>
              <a:gd name="connsiteX29" fmla="*/ 4860893 w 6124670"/>
              <a:gd name="connsiteY29" fmla="*/ 1092050 h 1413343"/>
              <a:gd name="connsiteX30" fmla="*/ 1721739 w 6124670"/>
              <a:gd name="connsiteY30" fmla="*/ 214433 h 1413343"/>
              <a:gd name="connsiteX31" fmla="*/ 1754982 w 6124670"/>
              <a:gd name="connsiteY31" fmla="*/ 214433 h 1413343"/>
              <a:gd name="connsiteX32" fmla="*/ 1754982 w 6124670"/>
              <a:gd name="connsiteY32" fmla="*/ 449605 h 1413343"/>
              <a:gd name="connsiteX33" fmla="*/ 1678782 w 6124670"/>
              <a:gd name="connsiteY33" fmla="*/ 449605 h 1413343"/>
              <a:gd name="connsiteX34" fmla="*/ 1535907 w 6124670"/>
              <a:gd name="connsiteY34" fmla="*/ 495936 h 1413343"/>
              <a:gd name="connsiteX35" fmla="*/ 1489520 w 6124670"/>
              <a:gd name="connsiteY35" fmla="*/ 641682 h 1413343"/>
              <a:gd name="connsiteX36" fmla="*/ 1489520 w 6124670"/>
              <a:gd name="connsiteY36" fmla="*/ 1095379 h 1413343"/>
              <a:gd name="connsiteX37" fmla="*/ 1257205 w 6124670"/>
              <a:gd name="connsiteY37" fmla="*/ 1095379 h 1413343"/>
              <a:gd name="connsiteX38" fmla="*/ 1257205 w 6124670"/>
              <a:gd name="connsiteY38" fmla="*/ 668225 h 1413343"/>
              <a:gd name="connsiteX39" fmla="*/ 1295305 w 6124670"/>
              <a:gd name="connsiteY39" fmla="*/ 451223 h 1413343"/>
              <a:gd name="connsiteX40" fmla="*/ 1400080 w 6124670"/>
              <a:gd name="connsiteY40" fmla="*/ 310519 h 1413343"/>
              <a:gd name="connsiteX41" fmla="*/ 1547622 w 6124670"/>
              <a:gd name="connsiteY41" fmla="*/ 237646 h 1413343"/>
              <a:gd name="connsiteX42" fmla="*/ 1721739 w 6124670"/>
              <a:gd name="connsiteY42" fmla="*/ 214433 h 1413343"/>
              <a:gd name="connsiteX43" fmla="*/ 5716715 w 6124670"/>
              <a:gd name="connsiteY43" fmla="*/ 194645 h 1413343"/>
              <a:gd name="connsiteX44" fmla="*/ 5991892 w 6124670"/>
              <a:gd name="connsiteY44" fmla="*/ 270753 h 1413343"/>
              <a:gd name="connsiteX45" fmla="*/ 6094762 w 6124670"/>
              <a:gd name="connsiteY45" fmla="*/ 486042 h 1413343"/>
              <a:gd name="connsiteX46" fmla="*/ 5951887 w 6124670"/>
              <a:gd name="connsiteY46" fmla="*/ 486042 h 1413343"/>
              <a:gd name="connsiteX47" fmla="*/ 5855684 w 6124670"/>
              <a:gd name="connsiteY47" fmla="*/ 429722 h 1413343"/>
              <a:gd name="connsiteX48" fmla="*/ 5829205 w 6124670"/>
              <a:gd name="connsiteY48" fmla="*/ 403275 h 1413343"/>
              <a:gd name="connsiteX49" fmla="*/ 5719762 w 6124670"/>
              <a:gd name="connsiteY49" fmla="*/ 373403 h 1413343"/>
              <a:gd name="connsiteX50" fmla="*/ 5620322 w 6124670"/>
              <a:gd name="connsiteY50" fmla="*/ 393286 h 1413343"/>
              <a:gd name="connsiteX51" fmla="*/ 5590413 w 6124670"/>
              <a:gd name="connsiteY51" fmla="*/ 452935 h 1413343"/>
              <a:gd name="connsiteX52" fmla="*/ 5762816 w 6124670"/>
              <a:gd name="connsiteY52" fmla="*/ 542362 h 1413343"/>
              <a:gd name="connsiteX53" fmla="*/ 5797678 w 6124670"/>
              <a:gd name="connsiteY53" fmla="*/ 551875 h 1413343"/>
              <a:gd name="connsiteX54" fmla="*/ 5826253 w 6124670"/>
              <a:gd name="connsiteY54" fmla="*/ 555205 h 1413343"/>
              <a:gd name="connsiteX55" fmla="*/ 6061615 w 6124670"/>
              <a:gd name="connsiteY55" fmla="*/ 654525 h 1413343"/>
              <a:gd name="connsiteX56" fmla="*/ 6124670 w 6124670"/>
              <a:gd name="connsiteY56" fmla="*/ 813495 h 1413343"/>
              <a:gd name="connsiteX57" fmla="*/ 6018562 w 6124670"/>
              <a:gd name="connsiteY57" fmla="*/ 1038679 h 1413343"/>
              <a:gd name="connsiteX58" fmla="*/ 5720144 w 6124670"/>
              <a:gd name="connsiteY58" fmla="*/ 1111552 h 1413343"/>
              <a:gd name="connsiteX59" fmla="*/ 5438298 w 6124670"/>
              <a:gd name="connsiteY59" fmla="*/ 1035444 h 1413343"/>
              <a:gd name="connsiteX60" fmla="*/ 5342096 w 6124670"/>
              <a:gd name="connsiteY60" fmla="*/ 813495 h 1413343"/>
              <a:gd name="connsiteX61" fmla="*/ 5342287 w 6124670"/>
              <a:gd name="connsiteY61" fmla="*/ 803982 h 1413343"/>
              <a:gd name="connsiteX62" fmla="*/ 5567839 w 6124670"/>
              <a:gd name="connsiteY62" fmla="*/ 803982 h 1413343"/>
              <a:gd name="connsiteX63" fmla="*/ 5617559 w 6124670"/>
              <a:gd name="connsiteY63" fmla="*/ 903302 h 1413343"/>
              <a:gd name="connsiteX64" fmla="*/ 5750148 w 6124670"/>
              <a:gd name="connsiteY64" fmla="*/ 936409 h 1413343"/>
              <a:gd name="connsiteX65" fmla="*/ 5852922 w 6124670"/>
              <a:gd name="connsiteY65" fmla="*/ 913196 h 1413343"/>
              <a:gd name="connsiteX66" fmla="*/ 5892737 w 6124670"/>
              <a:gd name="connsiteY66" fmla="*/ 850312 h 1413343"/>
              <a:gd name="connsiteX67" fmla="*/ 5753481 w 6124670"/>
              <a:gd name="connsiteY67" fmla="*/ 760886 h 1413343"/>
              <a:gd name="connsiteX68" fmla="*/ 5663946 w 6124670"/>
              <a:gd name="connsiteY68" fmla="*/ 741003 h 1413343"/>
              <a:gd name="connsiteX69" fmla="*/ 5428584 w 6124670"/>
              <a:gd name="connsiteY69" fmla="*/ 638352 h 1413343"/>
              <a:gd name="connsiteX70" fmla="*/ 5361909 w 6124670"/>
              <a:gd name="connsiteY70" fmla="*/ 479383 h 1413343"/>
              <a:gd name="connsiteX71" fmla="*/ 5458111 w 6124670"/>
              <a:gd name="connsiteY71" fmla="*/ 270753 h 1413343"/>
              <a:gd name="connsiteX72" fmla="*/ 5716715 w 6124670"/>
              <a:gd name="connsiteY72" fmla="*/ 194645 h 1413343"/>
              <a:gd name="connsiteX73" fmla="*/ 4192239 w 6124670"/>
              <a:gd name="connsiteY73" fmla="*/ 194645 h 1413343"/>
              <a:gd name="connsiteX74" fmla="*/ 4467416 w 6124670"/>
              <a:gd name="connsiteY74" fmla="*/ 270753 h 1413343"/>
              <a:gd name="connsiteX75" fmla="*/ 4570190 w 6124670"/>
              <a:gd name="connsiteY75" fmla="*/ 486042 h 1413343"/>
              <a:gd name="connsiteX76" fmla="*/ 4427315 w 6124670"/>
              <a:gd name="connsiteY76" fmla="*/ 486042 h 1413343"/>
              <a:gd name="connsiteX77" fmla="*/ 4331589 w 6124670"/>
              <a:gd name="connsiteY77" fmla="*/ 429722 h 1413343"/>
              <a:gd name="connsiteX78" fmla="*/ 4305015 w 6124670"/>
              <a:gd name="connsiteY78" fmla="*/ 403275 h 1413343"/>
              <a:gd name="connsiteX79" fmla="*/ 4195667 w 6124670"/>
              <a:gd name="connsiteY79" fmla="*/ 373403 h 1413343"/>
              <a:gd name="connsiteX80" fmla="*/ 4096132 w 6124670"/>
              <a:gd name="connsiteY80" fmla="*/ 393286 h 1413343"/>
              <a:gd name="connsiteX81" fmla="*/ 4066318 w 6124670"/>
              <a:gd name="connsiteY81" fmla="*/ 452935 h 1413343"/>
              <a:gd name="connsiteX82" fmla="*/ 4238721 w 6124670"/>
              <a:gd name="connsiteY82" fmla="*/ 542362 h 1413343"/>
              <a:gd name="connsiteX83" fmla="*/ 4273582 w 6124670"/>
              <a:gd name="connsiteY83" fmla="*/ 551875 h 1413343"/>
              <a:gd name="connsiteX84" fmla="*/ 4301681 w 6124670"/>
              <a:gd name="connsiteY84" fmla="*/ 555205 h 1413343"/>
              <a:gd name="connsiteX85" fmla="*/ 4537139 w 6124670"/>
              <a:gd name="connsiteY85" fmla="*/ 654525 h 1413343"/>
              <a:gd name="connsiteX86" fmla="*/ 4600099 w 6124670"/>
              <a:gd name="connsiteY86" fmla="*/ 813495 h 1413343"/>
              <a:gd name="connsiteX87" fmla="*/ 4494086 w 6124670"/>
              <a:gd name="connsiteY87" fmla="*/ 1038679 h 1413343"/>
              <a:gd name="connsiteX88" fmla="*/ 4195667 w 6124670"/>
              <a:gd name="connsiteY88" fmla="*/ 1111552 h 1413343"/>
              <a:gd name="connsiteX89" fmla="*/ 3913823 w 6124670"/>
              <a:gd name="connsiteY89" fmla="*/ 1035444 h 1413343"/>
              <a:gd name="connsiteX90" fmla="*/ 3817620 w 6124670"/>
              <a:gd name="connsiteY90" fmla="*/ 813495 h 1413343"/>
              <a:gd name="connsiteX91" fmla="*/ 3817906 w 6124670"/>
              <a:gd name="connsiteY91" fmla="*/ 803982 h 1413343"/>
              <a:gd name="connsiteX92" fmla="*/ 4043363 w 6124670"/>
              <a:gd name="connsiteY92" fmla="*/ 803982 h 1413343"/>
              <a:gd name="connsiteX93" fmla="*/ 4093084 w 6124670"/>
              <a:gd name="connsiteY93" fmla="*/ 903302 h 1413343"/>
              <a:gd name="connsiteX94" fmla="*/ 4225767 w 6124670"/>
              <a:gd name="connsiteY94" fmla="*/ 936409 h 1413343"/>
              <a:gd name="connsiteX95" fmla="*/ 4328541 w 6124670"/>
              <a:gd name="connsiteY95" fmla="*/ 913196 h 1413343"/>
              <a:gd name="connsiteX96" fmla="*/ 4368356 w 6124670"/>
              <a:gd name="connsiteY96" fmla="*/ 850312 h 1413343"/>
              <a:gd name="connsiteX97" fmla="*/ 4229100 w 6124670"/>
              <a:gd name="connsiteY97" fmla="*/ 760886 h 1413343"/>
              <a:gd name="connsiteX98" fmla="*/ 4139566 w 6124670"/>
              <a:gd name="connsiteY98" fmla="*/ 741003 h 1413343"/>
              <a:gd name="connsiteX99" fmla="*/ 3904107 w 6124670"/>
              <a:gd name="connsiteY99" fmla="*/ 638352 h 1413343"/>
              <a:gd name="connsiteX100" fmla="*/ 3837432 w 6124670"/>
              <a:gd name="connsiteY100" fmla="*/ 479383 h 1413343"/>
              <a:gd name="connsiteX101" fmla="*/ 3933540 w 6124670"/>
              <a:gd name="connsiteY101" fmla="*/ 270753 h 1413343"/>
              <a:gd name="connsiteX102" fmla="*/ 4192239 w 6124670"/>
              <a:gd name="connsiteY102" fmla="*/ 194645 h 1413343"/>
              <a:gd name="connsiteX103" fmla="*/ 3386901 w 6124670"/>
              <a:gd name="connsiteY103" fmla="*/ 194645 h 1413343"/>
              <a:gd name="connsiteX104" fmla="*/ 3695225 w 6124670"/>
              <a:gd name="connsiteY104" fmla="*/ 313849 h 1413343"/>
              <a:gd name="connsiteX105" fmla="*/ 3801333 w 6124670"/>
              <a:gd name="connsiteY105" fmla="*/ 654906 h 1413343"/>
              <a:gd name="connsiteX106" fmla="*/ 3801333 w 6124670"/>
              <a:gd name="connsiteY106" fmla="*/ 691342 h 1413343"/>
              <a:gd name="connsiteX107" fmla="*/ 3797999 w 6124670"/>
              <a:gd name="connsiteY107" fmla="*/ 714555 h 1413343"/>
              <a:gd name="connsiteX108" fmla="*/ 3224404 w 6124670"/>
              <a:gd name="connsiteY108" fmla="*/ 714555 h 1413343"/>
              <a:gd name="connsiteX109" fmla="*/ 3274124 w 6124670"/>
              <a:gd name="connsiteY109" fmla="*/ 866771 h 1413343"/>
              <a:gd name="connsiteX110" fmla="*/ 3403474 w 6124670"/>
              <a:gd name="connsiteY110" fmla="*/ 919761 h 1413343"/>
              <a:gd name="connsiteX111" fmla="*/ 3499581 w 6124670"/>
              <a:gd name="connsiteY111" fmla="*/ 896643 h 1413343"/>
              <a:gd name="connsiteX112" fmla="*/ 3517869 w 6124670"/>
              <a:gd name="connsiteY112" fmla="*/ 885036 h 1413343"/>
              <a:gd name="connsiteX113" fmla="*/ 3536062 w 6124670"/>
              <a:gd name="connsiteY113" fmla="*/ 866771 h 1413343"/>
              <a:gd name="connsiteX114" fmla="*/ 3560923 w 6124670"/>
              <a:gd name="connsiteY114" fmla="*/ 840323 h 1413343"/>
              <a:gd name="connsiteX115" fmla="*/ 3622264 w 6124670"/>
              <a:gd name="connsiteY115" fmla="*/ 823865 h 1413343"/>
              <a:gd name="connsiteX116" fmla="*/ 3788094 w 6124670"/>
              <a:gd name="connsiteY116" fmla="*/ 823865 h 1413343"/>
              <a:gd name="connsiteX117" fmla="*/ 3648838 w 6124670"/>
              <a:gd name="connsiteY117" fmla="*/ 1035825 h 1413343"/>
              <a:gd name="connsiteX118" fmla="*/ 3390139 w 6124670"/>
              <a:gd name="connsiteY118" fmla="*/ 1111932 h 1413343"/>
              <a:gd name="connsiteX119" fmla="*/ 3094864 w 6124670"/>
              <a:gd name="connsiteY119" fmla="*/ 989399 h 1413343"/>
              <a:gd name="connsiteX120" fmla="*/ 2988851 w 6124670"/>
              <a:gd name="connsiteY120" fmla="*/ 648342 h 1413343"/>
              <a:gd name="connsiteX121" fmla="*/ 3091626 w 6124670"/>
              <a:gd name="connsiteY121" fmla="*/ 317178 h 1413343"/>
              <a:gd name="connsiteX122" fmla="*/ 3386901 w 6124670"/>
              <a:gd name="connsiteY122" fmla="*/ 194645 h 1413343"/>
              <a:gd name="connsiteX123" fmla="*/ 2146078 w 6124670"/>
              <a:gd name="connsiteY123" fmla="*/ 194645 h 1413343"/>
              <a:gd name="connsiteX124" fmla="*/ 2424684 w 6124670"/>
              <a:gd name="connsiteY124" fmla="*/ 257529 h 1413343"/>
              <a:gd name="connsiteX125" fmla="*/ 2520792 w 6124670"/>
              <a:gd name="connsiteY125" fmla="*/ 442946 h 1413343"/>
              <a:gd name="connsiteX126" fmla="*/ 2520792 w 6124670"/>
              <a:gd name="connsiteY126" fmla="*/ 744332 h 1413343"/>
              <a:gd name="connsiteX127" fmla="*/ 2473167 w 6124670"/>
              <a:gd name="connsiteY127" fmla="*/ 951345 h 1413343"/>
              <a:gd name="connsiteX128" fmla="*/ 2358391 w 6124670"/>
              <a:gd name="connsiteY128" fmla="*/ 1059133 h 1413343"/>
              <a:gd name="connsiteX129" fmla="*/ 2210848 w 6124670"/>
              <a:gd name="connsiteY129" fmla="*/ 1103846 h 1413343"/>
              <a:gd name="connsiteX130" fmla="*/ 2073307 w 6124670"/>
              <a:gd name="connsiteY130" fmla="*/ 1112123 h 1413343"/>
              <a:gd name="connsiteX131" fmla="*/ 1864614 w 6124670"/>
              <a:gd name="connsiteY131" fmla="*/ 1047336 h 1413343"/>
              <a:gd name="connsiteX132" fmla="*/ 1775079 w 6124670"/>
              <a:gd name="connsiteY132" fmla="*/ 833759 h 1413343"/>
              <a:gd name="connsiteX133" fmla="*/ 1856328 w 6124670"/>
              <a:gd name="connsiteY133" fmla="*/ 635023 h 1413343"/>
              <a:gd name="connsiteX134" fmla="*/ 2063496 w 6124670"/>
              <a:gd name="connsiteY134" fmla="*/ 555586 h 1413343"/>
              <a:gd name="connsiteX135" fmla="*/ 2103311 w 6124670"/>
              <a:gd name="connsiteY135" fmla="*/ 550638 h 1413343"/>
              <a:gd name="connsiteX136" fmla="*/ 2156365 w 6124670"/>
              <a:gd name="connsiteY136" fmla="*/ 542362 h 1413343"/>
              <a:gd name="connsiteX137" fmla="*/ 2302288 w 6124670"/>
              <a:gd name="connsiteY137" fmla="*/ 456265 h 1413343"/>
              <a:gd name="connsiteX138" fmla="*/ 2250853 w 6124670"/>
              <a:gd name="connsiteY138" fmla="*/ 391669 h 1413343"/>
              <a:gd name="connsiteX139" fmla="*/ 2156365 w 6124670"/>
              <a:gd name="connsiteY139" fmla="*/ 376732 h 1413343"/>
              <a:gd name="connsiteX140" fmla="*/ 2073497 w 6124670"/>
              <a:gd name="connsiteY140" fmla="*/ 389956 h 1413343"/>
              <a:gd name="connsiteX141" fmla="*/ 2020443 w 6124670"/>
              <a:gd name="connsiteY141" fmla="*/ 439712 h 1413343"/>
              <a:gd name="connsiteX142" fmla="*/ 1797939 w 6124670"/>
              <a:gd name="connsiteY142" fmla="*/ 439712 h 1413343"/>
              <a:gd name="connsiteX143" fmla="*/ 1890808 w 6124670"/>
              <a:gd name="connsiteY143" fmla="*/ 270753 h 1413343"/>
              <a:gd name="connsiteX144" fmla="*/ 2146078 w 6124670"/>
              <a:gd name="connsiteY144" fmla="*/ 194645 h 1413343"/>
              <a:gd name="connsiteX145" fmla="*/ 374523 w 6124670"/>
              <a:gd name="connsiteY145" fmla="*/ 194645 h 1413343"/>
              <a:gd name="connsiteX146" fmla="*/ 649796 w 6124670"/>
              <a:gd name="connsiteY146" fmla="*/ 270753 h 1413343"/>
              <a:gd name="connsiteX147" fmla="*/ 752570 w 6124670"/>
              <a:gd name="connsiteY147" fmla="*/ 486042 h 1413343"/>
              <a:gd name="connsiteX148" fmla="*/ 609695 w 6124670"/>
              <a:gd name="connsiteY148" fmla="*/ 486042 h 1413343"/>
              <a:gd name="connsiteX149" fmla="*/ 513493 w 6124670"/>
              <a:gd name="connsiteY149" fmla="*/ 429722 h 1413343"/>
              <a:gd name="connsiteX150" fmla="*/ 487013 w 6124670"/>
              <a:gd name="connsiteY150" fmla="*/ 403275 h 1413343"/>
              <a:gd name="connsiteX151" fmla="*/ 377571 w 6124670"/>
              <a:gd name="connsiteY151" fmla="*/ 373403 h 1413343"/>
              <a:gd name="connsiteX152" fmla="*/ 278130 w 6124670"/>
              <a:gd name="connsiteY152" fmla="*/ 393286 h 1413343"/>
              <a:gd name="connsiteX153" fmla="*/ 248317 w 6124670"/>
              <a:gd name="connsiteY153" fmla="*/ 452935 h 1413343"/>
              <a:gd name="connsiteX154" fmla="*/ 420719 w 6124670"/>
              <a:gd name="connsiteY154" fmla="*/ 542362 h 1413343"/>
              <a:gd name="connsiteX155" fmla="*/ 455486 w 6124670"/>
              <a:gd name="connsiteY155" fmla="*/ 551875 h 1413343"/>
              <a:gd name="connsiteX156" fmla="*/ 484061 w 6124670"/>
              <a:gd name="connsiteY156" fmla="*/ 555205 h 1413343"/>
              <a:gd name="connsiteX157" fmla="*/ 719519 w 6124670"/>
              <a:gd name="connsiteY157" fmla="*/ 654525 h 1413343"/>
              <a:gd name="connsiteX158" fmla="*/ 782479 w 6124670"/>
              <a:gd name="connsiteY158" fmla="*/ 813495 h 1413343"/>
              <a:gd name="connsiteX159" fmla="*/ 676370 w 6124670"/>
              <a:gd name="connsiteY159" fmla="*/ 1038679 h 1413343"/>
              <a:gd name="connsiteX160" fmla="*/ 377952 w 6124670"/>
              <a:gd name="connsiteY160" fmla="*/ 1111552 h 1413343"/>
              <a:gd name="connsiteX161" fmla="*/ 96108 w 6124670"/>
              <a:gd name="connsiteY161" fmla="*/ 1035444 h 1413343"/>
              <a:gd name="connsiteX162" fmla="*/ 0 w 6124670"/>
              <a:gd name="connsiteY162" fmla="*/ 813495 h 1413343"/>
              <a:gd name="connsiteX163" fmla="*/ 286 w 6124670"/>
              <a:gd name="connsiteY163" fmla="*/ 803982 h 1413343"/>
              <a:gd name="connsiteX164" fmla="*/ 225743 w 6124670"/>
              <a:gd name="connsiteY164" fmla="*/ 803982 h 1413343"/>
              <a:gd name="connsiteX165" fmla="*/ 275463 w 6124670"/>
              <a:gd name="connsiteY165" fmla="*/ 903302 h 1413343"/>
              <a:gd name="connsiteX166" fmla="*/ 408051 w 6124670"/>
              <a:gd name="connsiteY166" fmla="*/ 936409 h 1413343"/>
              <a:gd name="connsiteX167" fmla="*/ 510921 w 6124670"/>
              <a:gd name="connsiteY167" fmla="*/ 913196 h 1413343"/>
              <a:gd name="connsiteX168" fmla="*/ 550640 w 6124670"/>
              <a:gd name="connsiteY168" fmla="*/ 850312 h 1413343"/>
              <a:gd name="connsiteX169" fmla="*/ 411385 w 6124670"/>
              <a:gd name="connsiteY169" fmla="*/ 760886 h 1413343"/>
              <a:gd name="connsiteX170" fmla="*/ 321850 w 6124670"/>
              <a:gd name="connsiteY170" fmla="*/ 741003 h 1413343"/>
              <a:gd name="connsiteX171" fmla="*/ 86487 w 6124670"/>
              <a:gd name="connsiteY171" fmla="*/ 638352 h 1413343"/>
              <a:gd name="connsiteX172" fmla="*/ 19812 w 6124670"/>
              <a:gd name="connsiteY172" fmla="*/ 479383 h 1413343"/>
              <a:gd name="connsiteX173" fmla="*/ 115919 w 6124670"/>
              <a:gd name="connsiteY173" fmla="*/ 270753 h 1413343"/>
              <a:gd name="connsiteX174" fmla="*/ 374523 w 6124670"/>
              <a:gd name="connsiteY174" fmla="*/ 194645 h 1413343"/>
              <a:gd name="connsiteX175" fmla="*/ 2575750 w 6124670"/>
              <a:gd name="connsiteY175" fmla="*/ 0 h 1413343"/>
              <a:gd name="connsiteX176" fmla="*/ 2799779 w 6124670"/>
              <a:gd name="connsiteY176" fmla="*/ 0 h 1413343"/>
              <a:gd name="connsiteX177" fmla="*/ 2799779 w 6124670"/>
              <a:gd name="connsiteY177" fmla="*/ 221949 h 1413343"/>
              <a:gd name="connsiteX178" fmla="*/ 2958084 w 6124670"/>
              <a:gd name="connsiteY178" fmla="*/ 221949 h 1413343"/>
              <a:gd name="connsiteX179" fmla="*/ 2958084 w 6124670"/>
              <a:gd name="connsiteY179" fmla="*/ 420399 h 1413343"/>
              <a:gd name="connsiteX180" fmla="*/ 2800159 w 6124670"/>
              <a:gd name="connsiteY180" fmla="*/ 420399 h 1413343"/>
              <a:gd name="connsiteX181" fmla="*/ 2800159 w 6124670"/>
              <a:gd name="connsiteY181" fmla="*/ 728921 h 1413343"/>
              <a:gd name="connsiteX182" fmla="*/ 2841784 w 6124670"/>
              <a:gd name="connsiteY182" fmla="*/ 857828 h 1413343"/>
              <a:gd name="connsiteX183" fmla="*/ 2968276 w 6124670"/>
              <a:gd name="connsiteY183" fmla="*/ 889984 h 1413343"/>
              <a:gd name="connsiteX184" fmla="*/ 2968276 w 6124670"/>
              <a:gd name="connsiteY184" fmla="*/ 1093667 h 1413343"/>
              <a:gd name="connsiteX185" fmla="*/ 2798064 w 6124670"/>
              <a:gd name="connsiteY185" fmla="*/ 1081870 h 1413343"/>
              <a:gd name="connsiteX186" fmla="*/ 2675858 w 6124670"/>
              <a:gd name="connsiteY186" fmla="*/ 1010614 h 1413343"/>
              <a:gd name="connsiteX187" fmla="*/ 2601183 w 6124670"/>
              <a:gd name="connsiteY187" fmla="*/ 889413 h 1413343"/>
              <a:gd name="connsiteX188" fmla="*/ 2575750 w 6124670"/>
              <a:gd name="connsiteY188" fmla="*/ 727684 h 1413343"/>
              <a:gd name="connsiteX189" fmla="*/ 824770 w 6124670"/>
              <a:gd name="connsiteY189" fmla="*/ 0 h 1413343"/>
              <a:gd name="connsiteX190" fmla="*/ 1048893 w 6124670"/>
              <a:gd name="connsiteY190" fmla="*/ 0 h 1413343"/>
              <a:gd name="connsiteX191" fmla="*/ 1048893 w 6124670"/>
              <a:gd name="connsiteY191" fmla="*/ 221949 h 1413343"/>
              <a:gd name="connsiteX192" fmla="*/ 1206723 w 6124670"/>
              <a:gd name="connsiteY192" fmla="*/ 221949 h 1413343"/>
              <a:gd name="connsiteX193" fmla="*/ 1206723 w 6124670"/>
              <a:gd name="connsiteY193" fmla="*/ 420399 h 1413343"/>
              <a:gd name="connsiteX194" fmla="*/ 1048417 w 6124670"/>
              <a:gd name="connsiteY194" fmla="*/ 420399 h 1413343"/>
              <a:gd name="connsiteX195" fmla="*/ 1048417 w 6124670"/>
              <a:gd name="connsiteY195" fmla="*/ 728921 h 1413343"/>
              <a:gd name="connsiteX196" fmla="*/ 1089946 w 6124670"/>
              <a:gd name="connsiteY196" fmla="*/ 857828 h 1413343"/>
              <a:gd name="connsiteX197" fmla="*/ 1216915 w 6124670"/>
              <a:gd name="connsiteY197" fmla="*/ 890174 h 1413343"/>
              <a:gd name="connsiteX198" fmla="*/ 1216915 w 6124670"/>
              <a:gd name="connsiteY198" fmla="*/ 1093667 h 1413343"/>
              <a:gd name="connsiteX199" fmla="*/ 1047179 w 6124670"/>
              <a:gd name="connsiteY199" fmla="*/ 1081870 h 1413343"/>
              <a:gd name="connsiteX200" fmla="*/ 924973 w 6124670"/>
              <a:gd name="connsiteY200" fmla="*/ 1010614 h 1413343"/>
              <a:gd name="connsiteX201" fmla="*/ 850202 w 6124670"/>
              <a:gd name="connsiteY201" fmla="*/ 889413 h 1413343"/>
              <a:gd name="connsiteX202" fmla="*/ 824770 w 6124670"/>
              <a:gd name="connsiteY202" fmla="*/ 727684 h 141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6124670" h="1413343">
                <a:moveTo>
                  <a:pt x="2305336" y="651766"/>
                </a:moveTo>
                <a:cubicBezTo>
                  <a:pt x="2263969" y="670831"/>
                  <a:pt x="2220620" y="685282"/>
                  <a:pt x="2176082" y="694862"/>
                </a:cubicBezTo>
                <a:lnTo>
                  <a:pt x="2099882" y="711416"/>
                </a:lnTo>
                <a:cubicBezTo>
                  <a:pt x="2060067" y="722547"/>
                  <a:pt x="2031397" y="736817"/>
                  <a:pt x="2013681" y="754512"/>
                </a:cubicBezTo>
                <a:cubicBezTo>
                  <a:pt x="1999060" y="776060"/>
                  <a:pt x="1990992" y="801366"/>
                  <a:pt x="1990440" y="827385"/>
                </a:cubicBezTo>
                <a:cubicBezTo>
                  <a:pt x="1989058" y="856848"/>
                  <a:pt x="1999869" y="885569"/>
                  <a:pt x="2020348" y="906822"/>
                </a:cubicBezTo>
                <a:cubicBezTo>
                  <a:pt x="2040255" y="924517"/>
                  <a:pt x="2068926" y="933269"/>
                  <a:pt x="2106073" y="933269"/>
                </a:cubicBezTo>
                <a:cubicBezTo>
                  <a:pt x="2167919" y="933269"/>
                  <a:pt x="2216535" y="915641"/>
                  <a:pt x="2251900" y="880375"/>
                </a:cubicBezTo>
                <a:cubicBezTo>
                  <a:pt x="2287267" y="845108"/>
                  <a:pt x="2304955" y="796533"/>
                  <a:pt x="2304955" y="734629"/>
                </a:cubicBezTo>
                <a:close/>
                <a:moveTo>
                  <a:pt x="3393473" y="386722"/>
                </a:moveTo>
                <a:cubicBezTo>
                  <a:pt x="3349077" y="385180"/>
                  <a:pt x="3305986" y="401934"/>
                  <a:pt x="3274315" y="433052"/>
                </a:cubicBezTo>
                <a:cubicBezTo>
                  <a:pt x="3243263" y="463999"/>
                  <a:pt x="3226623" y="508142"/>
                  <a:pt x="3224404" y="565479"/>
                </a:cubicBezTo>
                <a:lnTo>
                  <a:pt x="3562637" y="565479"/>
                </a:lnTo>
                <a:cubicBezTo>
                  <a:pt x="3558131" y="505925"/>
                  <a:pt x="3542634" y="461783"/>
                  <a:pt x="3516155" y="433052"/>
                </a:cubicBezTo>
                <a:cubicBezTo>
                  <a:pt x="3487513" y="402162"/>
                  <a:pt x="3446622" y="386722"/>
                  <a:pt x="3393473" y="386722"/>
                </a:cubicBezTo>
                <a:close/>
                <a:moveTo>
                  <a:pt x="4552474" y="214433"/>
                </a:moveTo>
                <a:lnTo>
                  <a:pt x="4807839" y="214433"/>
                </a:lnTo>
                <a:lnTo>
                  <a:pt x="4986910" y="837089"/>
                </a:lnTo>
                <a:lnTo>
                  <a:pt x="5142739" y="293966"/>
                </a:lnTo>
                <a:cubicBezTo>
                  <a:pt x="5155978" y="241004"/>
                  <a:pt x="5191411" y="214500"/>
                  <a:pt x="5248847" y="214433"/>
                </a:cubicBezTo>
                <a:lnTo>
                  <a:pt x="5407914" y="214433"/>
                </a:lnTo>
                <a:lnTo>
                  <a:pt x="5069681" y="1217912"/>
                </a:lnTo>
                <a:cubicBezTo>
                  <a:pt x="5043106" y="1290785"/>
                  <a:pt x="5009959" y="1342662"/>
                  <a:pt x="4970146" y="1373552"/>
                </a:cubicBezTo>
                <a:cubicBezTo>
                  <a:pt x="4930426" y="1400124"/>
                  <a:pt x="4865180" y="1413385"/>
                  <a:pt x="4774597" y="1413318"/>
                </a:cubicBezTo>
                <a:lnTo>
                  <a:pt x="4751737" y="1413318"/>
                </a:lnTo>
                <a:cubicBezTo>
                  <a:pt x="4742403" y="1413509"/>
                  <a:pt x="4684586" y="1412558"/>
                  <a:pt x="4677918" y="1412558"/>
                </a:cubicBezTo>
                <a:lnTo>
                  <a:pt x="4677918" y="1224572"/>
                </a:lnTo>
                <a:lnTo>
                  <a:pt x="4741164" y="1224572"/>
                </a:lnTo>
                <a:cubicBezTo>
                  <a:pt x="4785646" y="1224572"/>
                  <a:pt x="4820507" y="1214078"/>
                  <a:pt x="4845939" y="1193082"/>
                </a:cubicBezTo>
                <a:cubicBezTo>
                  <a:pt x="4871371" y="1172057"/>
                  <a:pt x="4876323" y="1138475"/>
                  <a:pt x="4860893" y="1092050"/>
                </a:cubicBezTo>
                <a:close/>
                <a:moveTo>
                  <a:pt x="1721739" y="214433"/>
                </a:moveTo>
                <a:lnTo>
                  <a:pt x="1754982" y="214433"/>
                </a:lnTo>
                <a:lnTo>
                  <a:pt x="1754982" y="449605"/>
                </a:lnTo>
                <a:lnTo>
                  <a:pt x="1678782" y="449605"/>
                </a:lnTo>
                <a:cubicBezTo>
                  <a:pt x="1614583" y="449605"/>
                  <a:pt x="1566958" y="465046"/>
                  <a:pt x="1535907" y="495936"/>
                </a:cubicBezTo>
                <a:cubicBezTo>
                  <a:pt x="1504855" y="526826"/>
                  <a:pt x="1489396" y="575402"/>
                  <a:pt x="1489520" y="641682"/>
                </a:cubicBezTo>
                <a:lnTo>
                  <a:pt x="1489520" y="1095379"/>
                </a:lnTo>
                <a:lnTo>
                  <a:pt x="1257205" y="1095379"/>
                </a:lnTo>
                <a:lnTo>
                  <a:pt x="1257205" y="668225"/>
                </a:lnTo>
                <a:cubicBezTo>
                  <a:pt x="1257205" y="582033"/>
                  <a:pt x="1269902" y="509702"/>
                  <a:pt x="1295305" y="451223"/>
                </a:cubicBezTo>
                <a:cubicBezTo>
                  <a:pt x="1318051" y="396397"/>
                  <a:pt x="1354046" y="348049"/>
                  <a:pt x="1400080" y="310519"/>
                </a:cubicBezTo>
                <a:cubicBezTo>
                  <a:pt x="1443829" y="276527"/>
                  <a:pt x="1494016" y="251735"/>
                  <a:pt x="1547622" y="237646"/>
                </a:cubicBezTo>
                <a:cubicBezTo>
                  <a:pt x="1604354" y="222148"/>
                  <a:pt x="1662923" y="214347"/>
                  <a:pt x="1721739" y="214433"/>
                </a:cubicBezTo>
                <a:close/>
                <a:moveTo>
                  <a:pt x="5716715" y="194645"/>
                </a:moveTo>
                <a:cubicBezTo>
                  <a:pt x="5831586" y="194645"/>
                  <a:pt x="5923312" y="220017"/>
                  <a:pt x="5991892" y="270753"/>
                </a:cubicBezTo>
                <a:cubicBezTo>
                  <a:pt x="6055995" y="326054"/>
                  <a:pt x="6090285" y="397824"/>
                  <a:pt x="6094762" y="486042"/>
                </a:cubicBezTo>
                <a:lnTo>
                  <a:pt x="5951887" y="486042"/>
                </a:lnTo>
                <a:cubicBezTo>
                  <a:pt x="5911691" y="487127"/>
                  <a:pt x="5874353" y="465284"/>
                  <a:pt x="5855684" y="429722"/>
                </a:cubicBezTo>
                <a:lnTo>
                  <a:pt x="5829205" y="403275"/>
                </a:lnTo>
                <a:cubicBezTo>
                  <a:pt x="5802630" y="383420"/>
                  <a:pt x="5766149" y="373469"/>
                  <a:pt x="5719762" y="373403"/>
                </a:cubicBezTo>
                <a:cubicBezTo>
                  <a:pt x="5675280" y="373403"/>
                  <a:pt x="5642134" y="380034"/>
                  <a:pt x="5620322" y="393286"/>
                </a:cubicBezTo>
                <a:cubicBezTo>
                  <a:pt x="5600414" y="406386"/>
                  <a:pt x="5588984" y="429142"/>
                  <a:pt x="5590413" y="452935"/>
                </a:cubicBezTo>
                <a:cubicBezTo>
                  <a:pt x="5590413" y="488259"/>
                  <a:pt x="5647848" y="518074"/>
                  <a:pt x="5762816" y="542362"/>
                </a:cubicBezTo>
                <a:cubicBezTo>
                  <a:pt x="5774245" y="546148"/>
                  <a:pt x="5785867" y="549325"/>
                  <a:pt x="5797678" y="551875"/>
                </a:cubicBezTo>
                <a:cubicBezTo>
                  <a:pt x="5807012" y="554073"/>
                  <a:pt x="5816632" y="555195"/>
                  <a:pt x="5826253" y="555205"/>
                </a:cubicBezTo>
                <a:cubicBezTo>
                  <a:pt x="5938933" y="583935"/>
                  <a:pt x="6017323" y="617042"/>
                  <a:pt x="6061615" y="654525"/>
                </a:cubicBezTo>
                <a:cubicBezTo>
                  <a:pt x="6103620" y="694292"/>
                  <a:pt x="6124575" y="747282"/>
                  <a:pt x="6124670" y="813495"/>
                </a:cubicBezTo>
                <a:cubicBezTo>
                  <a:pt x="6124670" y="910723"/>
                  <a:pt x="6089333" y="985784"/>
                  <a:pt x="6018562" y="1038679"/>
                </a:cubicBezTo>
                <a:cubicBezTo>
                  <a:pt x="5952268" y="1087321"/>
                  <a:pt x="5852826" y="1111619"/>
                  <a:pt x="5720144" y="1111552"/>
                </a:cubicBezTo>
                <a:cubicBezTo>
                  <a:pt x="5594128" y="1111552"/>
                  <a:pt x="5500117" y="1086180"/>
                  <a:pt x="5438298" y="1035444"/>
                </a:cubicBezTo>
                <a:cubicBezTo>
                  <a:pt x="5374195" y="984709"/>
                  <a:pt x="5342096" y="910723"/>
                  <a:pt x="5342096" y="813495"/>
                </a:cubicBezTo>
                <a:lnTo>
                  <a:pt x="5342287" y="803982"/>
                </a:lnTo>
                <a:lnTo>
                  <a:pt x="5567839" y="803982"/>
                </a:lnTo>
                <a:cubicBezTo>
                  <a:pt x="5569934" y="848124"/>
                  <a:pt x="5586889" y="881326"/>
                  <a:pt x="5617559" y="903302"/>
                </a:cubicBezTo>
                <a:cubicBezTo>
                  <a:pt x="5650706" y="925469"/>
                  <a:pt x="5694902" y="936409"/>
                  <a:pt x="5750148" y="936409"/>
                </a:cubicBezTo>
                <a:cubicBezTo>
                  <a:pt x="5785771" y="937379"/>
                  <a:pt x="5821109" y="929398"/>
                  <a:pt x="5852922" y="913196"/>
                </a:cubicBezTo>
                <a:cubicBezTo>
                  <a:pt x="5879497" y="897784"/>
                  <a:pt x="5892737" y="876826"/>
                  <a:pt x="5892737" y="850312"/>
                </a:cubicBezTo>
                <a:cubicBezTo>
                  <a:pt x="5892737" y="810546"/>
                  <a:pt x="5846350" y="780740"/>
                  <a:pt x="5753481" y="760886"/>
                </a:cubicBezTo>
                <a:cubicBezTo>
                  <a:pt x="5723191" y="756472"/>
                  <a:pt x="5693283" y="749831"/>
                  <a:pt x="5663946" y="741003"/>
                </a:cubicBezTo>
                <a:cubicBezTo>
                  <a:pt x="5546788" y="712396"/>
                  <a:pt x="5468302" y="678185"/>
                  <a:pt x="5428584" y="638352"/>
                </a:cubicBezTo>
                <a:cubicBezTo>
                  <a:pt x="5384102" y="598710"/>
                  <a:pt x="5361909" y="545720"/>
                  <a:pt x="5361909" y="479383"/>
                </a:cubicBezTo>
                <a:cubicBezTo>
                  <a:pt x="5360384" y="398813"/>
                  <a:pt x="5395817" y="321964"/>
                  <a:pt x="5458111" y="270753"/>
                </a:cubicBezTo>
                <a:cubicBezTo>
                  <a:pt x="5524405" y="220017"/>
                  <a:pt x="5610606" y="194645"/>
                  <a:pt x="5716715" y="194645"/>
                </a:cubicBezTo>
                <a:close/>
                <a:moveTo>
                  <a:pt x="4192239" y="194645"/>
                </a:moveTo>
                <a:cubicBezTo>
                  <a:pt x="4307110" y="194645"/>
                  <a:pt x="4398836" y="220017"/>
                  <a:pt x="4467416" y="270753"/>
                </a:cubicBezTo>
                <a:cubicBezTo>
                  <a:pt x="4531519" y="326054"/>
                  <a:pt x="4565809" y="397824"/>
                  <a:pt x="4570190" y="486042"/>
                </a:cubicBezTo>
                <a:lnTo>
                  <a:pt x="4427315" y="486042"/>
                </a:lnTo>
                <a:cubicBezTo>
                  <a:pt x="4387244" y="487098"/>
                  <a:pt x="4350087" y="465236"/>
                  <a:pt x="4331589" y="429722"/>
                </a:cubicBezTo>
                <a:lnTo>
                  <a:pt x="4305015" y="403275"/>
                </a:lnTo>
                <a:cubicBezTo>
                  <a:pt x="4278535" y="383420"/>
                  <a:pt x="4242083" y="373469"/>
                  <a:pt x="4195667" y="373403"/>
                </a:cubicBezTo>
                <a:cubicBezTo>
                  <a:pt x="4151214" y="373403"/>
                  <a:pt x="4118039" y="380034"/>
                  <a:pt x="4096132" y="393286"/>
                </a:cubicBezTo>
                <a:cubicBezTo>
                  <a:pt x="4076224" y="406415"/>
                  <a:pt x="4064861" y="429161"/>
                  <a:pt x="4066318" y="452935"/>
                </a:cubicBezTo>
                <a:cubicBezTo>
                  <a:pt x="4066318" y="488259"/>
                  <a:pt x="4123782" y="518074"/>
                  <a:pt x="4238721" y="542362"/>
                </a:cubicBezTo>
                <a:cubicBezTo>
                  <a:pt x="4250160" y="546167"/>
                  <a:pt x="4261799" y="549335"/>
                  <a:pt x="4273582" y="551875"/>
                </a:cubicBezTo>
                <a:cubicBezTo>
                  <a:pt x="4282793" y="554044"/>
                  <a:pt x="4292223" y="555157"/>
                  <a:pt x="4301681" y="555205"/>
                </a:cubicBezTo>
                <a:cubicBezTo>
                  <a:pt x="4414457" y="583935"/>
                  <a:pt x="4492943" y="617042"/>
                  <a:pt x="4537139" y="654525"/>
                </a:cubicBezTo>
                <a:cubicBezTo>
                  <a:pt x="4579144" y="694292"/>
                  <a:pt x="4600099" y="747282"/>
                  <a:pt x="4600099" y="813495"/>
                </a:cubicBezTo>
                <a:cubicBezTo>
                  <a:pt x="4600099" y="910723"/>
                  <a:pt x="4564761" y="985784"/>
                  <a:pt x="4494086" y="1038679"/>
                </a:cubicBezTo>
                <a:cubicBezTo>
                  <a:pt x="4427668" y="1087321"/>
                  <a:pt x="4328189" y="1111619"/>
                  <a:pt x="4195667" y="1111552"/>
                </a:cubicBezTo>
                <a:cubicBezTo>
                  <a:pt x="4069623" y="1111552"/>
                  <a:pt x="3975669" y="1086180"/>
                  <a:pt x="3913823" y="1035444"/>
                </a:cubicBezTo>
                <a:cubicBezTo>
                  <a:pt x="3849625" y="984709"/>
                  <a:pt x="3817554" y="910723"/>
                  <a:pt x="3817620" y="813495"/>
                </a:cubicBezTo>
                <a:lnTo>
                  <a:pt x="3817906" y="803982"/>
                </a:lnTo>
                <a:lnTo>
                  <a:pt x="4043363" y="803982"/>
                </a:lnTo>
                <a:cubicBezTo>
                  <a:pt x="4045553" y="848124"/>
                  <a:pt x="4062413" y="881326"/>
                  <a:pt x="4093084" y="903302"/>
                </a:cubicBezTo>
                <a:cubicBezTo>
                  <a:pt x="4126326" y="925469"/>
                  <a:pt x="4170522" y="936409"/>
                  <a:pt x="4225767" y="936409"/>
                </a:cubicBezTo>
                <a:cubicBezTo>
                  <a:pt x="4261428" y="937379"/>
                  <a:pt x="4296766" y="929398"/>
                  <a:pt x="4328541" y="913196"/>
                </a:cubicBezTo>
                <a:cubicBezTo>
                  <a:pt x="4355021" y="897784"/>
                  <a:pt x="4368356" y="876855"/>
                  <a:pt x="4368356" y="850312"/>
                </a:cubicBezTo>
                <a:cubicBezTo>
                  <a:pt x="4368356" y="810546"/>
                  <a:pt x="4321940" y="780740"/>
                  <a:pt x="4229100" y="760886"/>
                </a:cubicBezTo>
                <a:cubicBezTo>
                  <a:pt x="4198802" y="756472"/>
                  <a:pt x="4168874" y="749831"/>
                  <a:pt x="4139566" y="741003"/>
                </a:cubicBezTo>
                <a:cubicBezTo>
                  <a:pt x="4022284" y="712396"/>
                  <a:pt x="3943798" y="678185"/>
                  <a:pt x="3904107" y="638352"/>
                </a:cubicBezTo>
                <a:cubicBezTo>
                  <a:pt x="3859654" y="598710"/>
                  <a:pt x="3837432" y="545720"/>
                  <a:pt x="3837432" y="479383"/>
                </a:cubicBezTo>
                <a:cubicBezTo>
                  <a:pt x="3835918" y="398832"/>
                  <a:pt x="3871313" y="322011"/>
                  <a:pt x="3933540" y="270753"/>
                </a:cubicBezTo>
                <a:cubicBezTo>
                  <a:pt x="3999957" y="220017"/>
                  <a:pt x="4086197" y="194645"/>
                  <a:pt x="4192239" y="194645"/>
                </a:cubicBezTo>
                <a:close/>
                <a:moveTo>
                  <a:pt x="3386901" y="194645"/>
                </a:moveTo>
                <a:cubicBezTo>
                  <a:pt x="3519488" y="194645"/>
                  <a:pt x="3622264" y="234383"/>
                  <a:pt x="3695225" y="313849"/>
                </a:cubicBezTo>
                <a:cubicBezTo>
                  <a:pt x="3765967" y="395541"/>
                  <a:pt x="3801333" y="509226"/>
                  <a:pt x="3801333" y="654906"/>
                </a:cubicBezTo>
                <a:lnTo>
                  <a:pt x="3801333" y="691342"/>
                </a:lnTo>
                <a:cubicBezTo>
                  <a:pt x="3801838" y="699229"/>
                  <a:pt x="3800704" y="707135"/>
                  <a:pt x="3797999" y="714555"/>
                </a:cubicBezTo>
                <a:lnTo>
                  <a:pt x="3224404" y="714555"/>
                </a:lnTo>
                <a:cubicBezTo>
                  <a:pt x="3226623" y="783052"/>
                  <a:pt x="3243197" y="833787"/>
                  <a:pt x="3274124" y="866771"/>
                </a:cubicBezTo>
                <a:cubicBezTo>
                  <a:pt x="3302766" y="902161"/>
                  <a:pt x="3345876" y="919827"/>
                  <a:pt x="3403474" y="919761"/>
                </a:cubicBezTo>
                <a:cubicBezTo>
                  <a:pt x="3437002" y="920750"/>
                  <a:pt x="3470187" y="912768"/>
                  <a:pt x="3499581" y="896643"/>
                </a:cubicBezTo>
                <a:cubicBezTo>
                  <a:pt x="3506515" y="894274"/>
                  <a:pt x="3512783" y="890297"/>
                  <a:pt x="3517869" y="885036"/>
                </a:cubicBezTo>
                <a:lnTo>
                  <a:pt x="3536062" y="866771"/>
                </a:lnTo>
                <a:cubicBezTo>
                  <a:pt x="3541967" y="855992"/>
                  <a:pt x="3550521" y="846887"/>
                  <a:pt x="3560923" y="840323"/>
                </a:cubicBezTo>
                <a:cubicBezTo>
                  <a:pt x="3579000" y="828250"/>
                  <a:pt x="3600565" y="822466"/>
                  <a:pt x="3622264" y="823865"/>
                </a:cubicBezTo>
                <a:lnTo>
                  <a:pt x="3788094" y="823865"/>
                </a:lnTo>
                <a:cubicBezTo>
                  <a:pt x="3763710" y="916526"/>
                  <a:pt x="3717294" y="987182"/>
                  <a:pt x="3648838" y="1035825"/>
                </a:cubicBezTo>
                <a:cubicBezTo>
                  <a:pt x="3580258" y="1086560"/>
                  <a:pt x="3494028" y="1111932"/>
                  <a:pt x="3390139" y="1111932"/>
                </a:cubicBezTo>
                <a:cubicBezTo>
                  <a:pt x="3264219" y="1111932"/>
                  <a:pt x="3165797" y="1071091"/>
                  <a:pt x="3094864" y="989399"/>
                </a:cubicBezTo>
                <a:cubicBezTo>
                  <a:pt x="3024188" y="909933"/>
                  <a:pt x="2988851" y="796247"/>
                  <a:pt x="2988851" y="648342"/>
                </a:cubicBezTo>
                <a:cubicBezTo>
                  <a:pt x="2988851" y="507095"/>
                  <a:pt x="3023112" y="396711"/>
                  <a:pt x="3091626" y="317178"/>
                </a:cubicBezTo>
                <a:cubicBezTo>
                  <a:pt x="3162301" y="235486"/>
                  <a:pt x="3260723" y="194645"/>
                  <a:pt x="3386901" y="194645"/>
                </a:cubicBezTo>
                <a:close/>
                <a:moveTo>
                  <a:pt x="2146078" y="194645"/>
                </a:moveTo>
                <a:cubicBezTo>
                  <a:pt x="2269903" y="194645"/>
                  <a:pt x="2362772" y="215603"/>
                  <a:pt x="2424684" y="257529"/>
                </a:cubicBezTo>
                <a:cubicBezTo>
                  <a:pt x="2488816" y="301928"/>
                  <a:pt x="2520858" y="363728"/>
                  <a:pt x="2520792" y="442946"/>
                </a:cubicBezTo>
                <a:lnTo>
                  <a:pt x="2520792" y="744332"/>
                </a:lnTo>
                <a:cubicBezTo>
                  <a:pt x="2520792" y="832684"/>
                  <a:pt x="2504914" y="901685"/>
                  <a:pt x="2473167" y="951345"/>
                </a:cubicBezTo>
                <a:cubicBezTo>
                  <a:pt x="2445477" y="997067"/>
                  <a:pt x="2405777" y="1034341"/>
                  <a:pt x="2358391" y="1059133"/>
                </a:cubicBezTo>
                <a:cubicBezTo>
                  <a:pt x="2312508" y="1083297"/>
                  <a:pt x="2262435" y="1098471"/>
                  <a:pt x="2210848" y="1103846"/>
                </a:cubicBezTo>
                <a:cubicBezTo>
                  <a:pt x="2165176" y="1109002"/>
                  <a:pt x="2119265" y="1111761"/>
                  <a:pt x="2073307" y="1112123"/>
                </a:cubicBezTo>
                <a:cubicBezTo>
                  <a:pt x="1998574" y="1113559"/>
                  <a:pt x="1925374" y="1090831"/>
                  <a:pt x="1864614" y="1047336"/>
                </a:cubicBezTo>
                <a:cubicBezTo>
                  <a:pt x="1804921" y="1004335"/>
                  <a:pt x="1775079" y="933146"/>
                  <a:pt x="1775079" y="833759"/>
                </a:cubicBezTo>
                <a:cubicBezTo>
                  <a:pt x="1775079" y="741031"/>
                  <a:pt x="1802159" y="674789"/>
                  <a:pt x="1856328" y="635023"/>
                </a:cubicBezTo>
                <a:cubicBezTo>
                  <a:pt x="1910496" y="595256"/>
                  <a:pt x="1979553" y="568781"/>
                  <a:pt x="2063496" y="555586"/>
                </a:cubicBezTo>
                <a:cubicBezTo>
                  <a:pt x="2076908" y="555319"/>
                  <a:pt x="2090242" y="553664"/>
                  <a:pt x="2103311" y="550638"/>
                </a:cubicBezTo>
                <a:cubicBezTo>
                  <a:pt x="2120846" y="546976"/>
                  <a:pt x="2138553" y="544217"/>
                  <a:pt x="2156365" y="542362"/>
                </a:cubicBezTo>
                <a:cubicBezTo>
                  <a:pt x="2253644" y="529167"/>
                  <a:pt x="2302288" y="500474"/>
                  <a:pt x="2302288" y="456265"/>
                </a:cubicBezTo>
                <a:cubicBezTo>
                  <a:pt x="2302288" y="423158"/>
                  <a:pt x="2285143" y="401629"/>
                  <a:pt x="2250853" y="391669"/>
                </a:cubicBezTo>
                <a:cubicBezTo>
                  <a:pt x="2220220" y="382260"/>
                  <a:pt x="2188407" y="377237"/>
                  <a:pt x="2156365" y="376732"/>
                </a:cubicBezTo>
                <a:cubicBezTo>
                  <a:pt x="2128181" y="376314"/>
                  <a:pt x="2100149" y="380785"/>
                  <a:pt x="2073497" y="389956"/>
                </a:cubicBezTo>
                <a:cubicBezTo>
                  <a:pt x="2049618" y="398395"/>
                  <a:pt x="2030378" y="416442"/>
                  <a:pt x="2020443" y="439712"/>
                </a:cubicBezTo>
                <a:lnTo>
                  <a:pt x="1797939" y="439712"/>
                </a:lnTo>
                <a:cubicBezTo>
                  <a:pt x="1805626" y="373441"/>
                  <a:pt x="1838954" y="312802"/>
                  <a:pt x="1890808" y="270753"/>
                </a:cubicBezTo>
                <a:cubicBezTo>
                  <a:pt x="1950501" y="220017"/>
                  <a:pt x="2035588" y="194645"/>
                  <a:pt x="2146078" y="194645"/>
                </a:cubicBezTo>
                <a:close/>
                <a:moveTo>
                  <a:pt x="374523" y="194645"/>
                </a:moveTo>
                <a:cubicBezTo>
                  <a:pt x="489462" y="194645"/>
                  <a:pt x="581216" y="220017"/>
                  <a:pt x="649796" y="270753"/>
                </a:cubicBezTo>
                <a:cubicBezTo>
                  <a:pt x="713927" y="326054"/>
                  <a:pt x="748189" y="397824"/>
                  <a:pt x="752570" y="486042"/>
                </a:cubicBezTo>
                <a:lnTo>
                  <a:pt x="609695" y="486042"/>
                </a:lnTo>
                <a:cubicBezTo>
                  <a:pt x="569500" y="487127"/>
                  <a:pt x="532181" y="465284"/>
                  <a:pt x="513493" y="429722"/>
                </a:cubicBezTo>
                <a:cubicBezTo>
                  <a:pt x="504634" y="420970"/>
                  <a:pt x="495776" y="412122"/>
                  <a:pt x="487013" y="403275"/>
                </a:cubicBezTo>
                <a:cubicBezTo>
                  <a:pt x="460534" y="383420"/>
                  <a:pt x="424053" y="373469"/>
                  <a:pt x="377571" y="373403"/>
                </a:cubicBezTo>
                <a:cubicBezTo>
                  <a:pt x="333118" y="373403"/>
                  <a:pt x="299971" y="380034"/>
                  <a:pt x="278130" y="393286"/>
                </a:cubicBezTo>
                <a:cubicBezTo>
                  <a:pt x="258223" y="406415"/>
                  <a:pt x="246859" y="429161"/>
                  <a:pt x="248317" y="452935"/>
                </a:cubicBezTo>
                <a:cubicBezTo>
                  <a:pt x="248317" y="488259"/>
                  <a:pt x="305781" y="518074"/>
                  <a:pt x="420719" y="542362"/>
                </a:cubicBezTo>
                <a:cubicBezTo>
                  <a:pt x="432130" y="546148"/>
                  <a:pt x="443732" y="549325"/>
                  <a:pt x="455486" y="551875"/>
                </a:cubicBezTo>
                <a:cubicBezTo>
                  <a:pt x="464849" y="554073"/>
                  <a:pt x="474440" y="555186"/>
                  <a:pt x="484061" y="555205"/>
                </a:cubicBezTo>
                <a:cubicBezTo>
                  <a:pt x="596837" y="583935"/>
                  <a:pt x="675323" y="617042"/>
                  <a:pt x="719519" y="654525"/>
                </a:cubicBezTo>
                <a:cubicBezTo>
                  <a:pt x="761429" y="694292"/>
                  <a:pt x="782412" y="747282"/>
                  <a:pt x="782479" y="813495"/>
                </a:cubicBezTo>
                <a:cubicBezTo>
                  <a:pt x="782479" y="910723"/>
                  <a:pt x="747113" y="985784"/>
                  <a:pt x="676370" y="1038679"/>
                </a:cubicBezTo>
                <a:cubicBezTo>
                  <a:pt x="610076" y="1087321"/>
                  <a:pt x="510607" y="1111619"/>
                  <a:pt x="377952" y="1111552"/>
                </a:cubicBezTo>
                <a:cubicBezTo>
                  <a:pt x="251908" y="1111552"/>
                  <a:pt x="157953" y="1086180"/>
                  <a:pt x="96108" y="1035444"/>
                </a:cubicBezTo>
                <a:cubicBezTo>
                  <a:pt x="31975" y="984709"/>
                  <a:pt x="-67" y="910723"/>
                  <a:pt x="0" y="813495"/>
                </a:cubicBezTo>
                <a:lnTo>
                  <a:pt x="286" y="803982"/>
                </a:lnTo>
                <a:lnTo>
                  <a:pt x="225743" y="803982"/>
                </a:lnTo>
                <a:cubicBezTo>
                  <a:pt x="227933" y="848124"/>
                  <a:pt x="244793" y="881326"/>
                  <a:pt x="275463" y="903302"/>
                </a:cubicBezTo>
                <a:cubicBezTo>
                  <a:pt x="308610" y="925469"/>
                  <a:pt x="352806" y="936409"/>
                  <a:pt x="408051" y="936409"/>
                </a:cubicBezTo>
                <a:cubicBezTo>
                  <a:pt x="443742" y="937379"/>
                  <a:pt x="479108" y="929398"/>
                  <a:pt x="510921" y="913196"/>
                </a:cubicBezTo>
                <a:cubicBezTo>
                  <a:pt x="537400" y="897784"/>
                  <a:pt x="550640" y="876826"/>
                  <a:pt x="550640" y="850312"/>
                </a:cubicBezTo>
                <a:cubicBezTo>
                  <a:pt x="550640" y="810546"/>
                  <a:pt x="504225" y="780740"/>
                  <a:pt x="411385" y="760886"/>
                </a:cubicBezTo>
                <a:cubicBezTo>
                  <a:pt x="381095" y="756462"/>
                  <a:pt x="351168" y="749822"/>
                  <a:pt x="321850" y="741003"/>
                </a:cubicBezTo>
                <a:cubicBezTo>
                  <a:pt x="204692" y="712396"/>
                  <a:pt x="126235" y="678185"/>
                  <a:pt x="86487" y="638352"/>
                </a:cubicBezTo>
                <a:cubicBezTo>
                  <a:pt x="42034" y="598710"/>
                  <a:pt x="19812" y="545720"/>
                  <a:pt x="19812" y="479383"/>
                </a:cubicBezTo>
                <a:cubicBezTo>
                  <a:pt x="18298" y="398832"/>
                  <a:pt x="53693" y="322011"/>
                  <a:pt x="115919" y="270753"/>
                </a:cubicBezTo>
                <a:cubicBezTo>
                  <a:pt x="182213" y="220017"/>
                  <a:pt x="268415" y="194645"/>
                  <a:pt x="374523" y="194645"/>
                </a:cubicBezTo>
                <a:close/>
                <a:moveTo>
                  <a:pt x="2575750" y="0"/>
                </a:moveTo>
                <a:lnTo>
                  <a:pt x="2799779" y="0"/>
                </a:lnTo>
                <a:lnTo>
                  <a:pt x="2799779" y="221949"/>
                </a:lnTo>
                <a:lnTo>
                  <a:pt x="2958084" y="221949"/>
                </a:lnTo>
                <a:lnTo>
                  <a:pt x="2958084" y="420399"/>
                </a:lnTo>
                <a:lnTo>
                  <a:pt x="2800159" y="420399"/>
                </a:lnTo>
                <a:lnTo>
                  <a:pt x="2800159" y="728921"/>
                </a:lnTo>
                <a:cubicBezTo>
                  <a:pt x="2800159" y="789997"/>
                  <a:pt x="2814038" y="832969"/>
                  <a:pt x="2841784" y="857828"/>
                </a:cubicBezTo>
                <a:cubicBezTo>
                  <a:pt x="2869530" y="882687"/>
                  <a:pt x="2911697" y="893408"/>
                  <a:pt x="2968276" y="889984"/>
                </a:cubicBezTo>
                <a:lnTo>
                  <a:pt x="2968276" y="1093667"/>
                </a:lnTo>
                <a:cubicBezTo>
                  <a:pt x="2911317" y="1101116"/>
                  <a:pt x="2853443" y="1097111"/>
                  <a:pt x="2798064" y="1081870"/>
                </a:cubicBezTo>
                <a:cubicBezTo>
                  <a:pt x="2752011" y="1068675"/>
                  <a:pt x="2710006" y="1044178"/>
                  <a:pt x="2675858" y="1010614"/>
                </a:cubicBezTo>
                <a:cubicBezTo>
                  <a:pt x="2642092" y="976385"/>
                  <a:pt x="2616556" y="934944"/>
                  <a:pt x="2601183" y="889413"/>
                </a:cubicBezTo>
                <a:cubicBezTo>
                  <a:pt x="2583590" y="837336"/>
                  <a:pt x="2574998" y="782643"/>
                  <a:pt x="2575750" y="727684"/>
                </a:cubicBezTo>
                <a:close/>
                <a:moveTo>
                  <a:pt x="824770" y="0"/>
                </a:moveTo>
                <a:lnTo>
                  <a:pt x="1048893" y="0"/>
                </a:lnTo>
                <a:lnTo>
                  <a:pt x="1048893" y="221949"/>
                </a:lnTo>
                <a:lnTo>
                  <a:pt x="1206723" y="221949"/>
                </a:lnTo>
                <a:lnTo>
                  <a:pt x="1206723" y="420399"/>
                </a:lnTo>
                <a:lnTo>
                  <a:pt x="1048417" y="420399"/>
                </a:lnTo>
                <a:lnTo>
                  <a:pt x="1048417" y="728921"/>
                </a:lnTo>
                <a:cubicBezTo>
                  <a:pt x="1048417" y="789997"/>
                  <a:pt x="1062257" y="832969"/>
                  <a:pt x="1089946" y="857828"/>
                </a:cubicBezTo>
                <a:cubicBezTo>
                  <a:pt x="1117636" y="882687"/>
                  <a:pt x="1159955" y="893475"/>
                  <a:pt x="1216915" y="890174"/>
                </a:cubicBezTo>
                <a:lnTo>
                  <a:pt x="1216915" y="1093667"/>
                </a:lnTo>
                <a:cubicBezTo>
                  <a:pt x="1160117" y="1101068"/>
                  <a:pt x="1102405" y="1097054"/>
                  <a:pt x="1047179" y="1081870"/>
                </a:cubicBezTo>
                <a:cubicBezTo>
                  <a:pt x="1001116" y="1068694"/>
                  <a:pt x="959101" y="1044197"/>
                  <a:pt x="924973" y="1010614"/>
                </a:cubicBezTo>
                <a:cubicBezTo>
                  <a:pt x="891207" y="976366"/>
                  <a:pt x="865642" y="934935"/>
                  <a:pt x="850202" y="889413"/>
                </a:cubicBezTo>
                <a:cubicBezTo>
                  <a:pt x="832619" y="837336"/>
                  <a:pt x="824018" y="782643"/>
                  <a:pt x="824770" y="727684"/>
                </a:cubicBezTo>
                <a:close/>
              </a:path>
            </a:pathLst>
          </a:custGeom>
          <a:solidFill>
            <a:srgbClr val="002060"/>
          </a:solidFill>
          <a:ln w="9525" cap="flat">
            <a:noFill/>
            <a:prstDash val="solid"/>
            <a:miter/>
          </a:ln>
        </p:spPr>
        <p:txBody>
          <a:bodyPr rtlCol="0" anchor="ctr"/>
          <a:lstStyle/>
          <a:p>
            <a:endParaRPr lang="es-ES"/>
          </a:p>
        </p:txBody>
      </p:sp>
      <p:grpSp>
        <p:nvGrpSpPr>
          <p:cNvPr id="62" name="Grupo 61">
            <a:extLst>
              <a:ext uri="{FF2B5EF4-FFF2-40B4-BE49-F238E27FC236}">
                <a16:creationId xmlns:a16="http://schemas.microsoft.com/office/drawing/2014/main" id="{E2554FB8-5BBC-B94F-BBE5-12D66CDB4DBE}"/>
              </a:ext>
            </a:extLst>
          </p:cNvPr>
          <p:cNvGrpSpPr/>
          <p:nvPr userDrawn="1"/>
        </p:nvGrpSpPr>
        <p:grpSpPr>
          <a:xfrm>
            <a:off x="1112652" y="2493811"/>
            <a:ext cx="3193342" cy="1631439"/>
            <a:chOff x="1545843" y="2464446"/>
            <a:chExt cx="2326959" cy="1630134"/>
          </a:xfrm>
        </p:grpSpPr>
        <p:cxnSp>
          <p:nvCxnSpPr>
            <p:cNvPr id="51" name="Conector recto 50">
              <a:extLst>
                <a:ext uri="{FF2B5EF4-FFF2-40B4-BE49-F238E27FC236}">
                  <a16:creationId xmlns:a16="http://schemas.microsoft.com/office/drawing/2014/main" id="{0FC016DF-E1BD-A147-8EA0-38BA9F33F61A}"/>
                </a:ext>
              </a:extLst>
            </p:cNvPr>
            <p:cNvCxnSpPr>
              <a:cxnSpLocks/>
            </p:cNvCxnSpPr>
            <p:nvPr userDrawn="1"/>
          </p:nvCxnSpPr>
          <p:spPr>
            <a:xfrm>
              <a:off x="1545843" y="2464446"/>
              <a:ext cx="2326959" cy="0"/>
            </a:xfrm>
            <a:prstGeom prst="line">
              <a:avLst/>
            </a:prstGeom>
            <a:ln w="1587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32EE8BAD-D91E-3E49-A169-2BD1C9C1BA64}"/>
                </a:ext>
              </a:extLst>
            </p:cNvPr>
            <p:cNvCxnSpPr>
              <a:cxnSpLocks/>
            </p:cNvCxnSpPr>
            <p:nvPr userDrawn="1"/>
          </p:nvCxnSpPr>
          <p:spPr>
            <a:xfrm>
              <a:off x="1545843" y="4094580"/>
              <a:ext cx="2326959" cy="0"/>
            </a:xfrm>
            <a:prstGeom prst="line">
              <a:avLst/>
            </a:prstGeom>
            <a:ln w="15875"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
        <p:nvSpPr>
          <p:cNvPr id="57" name="Marcador de posición de imagen 8">
            <a:extLst>
              <a:ext uri="{FF2B5EF4-FFF2-40B4-BE49-F238E27FC236}">
                <a16:creationId xmlns:a16="http://schemas.microsoft.com/office/drawing/2014/main" id="{CBEEE9F6-C3E6-DB4D-80E8-7E4BC3E20470}"/>
              </a:ext>
            </a:extLst>
          </p:cNvPr>
          <p:cNvSpPr>
            <a:spLocks noGrp="1"/>
          </p:cNvSpPr>
          <p:nvPr>
            <p:ph type="pic" sz="quarter" idx="11" hasCustomPrompt="1"/>
          </p:nvPr>
        </p:nvSpPr>
        <p:spPr>
          <a:xfrm>
            <a:off x="1816704" y="4582206"/>
            <a:ext cx="1785235" cy="644206"/>
          </a:xfrm>
        </p:spPr>
        <p:txBody>
          <a:bodyPr anchor="ctr">
            <a:normAutofit/>
          </a:bodyPr>
          <a:lstStyle>
            <a:lvl1pPr algn="ctr">
              <a:lnSpc>
                <a:spcPct val="100000"/>
              </a:lnSpc>
              <a:spcBef>
                <a:spcPts val="0"/>
              </a:spcBef>
              <a:defRPr sz="1400">
                <a:solidFill>
                  <a:schemeClr val="tx2"/>
                </a:solidFill>
              </a:defRPr>
            </a:lvl1pPr>
          </a:lstStyle>
          <a:p>
            <a:r>
              <a:rPr lang="en-US"/>
              <a:t>Logo </a:t>
            </a:r>
            <a:r>
              <a:rPr lang="en-US" err="1"/>
              <a:t>Cliente</a:t>
            </a:r>
            <a:endParaRPr lang="en-US"/>
          </a:p>
        </p:txBody>
      </p:sp>
      <p:sp>
        <p:nvSpPr>
          <p:cNvPr id="10" name="Marcador de título 2">
            <a:extLst>
              <a:ext uri="{FF2B5EF4-FFF2-40B4-BE49-F238E27FC236}">
                <a16:creationId xmlns:a16="http://schemas.microsoft.com/office/drawing/2014/main" id="{7972FE72-9A23-B346-A9BE-73FF35AC44E8}"/>
              </a:ext>
            </a:extLst>
          </p:cNvPr>
          <p:cNvSpPr>
            <a:spLocks noGrp="1"/>
          </p:cNvSpPr>
          <p:nvPr>
            <p:ph type="title" hasCustomPrompt="1"/>
          </p:nvPr>
        </p:nvSpPr>
        <p:spPr>
          <a:xfrm>
            <a:off x="1062776" y="2470345"/>
            <a:ext cx="3243218" cy="1558760"/>
          </a:xfrm>
          <a:prstGeom prst="rect">
            <a:avLst/>
          </a:prstGeom>
        </p:spPr>
        <p:txBody>
          <a:bodyPr vert="horz" lIns="0" tIns="45720" rIns="0" bIns="45720" rtlCol="0" anchor="ctr">
            <a:noAutofit/>
          </a:bodyPr>
          <a:lstStyle>
            <a:lvl1pPr algn="ctr">
              <a:defRPr sz="2000" b="1">
                <a:solidFill>
                  <a:schemeClr val="tx2"/>
                </a:solidFill>
                <a:latin typeface="+mj-lt"/>
              </a:defRPr>
            </a:lvl1pPr>
          </a:lstStyle>
          <a:p>
            <a:r>
              <a:rPr lang="es-ES_tradnl" dirty="0"/>
              <a:t>Nombre del Proyecto</a:t>
            </a:r>
            <a:endParaRPr lang="en-US" dirty="0"/>
          </a:p>
        </p:txBody>
      </p:sp>
    </p:spTree>
    <p:extLst>
      <p:ext uri="{BB962C8B-B14F-4D97-AF65-F5344CB8AC3E}">
        <p14:creationId xmlns:p14="http://schemas.microsoft.com/office/powerpoint/2010/main" val="1904938702"/>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mplate Propuesta 2022 - Portadilla">
    <p:spTree>
      <p:nvGrpSpPr>
        <p:cNvPr id="1" name=""/>
        <p:cNvGrpSpPr/>
        <p:nvPr/>
      </p:nvGrpSpPr>
      <p:grpSpPr>
        <a:xfrm>
          <a:off x="0" y="0"/>
          <a:ext cx="0" cy="0"/>
          <a:chOff x="0" y="0"/>
          <a:chExt cx="0" cy="0"/>
        </a:xfrm>
      </p:grpSpPr>
      <p:sp>
        <p:nvSpPr>
          <p:cNvPr id="21" name="Marcador de posición de imagen 20">
            <a:extLst>
              <a:ext uri="{FF2B5EF4-FFF2-40B4-BE49-F238E27FC236}">
                <a16:creationId xmlns:a16="http://schemas.microsoft.com/office/drawing/2014/main" id="{9299B49D-BAA2-9A43-8F61-2ABEA293E629}"/>
              </a:ext>
            </a:extLst>
          </p:cNvPr>
          <p:cNvSpPr>
            <a:spLocks noGrp="1"/>
          </p:cNvSpPr>
          <p:nvPr>
            <p:ph type="pic" sz="quarter" idx="24"/>
          </p:nvPr>
        </p:nvSpPr>
        <p:spPr>
          <a:xfrm>
            <a:off x="0" y="0"/>
            <a:ext cx="6960221" cy="6857999"/>
          </a:xfrm>
          <a:custGeom>
            <a:avLst/>
            <a:gdLst>
              <a:gd name="connsiteX0" fmla="*/ 3686436 w 6960221"/>
              <a:gd name="connsiteY0" fmla="*/ 4734732 h 6857999"/>
              <a:gd name="connsiteX1" fmla="*/ 5812120 w 6960221"/>
              <a:gd name="connsiteY1" fmla="*/ 4734732 h 6857999"/>
              <a:gd name="connsiteX2" fmla="*/ 5812120 w 6960221"/>
              <a:gd name="connsiteY2" fmla="*/ 6857999 h 6857999"/>
              <a:gd name="connsiteX3" fmla="*/ 3686436 w 6960221"/>
              <a:gd name="connsiteY3" fmla="*/ 6857999 h 6857999"/>
              <a:gd name="connsiteX4" fmla="*/ 2103991 w 6960221"/>
              <a:gd name="connsiteY4" fmla="*/ 4734732 h 6857999"/>
              <a:gd name="connsiteX5" fmla="*/ 3564297 w 6960221"/>
              <a:gd name="connsiteY5" fmla="*/ 4734732 h 6857999"/>
              <a:gd name="connsiteX6" fmla="*/ 3564297 w 6960221"/>
              <a:gd name="connsiteY6" fmla="*/ 6193377 h 6857999"/>
              <a:gd name="connsiteX7" fmla="*/ 2103991 w 6960221"/>
              <a:gd name="connsiteY7" fmla="*/ 6193377 h 6857999"/>
              <a:gd name="connsiteX8" fmla="*/ 4864535 w 6960221"/>
              <a:gd name="connsiteY8" fmla="*/ 3115595 h 6857999"/>
              <a:gd name="connsiteX9" fmla="*/ 6338807 w 6960221"/>
              <a:gd name="connsiteY9" fmla="*/ 3115595 h 6857999"/>
              <a:gd name="connsiteX10" fmla="*/ 6338807 w 6960221"/>
              <a:gd name="connsiteY10" fmla="*/ 4588190 h 6857999"/>
              <a:gd name="connsiteX11" fmla="*/ 4864535 w 6960221"/>
              <a:gd name="connsiteY11" fmla="*/ 4588190 h 6857999"/>
              <a:gd name="connsiteX12" fmla="*/ 0 w 6960221"/>
              <a:gd name="connsiteY12" fmla="*/ 3115595 h 6857999"/>
              <a:gd name="connsiteX13" fmla="*/ 1952873 w 6960221"/>
              <a:gd name="connsiteY13" fmla="*/ 3115595 h 6857999"/>
              <a:gd name="connsiteX14" fmla="*/ 1952873 w 6960221"/>
              <a:gd name="connsiteY14" fmla="*/ 5066248 h 6857999"/>
              <a:gd name="connsiteX15" fmla="*/ 0 w 6960221"/>
              <a:gd name="connsiteY15" fmla="*/ 5066248 h 6857999"/>
              <a:gd name="connsiteX16" fmla="*/ 2103990 w 6960221"/>
              <a:gd name="connsiteY16" fmla="*/ 1952787 h 6857999"/>
              <a:gd name="connsiteX17" fmla="*/ 4742395 w 6960221"/>
              <a:gd name="connsiteY17" fmla="*/ 1952787 h 6857999"/>
              <a:gd name="connsiteX18" fmla="*/ 4742395 w 6960221"/>
              <a:gd name="connsiteY18" fmla="*/ 4588191 h 6857999"/>
              <a:gd name="connsiteX19" fmla="*/ 2103990 w 6960221"/>
              <a:gd name="connsiteY19" fmla="*/ 4588191 h 6857999"/>
              <a:gd name="connsiteX20" fmla="*/ 935889 w 6960221"/>
              <a:gd name="connsiteY20" fmla="*/ 1952787 h 6857999"/>
              <a:gd name="connsiteX21" fmla="*/ 1952874 w 6960221"/>
              <a:gd name="connsiteY21" fmla="*/ 1952787 h 6857999"/>
              <a:gd name="connsiteX22" fmla="*/ 1952874 w 6960221"/>
              <a:gd name="connsiteY22" fmla="*/ 2968616 h 6857999"/>
              <a:gd name="connsiteX23" fmla="*/ 935889 w 6960221"/>
              <a:gd name="connsiteY23" fmla="*/ 2968616 h 6857999"/>
              <a:gd name="connsiteX24" fmla="*/ 4864535 w 6960221"/>
              <a:gd name="connsiteY24" fmla="*/ 875313 h 6857999"/>
              <a:gd name="connsiteX25" fmla="*/ 6960221 w 6960221"/>
              <a:gd name="connsiteY25" fmla="*/ 875313 h 6857999"/>
              <a:gd name="connsiteX26" fmla="*/ 6960221 w 6960221"/>
              <a:gd name="connsiteY26" fmla="*/ 2968616 h 6857999"/>
              <a:gd name="connsiteX27" fmla="*/ 4864535 w 6960221"/>
              <a:gd name="connsiteY27" fmla="*/ 2968616 h 6857999"/>
              <a:gd name="connsiteX28" fmla="*/ 2919271 w 6960221"/>
              <a:gd name="connsiteY28" fmla="*/ 0 h 6857999"/>
              <a:gd name="connsiteX29" fmla="*/ 4742395 w 6960221"/>
              <a:gd name="connsiteY29" fmla="*/ 0 h 6857999"/>
              <a:gd name="connsiteX30" fmla="*/ 4742395 w 6960221"/>
              <a:gd name="connsiteY30" fmla="*/ 1821052 h 6857999"/>
              <a:gd name="connsiteX31" fmla="*/ 2919271 w 6960221"/>
              <a:gd name="connsiteY31" fmla="*/ 182105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60221" h="6857999">
                <a:moveTo>
                  <a:pt x="3686436" y="4734732"/>
                </a:moveTo>
                <a:lnTo>
                  <a:pt x="5812120" y="4734732"/>
                </a:lnTo>
                <a:lnTo>
                  <a:pt x="5812120" y="6857999"/>
                </a:lnTo>
                <a:lnTo>
                  <a:pt x="3686436" y="6857999"/>
                </a:lnTo>
                <a:close/>
                <a:moveTo>
                  <a:pt x="2103991" y="4734732"/>
                </a:moveTo>
                <a:lnTo>
                  <a:pt x="3564297" y="4734732"/>
                </a:lnTo>
                <a:lnTo>
                  <a:pt x="3564297" y="6193377"/>
                </a:lnTo>
                <a:lnTo>
                  <a:pt x="2103991" y="6193377"/>
                </a:lnTo>
                <a:close/>
                <a:moveTo>
                  <a:pt x="4864535" y="3115595"/>
                </a:moveTo>
                <a:lnTo>
                  <a:pt x="6338807" y="3115595"/>
                </a:lnTo>
                <a:lnTo>
                  <a:pt x="6338807" y="4588190"/>
                </a:lnTo>
                <a:lnTo>
                  <a:pt x="4864535" y="4588190"/>
                </a:lnTo>
                <a:close/>
                <a:moveTo>
                  <a:pt x="0" y="3115595"/>
                </a:moveTo>
                <a:lnTo>
                  <a:pt x="1952873" y="3115595"/>
                </a:lnTo>
                <a:lnTo>
                  <a:pt x="1952873" y="5066248"/>
                </a:lnTo>
                <a:lnTo>
                  <a:pt x="0" y="5066248"/>
                </a:lnTo>
                <a:close/>
                <a:moveTo>
                  <a:pt x="2103990" y="1952787"/>
                </a:moveTo>
                <a:lnTo>
                  <a:pt x="4742395" y="1952787"/>
                </a:lnTo>
                <a:lnTo>
                  <a:pt x="4742395" y="4588191"/>
                </a:lnTo>
                <a:lnTo>
                  <a:pt x="2103990" y="4588191"/>
                </a:lnTo>
                <a:close/>
                <a:moveTo>
                  <a:pt x="935889" y="1952787"/>
                </a:moveTo>
                <a:lnTo>
                  <a:pt x="1952874" y="1952787"/>
                </a:lnTo>
                <a:lnTo>
                  <a:pt x="1952874" y="2968616"/>
                </a:lnTo>
                <a:lnTo>
                  <a:pt x="935889" y="2968616"/>
                </a:lnTo>
                <a:close/>
                <a:moveTo>
                  <a:pt x="4864535" y="875313"/>
                </a:moveTo>
                <a:lnTo>
                  <a:pt x="6960221" y="875313"/>
                </a:lnTo>
                <a:lnTo>
                  <a:pt x="6960221" y="2968616"/>
                </a:lnTo>
                <a:lnTo>
                  <a:pt x="4864535" y="2968616"/>
                </a:lnTo>
                <a:close/>
                <a:moveTo>
                  <a:pt x="2919271" y="0"/>
                </a:moveTo>
                <a:lnTo>
                  <a:pt x="4742395" y="0"/>
                </a:lnTo>
                <a:lnTo>
                  <a:pt x="4742395" y="1821052"/>
                </a:lnTo>
                <a:lnTo>
                  <a:pt x="2919271" y="1821052"/>
                </a:lnTo>
                <a:close/>
              </a:path>
            </a:pathLst>
          </a:custGeom>
          <a:solidFill>
            <a:schemeClr val="bg1"/>
          </a:solidFill>
        </p:spPr>
        <p:txBody>
          <a:bodyPr wrap="square">
            <a:noAutofit/>
          </a:bodyPr>
          <a:lstStyle/>
          <a:p>
            <a:endParaRPr lang="en-US"/>
          </a:p>
        </p:txBody>
      </p:sp>
      <p:sp>
        <p:nvSpPr>
          <p:cNvPr id="22" name="Forma libre 21">
            <a:extLst>
              <a:ext uri="{FF2B5EF4-FFF2-40B4-BE49-F238E27FC236}">
                <a16:creationId xmlns:a16="http://schemas.microsoft.com/office/drawing/2014/main" id="{22DAC27B-FF40-0348-A70D-FE5729C7D44B}"/>
              </a:ext>
            </a:extLst>
          </p:cNvPr>
          <p:cNvSpPr/>
          <p:nvPr userDrawn="1"/>
        </p:nvSpPr>
        <p:spPr>
          <a:xfrm>
            <a:off x="5415190" y="368314"/>
            <a:ext cx="1065209" cy="245809"/>
          </a:xfrm>
          <a:custGeom>
            <a:avLst/>
            <a:gdLst>
              <a:gd name="connsiteX0" fmla="*/ 2305336 w 6124670"/>
              <a:gd name="connsiteY0" fmla="*/ 651766 h 1413343"/>
              <a:gd name="connsiteX1" fmla="*/ 2176082 w 6124670"/>
              <a:gd name="connsiteY1" fmla="*/ 694862 h 1413343"/>
              <a:gd name="connsiteX2" fmla="*/ 2099882 w 6124670"/>
              <a:gd name="connsiteY2" fmla="*/ 711416 h 1413343"/>
              <a:gd name="connsiteX3" fmla="*/ 2013681 w 6124670"/>
              <a:gd name="connsiteY3" fmla="*/ 754512 h 1413343"/>
              <a:gd name="connsiteX4" fmla="*/ 1990440 w 6124670"/>
              <a:gd name="connsiteY4" fmla="*/ 827385 h 1413343"/>
              <a:gd name="connsiteX5" fmla="*/ 2020348 w 6124670"/>
              <a:gd name="connsiteY5" fmla="*/ 906822 h 1413343"/>
              <a:gd name="connsiteX6" fmla="*/ 2106073 w 6124670"/>
              <a:gd name="connsiteY6" fmla="*/ 933269 h 1413343"/>
              <a:gd name="connsiteX7" fmla="*/ 2251900 w 6124670"/>
              <a:gd name="connsiteY7" fmla="*/ 880375 h 1413343"/>
              <a:gd name="connsiteX8" fmla="*/ 2304955 w 6124670"/>
              <a:gd name="connsiteY8" fmla="*/ 734629 h 1413343"/>
              <a:gd name="connsiteX9" fmla="*/ 3393473 w 6124670"/>
              <a:gd name="connsiteY9" fmla="*/ 386722 h 1413343"/>
              <a:gd name="connsiteX10" fmla="*/ 3274315 w 6124670"/>
              <a:gd name="connsiteY10" fmla="*/ 433052 h 1413343"/>
              <a:gd name="connsiteX11" fmla="*/ 3224404 w 6124670"/>
              <a:gd name="connsiteY11" fmla="*/ 565479 h 1413343"/>
              <a:gd name="connsiteX12" fmla="*/ 3562637 w 6124670"/>
              <a:gd name="connsiteY12" fmla="*/ 565479 h 1413343"/>
              <a:gd name="connsiteX13" fmla="*/ 3516155 w 6124670"/>
              <a:gd name="connsiteY13" fmla="*/ 433052 h 1413343"/>
              <a:gd name="connsiteX14" fmla="*/ 3393473 w 6124670"/>
              <a:gd name="connsiteY14" fmla="*/ 386722 h 1413343"/>
              <a:gd name="connsiteX15" fmla="*/ 4552474 w 6124670"/>
              <a:gd name="connsiteY15" fmla="*/ 214433 h 1413343"/>
              <a:gd name="connsiteX16" fmla="*/ 4807839 w 6124670"/>
              <a:gd name="connsiteY16" fmla="*/ 214433 h 1413343"/>
              <a:gd name="connsiteX17" fmla="*/ 4986910 w 6124670"/>
              <a:gd name="connsiteY17" fmla="*/ 837089 h 1413343"/>
              <a:gd name="connsiteX18" fmla="*/ 5142739 w 6124670"/>
              <a:gd name="connsiteY18" fmla="*/ 293966 h 1413343"/>
              <a:gd name="connsiteX19" fmla="*/ 5248847 w 6124670"/>
              <a:gd name="connsiteY19" fmla="*/ 214433 h 1413343"/>
              <a:gd name="connsiteX20" fmla="*/ 5407914 w 6124670"/>
              <a:gd name="connsiteY20" fmla="*/ 214433 h 1413343"/>
              <a:gd name="connsiteX21" fmla="*/ 5069681 w 6124670"/>
              <a:gd name="connsiteY21" fmla="*/ 1217912 h 1413343"/>
              <a:gd name="connsiteX22" fmla="*/ 4970146 w 6124670"/>
              <a:gd name="connsiteY22" fmla="*/ 1373552 h 1413343"/>
              <a:gd name="connsiteX23" fmla="*/ 4774597 w 6124670"/>
              <a:gd name="connsiteY23" fmla="*/ 1413318 h 1413343"/>
              <a:gd name="connsiteX24" fmla="*/ 4751737 w 6124670"/>
              <a:gd name="connsiteY24" fmla="*/ 1413318 h 1413343"/>
              <a:gd name="connsiteX25" fmla="*/ 4677918 w 6124670"/>
              <a:gd name="connsiteY25" fmla="*/ 1412558 h 1413343"/>
              <a:gd name="connsiteX26" fmla="*/ 4677918 w 6124670"/>
              <a:gd name="connsiteY26" fmla="*/ 1224572 h 1413343"/>
              <a:gd name="connsiteX27" fmla="*/ 4741164 w 6124670"/>
              <a:gd name="connsiteY27" fmla="*/ 1224572 h 1413343"/>
              <a:gd name="connsiteX28" fmla="*/ 4845939 w 6124670"/>
              <a:gd name="connsiteY28" fmla="*/ 1193082 h 1413343"/>
              <a:gd name="connsiteX29" fmla="*/ 4860893 w 6124670"/>
              <a:gd name="connsiteY29" fmla="*/ 1092050 h 1413343"/>
              <a:gd name="connsiteX30" fmla="*/ 1721739 w 6124670"/>
              <a:gd name="connsiteY30" fmla="*/ 214433 h 1413343"/>
              <a:gd name="connsiteX31" fmla="*/ 1754982 w 6124670"/>
              <a:gd name="connsiteY31" fmla="*/ 214433 h 1413343"/>
              <a:gd name="connsiteX32" fmla="*/ 1754982 w 6124670"/>
              <a:gd name="connsiteY32" fmla="*/ 449605 h 1413343"/>
              <a:gd name="connsiteX33" fmla="*/ 1678782 w 6124670"/>
              <a:gd name="connsiteY33" fmla="*/ 449605 h 1413343"/>
              <a:gd name="connsiteX34" fmla="*/ 1535907 w 6124670"/>
              <a:gd name="connsiteY34" fmla="*/ 495936 h 1413343"/>
              <a:gd name="connsiteX35" fmla="*/ 1489520 w 6124670"/>
              <a:gd name="connsiteY35" fmla="*/ 641682 h 1413343"/>
              <a:gd name="connsiteX36" fmla="*/ 1489520 w 6124670"/>
              <a:gd name="connsiteY36" fmla="*/ 1095379 h 1413343"/>
              <a:gd name="connsiteX37" fmla="*/ 1257205 w 6124670"/>
              <a:gd name="connsiteY37" fmla="*/ 1095379 h 1413343"/>
              <a:gd name="connsiteX38" fmla="*/ 1257205 w 6124670"/>
              <a:gd name="connsiteY38" fmla="*/ 668225 h 1413343"/>
              <a:gd name="connsiteX39" fmla="*/ 1295305 w 6124670"/>
              <a:gd name="connsiteY39" fmla="*/ 451223 h 1413343"/>
              <a:gd name="connsiteX40" fmla="*/ 1400080 w 6124670"/>
              <a:gd name="connsiteY40" fmla="*/ 310519 h 1413343"/>
              <a:gd name="connsiteX41" fmla="*/ 1547622 w 6124670"/>
              <a:gd name="connsiteY41" fmla="*/ 237646 h 1413343"/>
              <a:gd name="connsiteX42" fmla="*/ 1721739 w 6124670"/>
              <a:gd name="connsiteY42" fmla="*/ 214433 h 1413343"/>
              <a:gd name="connsiteX43" fmla="*/ 5716715 w 6124670"/>
              <a:gd name="connsiteY43" fmla="*/ 194645 h 1413343"/>
              <a:gd name="connsiteX44" fmla="*/ 5991892 w 6124670"/>
              <a:gd name="connsiteY44" fmla="*/ 270753 h 1413343"/>
              <a:gd name="connsiteX45" fmla="*/ 6094762 w 6124670"/>
              <a:gd name="connsiteY45" fmla="*/ 486042 h 1413343"/>
              <a:gd name="connsiteX46" fmla="*/ 5951887 w 6124670"/>
              <a:gd name="connsiteY46" fmla="*/ 486042 h 1413343"/>
              <a:gd name="connsiteX47" fmla="*/ 5855684 w 6124670"/>
              <a:gd name="connsiteY47" fmla="*/ 429722 h 1413343"/>
              <a:gd name="connsiteX48" fmla="*/ 5829205 w 6124670"/>
              <a:gd name="connsiteY48" fmla="*/ 403275 h 1413343"/>
              <a:gd name="connsiteX49" fmla="*/ 5719762 w 6124670"/>
              <a:gd name="connsiteY49" fmla="*/ 373403 h 1413343"/>
              <a:gd name="connsiteX50" fmla="*/ 5620322 w 6124670"/>
              <a:gd name="connsiteY50" fmla="*/ 393286 h 1413343"/>
              <a:gd name="connsiteX51" fmla="*/ 5590413 w 6124670"/>
              <a:gd name="connsiteY51" fmla="*/ 452935 h 1413343"/>
              <a:gd name="connsiteX52" fmla="*/ 5762816 w 6124670"/>
              <a:gd name="connsiteY52" fmla="*/ 542362 h 1413343"/>
              <a:gd name="connsiteX53" fmla="*/ 5797678 w 6124670"/>
              <a:gd name="connsiteY53" fmla="*/ 551875 h 1413343"/>
              <a:gd name="connsiteX54" fmla="*/ 5826253 w 6124670"/>
              <a:gd name="connsiteY54" fmla="*/ 555205 h 1413343"/>
              <a:gd name="connsiteX55" fmla="*/ 6061615 w 6124670"/>
              <a:gd name="connsiteY55" fmla="*/ 654525 h 1413343"/>
              <a:gd name="connsiteX56" fmla="*/ 6124670 w 6124670"/>
              <a:gd name="connsiteY56" fmla="*/ 813495 h 1413343"/>
              <a:gd name="connsiteX57" fmla="*/ 6018562 w 6124670"/>
              <a:gd name="connsiteY57" fmla="*/ 1038679 h 1413343"/>
              <a:gd name="connsiteX58" fmla="*/ 5720144 w 6124670"/>
              <a:gd name="connsiteY58" fmla="*/ 1111552 h 1413343"/>
              <a:gd name="connsiteX59" fmla="*/ 5438298 w 6124670"/>
              <a:gd name="connsiteY59" fmla="*/ 1035444 h 1413343"/>
              <a:gd name="connsiteX60" fmla="*/ 5342096 w 6124670"/>
              <a:gd name="connsiteY60" fmla="*/ 813495 h 1413343"/>
              <a:gd name="connsiteX61" fmla="*/ 5342287 w 6124670"/>
              <a:gd name="connsiteY61" fmla="*/ 803982 h 1413343"/>
              <a:gd name="connsiteX62" fmla="*/ 5567839 w 6124670"/>
              <a:gd name="connsiteY62" fmla="*/ 803982 h 1413343"/>
              <a:gd name="connsiteX63" fmla="*/ 5617559 w 6124670"/>
              <a:gd name="connsiteY63" fmla="*/ 903302 h 1413343"/>
              <a:gd name="connsiteX64" fmla="*/ 5750148 w 6124670"/>
              <a:gd name="connsiteY64" fmla="*/ 936409 h 1413343"/>
              <a:gd name="connsiteX65" fmla="*/ 5852922 w 6124670"/>
              <a:gd name="connsiteY65" fmla="*/ 913196 h 1413343"/>
              <a:gd name="connsiteX66" fmla="*/ 5892737 w 6124670"/>
              <a:gd name="connsiteY66" fmla="*/ 850312 h 1413343"/>
              <a:gd name="connsiteX67" fmla="*/ 5753481 w 6124670"/>
              <a:gd name="connsiteY67" fmla="*/ 760886 h 1413343"/>
              <a:gd name="connsiteX68" fmla="*/ 5663946 w 6124670"/>
              <a:gd name="connsiteY68" fmla="*/ 741003 h 1413343"/>
              <a:gd name="connsiteX69" fmla="*/ 5428584 w 6124670"/>
              <a:gd name="connsiteY69" fmla="*/ 638352 h 1413343"/>
              <a:gd name="connsiteX70" fmla="*/ 5361909 w 6124670"/>
              <a:gd name="connsiteY70" fmla="*/ 479383 h 1413343"/>
              <a:gd name="connsiteX71" fmla="*/ 5458111 w 6124670"/>
              <a:gd name="connsiteY71" fmla="*/ 270753 h 1413343"/>
              <a:gd name="connsiteX72" fmla="*/ 5716715 w 6124670"/>
              <a:gd name="connsiteY72" fmla="*/ 194645 h 1413343"/>
              <a:gd name="connsiteX73" fmla="*/ 4192239 w 6124670"/>
              <a:gd name="connsiteY73" fmla="*/ 194645 h 1413343"/>
              <a:gd name="connsiteX74" fmla="*/ 4467416 w 6124670"/>
              <a:gd name="connsiteY74" fmla="*/ 270753 h 1413343"/>
              <a:gd name="connsiteX75" fmla="*/ 4570190 w 6124670"/>
              <a:gd name="connsiteY75" fmla="*/ 486042 h 1413343"/>
              <a:gd name="connsiteX76" fmla="*/ 4427315 w 6124670"/>
              <a:gd name="connsiteY76" fmla="*/ 486042 h 1413343"/>
              <a:gd name="connsiteX77" fmla="*/ 4331589 w 6124670"/>
              <a:gd name="connsiteY77" fmla="*/ 429722 h 1413343"/>
              <a:gd name="connsiteX78" fmla="*/ 4305015 w 6124670"/>
              <a:gd name="connsiteY78" fmla="*/ 403275 h 1413343"/>
              <a:gd name="connsiteX79" fmla="*/ 4195667 w 6124670"/>
              <a:gd name="connsiteY79" fmla="*/ 373403 h 1413343"/>
              <a:gd name="connsiteX80" fmla="*/ 4096132 w 6124670"/>
              <a:gd name="connsiteY80" fmla="*/ 393286 h 1413343"/>
              <a:gd name="connsiteX81" fmla="*/ 4066318 w 6124670"/>
              <a:gd name="connsiteY81" fmla="*/ 452935 h 1413343"/>
              <a:gd name="connsiteX82" fmla="*/ 4238721 w 6124670"/>
              <a:gd name="connsiteY82" fmla="*/ 542362 h 1413343"/>
              <a:gd name="connsiteX83" fmla="*/ 4273582 w 6124670"/>
              <a:gd name="connsiteY83" fmla="*/ 551875 h 1413343"/>
              <a:gd name="connsiteX84" fmla="*/ 4301681 w 6124670"/>
              <a:gd name="connsiteY84" fmla="*/ 555205 h 1413343"/>
              <a:gd name="connsiteX85" fmla="*/ 4537139 w 6124670"/>
              <a:gd name="connsiteY85" fmla="*/ 654525 h 1413343"/>
              <a:gd name="connsiteX86" fmla="*/ 4600099 w 6124670"/>
              <a:gd name="connsiteY86" fmla="*/ 813495 h 1413343"/>
              <a:gd name="connsiteX87" fmla="*/ 4494086 w 6124670"/>
              <a:gd name="connsiteY87" fmla="*/ 1038679 h 1413343"/>
              <a:gd name="connsiteX88" fmla="*/ 4195667 w 6124670"/>
              <a:gd name="connsiteY88" fmla="*/ 1111552 h 1413343"/>
              <a:gd name="connsiteX89" fmla="*/ 3913823 w 6124670"/>
              <a:gd name="connsiteY89" fmla="*/ 1035444 h 1413343"/>
              <a:gd name="connsiteX90" fmla="*/ 3817620 w 6124670"/>
              <a:gd name="connsiteY90" fmla="*/ 813495 h 1413343"/>
              <a:gd name="connsiteX91" fmla="*/ 3817906 w 6124670"/>
              <a:gd name="connsiteY91" fmla="*/ 803982 h 1413343"/>
              <a:gd name="connsiteX92" fmla="*/ 4043363 w 6124670"/>
              <a:gd name="connsiteY92" fmla="*/ 803982 h 1413343"/>
              <a:gd name="connsiteX93" fmla="*/ 4093084 w 6124670"/>
              <a:gd name="connsiteY93" fmla="*/ 903302 h 1413343"/>
              <a:gd name="connsiteX94" fmla="*/ 4225767 w 6124670"/>
              <a:gd name="connsiteY94" fmla="*/ 936409 h 1413343"/>
              <a:gd name="connsiteX95" fmla="*/ 4328541 w 6124670"/>
              <a:gd name="connsiteY95" fmla="*/ 913196 h 1413343"/>
              <a:gd name="connsiteX96" fmla="*/ 4368356 w 6124670"/>
              <a:gd name="connsiteY96" fmla="*/ 850312 h 1413343"/>
              <a:gd name="connsiteX97" fmla="*/ 4229100 w 6124670"/>
              <a:gd name="connsiteY97" fmla="*/ 760886 h 1413343"/>
              <a:gd name="connsiteX98" fmla="*/ 4139566 w 6124670"/>
              <a:gd name="connsiteY98" fmla="*/ 741003 h 1413343"/>
              <a:gd name="connsiteX99" fmla="*/ 3904107 w 6124670"/>
              <a:gd name="connsiteY99" fmla="*/ 638352 h 1413343"/>
              <a:gd name="connsiteX100" fmla="*/ 3837432 w 6124670"/>
              <a:gd name="connsiteY100" fmla="*/ 479383 h 1413343"/>
              <a:gd name="connsiteX101" fmla="*/ 3933540 w 6124670"/>
              <a:gd name="connsiteY101" fmla="*/ 270753 h 1413343"/>
              <a:gd name="connsiteX102" fmla="*/ 4192239 w 6124670"/>
              <a:gd name="connsiteY102" fmla="*/ 194645 h 1413343"/>
              <a:gd name="connsiteX103" fmla="*/ 3386901 w 6124670"/>
              <a:gd name="connsiteY103" fmla="*/ 194645 h 1413343"/>
              <a:gd name="connsiteX104" fmla="*/ 3695225 w 6124670"/>
              <a:gd name="connsiteY104" fmla="*/ 313849 h 1413343"/>
              <a:gd name="connsiteX105" fmla="*/ 3801333 w 6124670"/>
              <a:gd name="connsiteY105" fmla="*/ 654906 h 1413343"/>
              <a:gd name="connsiteX106" fmla="*/ 3801333 w 6124670"/>
              <a:gd name="connsiteY106" fmla="*/ 691342 h 1413343"/>
              <a:gd name="connsiteX107" fmla="*/ 3797999 w 6124670"/>
              <a:gd name="connsiteY107" fmla="*/ 714555 h 1413343"/>
              <a:gd name="connsiteX108" fmla="*/ 3224404 w 6124670"/>
              <a:gd name="connsiteY108" fmla="*/ 714555 h 1413343"/>
              <a:gd name="connsiteX109" fmla="*/ 3274124 w 6124670"/>
              <a:gd name="connsiteY109" fmla="*/ 866771 h 1413343"/>
              <a:gd name="connsiteX110" fmla="*/ 3403474 w 6124670"/>
              <a:gd name="connsiteY110" fmla="*/ 919761 h 1413343"/>
              <a:gd name="connsiteX111" fmla="*/ 3499581 w 6124670"/>
              <a:gd name="connsiteY111" fmla="*/ 896643 h 1413343"/>
              <a:gd name="connsiteX112" fmla="*/ 3517869 w 6124670"/>
              <a:gd name="connsiteY112" fmla="*/ 885036 h 1413343"/>
              <a:gd name="connsiteX113" fmla="*/ 3536062 w 6124670"/>
              <a:gd name="connsiteY113" fmla="*/ 866771 h 1413343"/>
              <a:gd name="connsiteX114" fmla="*/ 3560923 w 6124670"/>
              <a:gd name="connsiteY114" fmla="*/ 840323 h 1413343"/>
              <a:gd name="connsiteX115" fmla="*/ 3622264 w 6124670"/>
              <a:gd name="connsiteY115" fmla="*/ 823865 h 1413343"/>
              <a:gd name="connsiteX116" fmla="*/ 3788094 w 6124670"/>
              <a:gd name="connsiteY116" fmla="*/ 823865 h 1413343"/>
              <a:gd name="connsiteX117" fmla="*/ 3648838 w 6124670"/>
              <a:gd name="connsiteY117" fmla="*/ 1035825 h 1413343"/>
              <a:gd name="connsiteX118" fmla="*/ 3390139 w 6124670"/>
              <a:gd name="connsiteY118" fmla="*/ 1111932 h 1413343"/>
              <a:gd name="connsiteX119" fmla="*/ 3094864 w 6124670"/>
              <a:gd name="connsiteY119" fmla="*/ 989399 h 1413343"/>
              <a:gd name="connsiteX120" fmla="*/ 2988851 w 6124670"/>
              <a:gd name="connsiteY120" fmla="*/ 648342 h 1413343"/>
              <a:gd name="connsiteX121" fmla="*/ 3091626 w 6124670"/>
              <a:gd name="connsiteY121" fmla="*/ 317178 h 1413343"/>
              <a:gd name="connsiteX122" fmla="*/ 3386901 w 6124670"/>
              <a:gd name="connsiteY122" fmla="*/ 194645 h 1413343"/>
              <a:gd name="connsiteX123" fmla="*/ 2146078 w 6124670"/>
              <a:gd name="connsiteY123" fmla="*/ 194645 h 1413343"/>
              <a:gd name="connsiteX124" fmla="*/ 2424684 w 6124670"/>
              <a:gd name="connsiteY124" fmla="*/ 257529 h 1413343"/>
              <a:gd name="connsiteX125" fmla="*/ 2520792 w 6124670"/>
              <a:gd name="connsiteY125" fmla="*/ 442946 h 1413343"/>
              <a:gd name="connsiteX126" fmla="*/ 2520792 w 6124670"/>
              <a:gd name="connsiteY126" fmla="*/ 744332 h 1413343"/>
              <a:gd name="connsiteX127" fmla="*/ 2473167 w 6124670"/>
              <a:gd name="connsiteY127" fmla="*/ 951345 h 1413343"/>
              <a:gd name="connsiteX128" fmla="*/ 2358391 w 6124670"/>
              <a:gd name="connsiteY128" fmla="*/ 1059133 h 1413343"/>
              <a:gd name="connsiteX129" fmla="*/ 2210848 w 6124670"/>
              <a:gd name="connsiteY129" fmla="*/ 1103846 h 1413343"/>
              <a:gd name="connsiteX130" fmla="*/ 2073307 w 6124670"/>
              <a:gd name="connsiteY130" fmla="*/ 1112123 h 1413343"/>
              <a:gd name="connsiteX131" fmla="*/ 1864614 w 6124670"/>
              <a:gd name="connsiteY131" fmla="*/ 1047336 h 1413343"/>
              <a:gd name="connsiteX132" fmla="*/ 1775079 w 6124670"/>
              <a:gd name="connsiteY132" fmla="*/ 833759 h 1413343"/>
              <a:gd name="connsiteX133" fmla="*/ 1856328 w 6124670"/>
              <a:gd name="connsiteY133" fmla="*/ 635023 h 1413343"/>
              <a:gd name="connsiteX134" fmla="*/ 2063496 w 6124670"/>
              <a:gd name="connsiteY134" fmla="*/ 555586 h 1413343"/>
              <a:gd name="connsiteX135" fmla="*/ 2103311 w 6124670"/>
              <a:gd name="connsiteY135" fmla="*/ 550638 h 1413343"/>
              <a:gd name="connsiteX136" fmla="*/ 2156365 w 6124670"/>
              <a:gd name="connsiteY136" fmla="*/ 542362 h 1413343"/>
              <a:gd name="connsiteX137" fmla="*/ 2302288 w 6124670"/>
              <a:gd name="connsiteY137" fmla="*/ 456265 h 1413343"/>
              <a:gd name="connsiteX138" fmla="*/ 2250853 w 6124670"/>
              <a:gd name="connsiteY138" fmla="*/ 391669 h 1413343"/>
              <a:gd name="connsiteX139" fmla="*/ 2156365 w 6124670"/>
              <a:gd name="connsiteY139" fmla="*/ 376732 h 1413343"/>
              <a:gd name="connsiteX140" fmla="*/ 2073497 w 6124670"/>
              <a:gd name="connsiteY140" fmla="*/ 389956 h 1413343"/>
              <a:gd name="connsiteX141" fmla="*/ 2020443 w 6124670"/>
              <a:gd name="connsiteY141" fmla="*/ 439712 h 1413343"/>
              <a:gd name="connsiteX142" fmla="*/ 1797939 w 6124670"/>
              <a:gd name="connsiteY142" fmla="*/ 439712 h 1413343"/>
              <a:gd name="connsiteX143" fmla="*/ 1890808 w 6124670"/>
              <a:gd name="connsiteY143" fmla="*/ 270753 h 1413343"/>
              <a:gd name="connsiteX144" fmla="*/ 2146078 w 6124670"/>
              <a:gd name="connsiteY144" fmla="*/ 194645 h 1413343"/>
              <a:gd name="connsiteX145" fmla="*/ 374523 w 6124670"/>
              <a:gd name="connsiteY145" fmla="*/ 194645 h 1413343"/>
              <a:gd name="connsiteX146" fmla="*/ 649796 w 6124670"/>
              <a:gd name="connsiteY146" fmla="*/ 270753 h 1413343"/>
              <a:gd name="connsiteX147" fmla="*/ 752570 w 6124670"/>
              <a:gd name="connsiteY147" fmla="*/ 486042 h 1413343"/>
              <a:gd name="connsiteX148" fmla="*/ 609695 w 6124670"/>
              <a:gd name="connsiteY148" fmla="*/ 486042 h 1413343"/>
              <a:gd name="connsiteX149" fmla="*/ 513493 w 6124670"/>
              <a:gd name="connsiteY149" fmla="*/ 429722 h 1413343"/>
              <a:gd name="connsiteX150" fmla="*/ 487013 w 6124670"/>
              <a:gd name="connsiteY150" fmla="*/ 403275 h 1413343"/>
              <a:gd name="connsiteX151" fmla="*/ 377571 w 6124670"/>
              <a:gd name="connsiteY151" fmla="*/ 373403 h 1413343"/>
              <a:gd name="connsiteX152" fmla="*/ 278130 w 6124670"/>
              <a:gd name="connsiteY152" fmla="*/ 393286 h 1413343"/>
              <a:gd name="connsiteX153" fmla="*/ 248317 w 6124670"/>
              <a:gd name="connsiteY153" fmla="*/ 452935 h 1413343"/>
              <a:gd name="connsiteX154" fmla="*/ 420719 w 6124670"/>
              <a:gd name="connsiteY154" fmla="*/ 542362 h 1413343"/>
              <a:gd name="connsiteX155" fmla="*/ 455486 w 6124670"/>
              <a:gd name="connsiteY155" fmla="*/ 551875 h 1413343"/>
              <a:gd name="connsiteX156" fmla="*/ 484061 w 6124670"/>
              <a:gd name="connsiteY156" fmla="*/ 555205 h 1413343"/>
              <a:gd name="connsiteX157" fmla="*/ 719519 w 6124670"/>
              <a:gd name="connsiteY157" fmla="*/ 654525 h 1413343"/>
              <a:gd name="connsiteX158" fmla="*/ 782479 w 6124670"/>
              <a:gd name="connsiteY158" fmla="*/ 813495 h 1413343"/>
              <a:gd name="connsiteX159" fmla="*/ 676370 w 6124670"/>
              <a:gd name="connsiteY159" fmla="*/ 1038679 h 1413343"/>
              <a:gd name="connsiteX160" fmla="*/ 377952 w 6124670"/>
              <a:gd name="connsiteY160" fmla="*/ 1111552 h 1413343"/>
              <a:gd name="connsiteX161" fmla="*/ 96108 w 6124670"/>
              <a:gd name="connsiteY161" fmla="*/ 1035444 h 1413343"/>
              <a:gd name="connsiteX162" fmla="*/ 0 w 6124670"/>
              <a:gd name="connsiteY162" fmla="*/ 813495 h 1413343"/>
              <a:gd name="connsiteX163" fmla="*/ 286 w 6124670"/>
              <a:gd name="connsiteY163" fmla="*/ 803982 h 1413343"/>
              <a:gd name="connsiteX164" fmla="*/ 225743 w 6124670"/>
              <a:gd name="connsiteY164" fmla="*/ 803982 h 1413343"/>
              <a:gd name="connsiteX165" fmla="*/ 275463 w 6124670"/>
              <a:gd name="connsiteY165" fmla="*/ 903302 h 1413343"/>
              <a:gd name="connsiteX166" fmla="*/ 408051 w 6124670"/>
              <a:gd name="connsiteY166" fmla="*/ 936409 h 1413343"/>
              <a:gd name="connsiteX167" fmla="*/ 510921 w 6124670"/>
              <a:gd name="connsiteY167" fmla="*/ 913196 h 1413343"/>
              <a:gd name="connsiteX168" fmla="*/ 550640 w 6124670"/>
              <a:gd name="connsiteY168" fmla="*/ 850312 h 1413343"/>
              <a:gd name="connsiteX169" fmla="*/ 411385 w 6124670"/>
              <a:gd name="connsiteY169" fmla="*/ 760886 h 1413343"/>
              <a:gd name="connsiteX170" fmla="*/ 321850 w 6124670"/>
              <a:gd name="connsiteY170" fmla="*/ 741003 h 1413343"/>
              <a:gd name="connsiteX171" fmla="*/ 86487 w 6124670"/>
              <a:gd name="connsiteY171" fmla="*/ 638352 h 1413343"/>
              <a:gd name="connsiteX172" fmla="*/ 19812 w 6124670"/>
              <a:gd name="connsiteY172" fmla="*/ 479383 h 1413343"/>
              <a:gd name="connsiteX173" fmla="*/ 115919 w 6124670"/>
              <a:gd name="connsiteY173" fmla="*/ 270753 h 1413343"/>
              <a:gd name="connsiteX174" fmla="*/ 374523 w 6124670"/>
              <a:gd name="connsiteY174" fmla="*/ 194645 h 1413343"/>
              <a:gd name="connsiteX175" fmla="*/ 2575750 w 6124670"/>
              <a:gd name="connsiteY175" fmla="*/ 0 h 1413343"/>
              <a:gd name="connsiteX176" fmla="*/ 2799779 w 6124670"/>
              <a:gd name="connsiteY176" fmla="*/ 0 h 1413343"/>
              <a:gd name="connsiteX177" fmla="*/ 2799779 w 6124670"/>
              <a:gd name="connsiteY177" fmla="*/ 221949 h 1413343"/>
              <a:gd name="connsiteX178" fmla="*/ 2958084 w 6124670"/>
              <a:gd name="connsiteY178" fmla="*/ 221949 h 1413343"/>
              <a:gd name="connsiteX179" fmla="*/ 2958084 w 6124670"/>
              <a:gd name="connsiteY179" fmla="*/ 420399 h 1413343"/>
              <a:gd name="connsiteX180" fmla="*/ 2800159 w 6124670"/>
              <a:gd name="connsiteY180" fmla="*/ 420399 h 1413343"/>
              <a:gd name="connsiteX181" fmla="*/ 2800159 w 6124670"/>
              <a:gd name="connsiteY181" fmla="*/ 728921 h 1413343"/>
              <a:gd name="connsiteX182" fmla="*/ 2841784 w 6124670"/>
              <a:gd name="connsiteY182" fmla="*/ 857828 h 1413343"/>
              <a:gd name="connsiteX183" fmla="*/ 2968276 w 6124670"/>
              <a:gd name="connsiteY183" fmla="*/ 889984 h 1413343"/>
              <a:gd name="connsiteX184" fmla="*/ 2968276 w 6124670"/>
              <a:gd name="connsiteY184" fmla="*/ 1093667 h 1413343"/>
              <a:gd name="connsiteX185" fmla="*/ 2798064 w 6124670"/>
              <a:gd name="connsiteY185" fmla="*/ 1081870 h 1413343"/>
              <a:gd name="connsiteX186" fmla="*/ 2675858 w 6124670"/>
              <a:gd name="connsiteY186" fmla="*/ 1010614 h 1413343"/>
              <a:gd name="connsiteX187" fmla="*/ 2601183 w 6124670"/>
              <a:gd name="connsiteY187" fmla="*/ 889413 h 1413343"/>
              <a:gd name="connsiteX188" fmla="*/ 2575750 w 6124670"/>
              <a:gd name="connsiteY188" fmla="*/ 727684 h 1413343"/>
              <a:gd name="connsiteX189" fmla="*/ 824770 w 6124670"/>
              <a:gd name="connsiteY189" fmla="*/ 0 h 1413343"/>
              <a:gd name="connsiteX190" fmla="*/ 1048893 w 6124670"/>
              <a:gd name="connsiteY190" fmla="*/ 0 h 1413343"/>
              <a:gd name="connsiteX191" fmla="*/ 1048893 w 6124670"/>
              <a:gd name="connsiteY191" fmla="*/ 221949 h 1413343"/>
              <a:gd name="connsiteX192" fmla="*/ 1206723 w 6124670"/>
              <a:gd name="connsiteY192" fmla="*/ 221949 h 1413343"/>
              <a:gd name="connsiteX193" fmla="*/ 1206723 w 6124670"/>
              <a:gd name="connsiteY193" fmla="*/ 420399 h 1413343"/>
              <a:gd name="connsiteX194" fmla="*/ 1048417 w 6124670"/>
              <a:gd name="connsiteY194" fmla="*/ 420399 h 1413343"/>
              <a:gd name="connsiteX195" fmla="*/ 1048417 w 6124670"/>
              <a:gd name="connsiteY195" fmla="*/ 728921 h 1413343"/>
              <a:gd name="connsiteX196" fmla="*/ 1089946 w 6124670"/>
              <a:gd name="connsiteY196" fmla="*/ 857828 h 1413343"/>
              <a:gd name="connsiteX197" fmla="*/ 1216915 w 6124670"/>
              <a:gd name="connsiteY197" fmla="*/ 890174 h 1413343"/>
              <a:gd name="connsiteX198" fmla="*/ 1216915 w 6124670"/>
              <a:gd name="connsiteY198" fmla="*/ 1093667 h 1413343"/>
              <a:gd name="connsiteX199" fmla="*/ 1047179 w 6124670"/>
              <a:gd name="connsiteY199" fmla="*/ 1081870 h 1413343"/>
              <a:gd name="connsiteX200" fmla="*/ 924973 w 6124670"/>
              <a:gd name="connsiteY200" fmla="*/ 1010614 h 1413343"/>
              <a:gd name="connsiteX201" fmla="*/ 850202 w 6124670"/>
              <a:gd name="connsiteY201" fmla="*/ 889413 h 1413343"/>
              <a:gd name="connsiteX202" fmla="*/ 824770 w 6124670"/>
              <a:gd name="connsiteY202" fmla="*/ 727684 h 141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6124670" h="1413343">
                <a:moveTo>
                  <a:pt x="2305336" y="651766"/>
                </a:moveTo>
                <a:cubicBezTo>
                  <a:pt x="2263969" y="670831"/>
                  <a:pt x="2220620" y="685282"/>
                  <a:pt x="2176082" y="694862"/>
                </a:cubicBezTo>
                <a:lnTo>
                  <a:pt x="2099882" y="711416"/>
                </a:lnTo>
                <a:cubicBezTo>
                  <a:pt x="2060067" y="722547"/>
                  <a:pt x="2031397" y="736817"/>
                  <a:pt x="2013681" y="754512"/>
                </a:cubicBezTo>
                <a:cubicBezTo>
                  <a:pt x="1999060" y="776060"/>
                  <a:pt x="1990992" y="801366"/>
                  <a:pt x="1990440" y="827385"/>
                </a:cubicBezTo>
                <a:cubicBezTo>
                  <a:pt x="1989058" y="856848"/>
                  <a:pt x="1999869" y="885569"/>
                  <a:pt x="2020348" y="906822"/>
                </a:cubicBezTo>
                <a:cubicBezTo>
                  <a:pt x="2040255" y="924517"/>
                  <a:pt x="2068926" y="933269"/>
                  <a:pt x="2106073" y="933269"/>
                </a:cubicBezTo>
                <a:cubicBezTo>
                  <a:pt x="2167919" y="933269"/>
                  <a:pt x="2216535" y="915641"/>
                  <a:pt x="2251900" y="880375"/>
                </a:cubicBezTo>
                <a:cubicBezTo>
                  <a:pt x="2287267" y="845108"/>
                  <a:pt x="2304955" y="796533"/>
                  <a:pt x="2304955" y="734629"/>
                </a:cubicBezTo>
                <a:close/>
                <a:moveTo>
                  <a:pt x="3393473" y="386722"/>
                </a:moveTo>
                <a:cubicBezTo>
                  <a:pt x="3349077" y="385180"/>
                  <a:pt x="3305986" y="401934"/>
                  <a:pt x="3274315" y="433052"/>
                </a:cubicBezTo>
                <a:cubicBezTo>
                  <a:pt x="3243263" y="463999"/>
                  <a:pt x="3226623" y="508142"/>
                  <a:pt x="3224404" y="565479"/>
                </a:cubicBezTo>
                <a:lnTo>
                  <a:pt x="3562637" y="565479"/>
                </a:lnTo>
                <a:cubicBezTo>
                  <a:pt x="3558131" y="505925"/>
                  <a:pt x="3542634" y="461783"/>
                  <a:pt x="3516155" y="433052"/>
                </a:cubicBezTo>
                <a:cubicBezTo>
                  <a:pt x="3487513" y="402162"/>
                  <a:pt x="3446622" y="386722"/>
                  <a:pt x="3393473" y="386722"/>
                </a:cubicBezTo>
                <a:close/>
                <a:moveTo>
                  <a:pt x="4552474" y="214433"/>
                </a:moveTo>
                <a:lnTo>
                  <a:pt x="4807839" y="214433"/>
                </a:lnTo>
                <a:lnTo>
                  <a:pt x="4986910" y="837089"/>
                </a:lnTo>
                <a:lnTo>
                  <a:pt x="5142739" y="293966"/>
                </a:lnTo>
                <a:cubicBezTo>
                  <a:pt x="5155978" y="241004"/>
                  <a:pt x="5191411" y="214500"/>
                  <a:pt x="5248847" y="214433"/>
                </a:cubicBezTo>
                <a:lnTo>
                  <a:pt x="5407914" y="214433"/>
                </a:lnTo>
                <a:lnTo>
                  <a:pt x="5069681" y="1217912"/>
                </a:lnTo>
                <a:cubicBezTo>
                  <a:pt x="5043106" y="1290785"/>
                  <a:pt x="5009959" y="1342662"/>
                  <a:pt x="4970146" y="1373552"/>
                </a:cubicBezTo>
                <a:cubicBezTo>
                  <a:pt x="4930426" y="1400124"/>
                  <a:pt x="4865180" y="1413385"/>
                  <a:pt x="4774597" y="1413318"/>
                </a:cubicBezTo>
                <a:lnTo>
                  <a:pt x="4751737" y="1413318"/>
                </a:lnTo>
                <a:cubicBezTo>
                  <a:pt x="4742403" y="1413509"/>
                  <a:pt x="4684586" y="1412558"/>
                  <a:pt x="4677918" y="1412558"/>
                </a:cubicBezTo>
                <a:lnTo>
                  <a:pt x="4677918" y="1224572"/>
                </a:lnTo>
                <a:lnTo>
                  <a:pt x="4741164" y="1224572"/>
                </a:lnTo>
                <a:cubicBezTo>
                  <a:pt x="4785646" y="1224572"/>
                  <a:pt x="4820507" y="1214078"/>
                  <a:pt x="4845939" y="1193082"/>
                </a:cubicBezTo>
                <a:cubicBezTo>
                  <a:pt x="4871371" y="1172057"/>
                  <a:pt x="4876323" y="1138475"/>
                  <a:pt x="4860893" y="1092050"/>
                </a:cubicBezTo>
                <a:close/>
                <a:moveTo>
                  <a:pt x="1721739" y="214433"/>
                </a:moveTo>
                <a:lnTo>
                  <a:pt x="1754982" y="214433"/>
                </a:lnTo>
                <a:lnTo>
                  <a:pt x="1754982" y="449605"/>
                </a:lnTo>
                <a:lnTo>
                  <a:pt x="1678782" y="449605"/>
                </a:lnTo>
                <a:cubicBezTo>
                  <a:pt x="1614583" y="449605"/>
                  <a:pt x="1566958" y="465046"/>
                  <a:pt x="1535907" y="495936"/>
                </a:cubicBezTo>
                <a:cubicBezTo>
                  <a:pt x="1504855" y="526826"/>
                  <a:pt x="1489396" y="575402"/>
                  <a:pt x="1489520" y="641682"/>
                </a:cubicBezTo>
                <a:lnTo>
                  <a:pt x="1489520" y="1095379"/>
                </a:lnTo>
                <a:lnTo>
                  <a:pt x="1257205" y="1095379"/>
                </a:lnTo>
                <a:lnTo>
                  <a:pt x="1257205" y="668225"/>
                </a:lnTo>
                <a:cubicBezTo>
                  <a:pt x="1257205" y="582033"/>
                  <a:pt x="1269902" y="509702"/>
                  <a:pt x="1295305" y="451223"/>
                </a:cubicBezTo>
                <a:cubicBezTo>
                  <a:pt x="1318051" y="396397"/>
                  <a:pt x="1354046" y="348049"/>
                  <a:pt x="1400080" y="310519"/>
                </a:cubicBezTo>
                <a:cubicBezTo>
                  <a:pt x="1443829" y="276527"/>
                  <a:pt x="1494016" y="251735"/>
                  <a:pt x="1547622" y="237646"/>
                </a:cubicBezTo>
                <a:cubicBezTo>
                  <a:pt x="1604354" y="222148"/>
                  <a:pt x="1662923" y="214347"/>
                  <a:pt x="1721739" y="214433"/>
                </a:cubicBezTo>
                <a:close/>
                <a:moveTo>
                  <a:pt x="5716715" y="194645"/>
                </a:moveTo>
                <a:cubicBezTo>
                  <a:pt x="5831586" y="194645"/>
                  <a:pt x="5923312" y="220017"/>
                  <a:pt x="5991892" y="270753"/>
                </a:cubicBezTo>
                <a:cubicBezTo>
                  <a:pt x="6055995" y="326054"/>
                  <a:pt x="6090285" y="397824"/>
                  <a:pt x="6094762" y="486042"/>
                </a:cubicBezTo>
                <a:lnTo>
                  <a:pt x="5951887" y="486042"/>
                </a:lnTo>
                <a:cubicBezTo>
                  <a:pt x="5911691" y="487127"/>
                  <a:pt x="5874353" y="465284"/>
                  <a:pt x="5855684" y="429722"/>
                </a:cubicBezTo>
                <a:lnTo>
                  <a:pt x="5829205" y="403275"/>
                </a:lnTo>
                <a:cubicBezTo>
                  <a:pt x="5802630" y="383420"/>
                  <a:pt x="5766149" y="373469"/>
                  <a:pt x="5719762" y="373403"/>
                </a:cubicBezTo>
                <a:cubicBezTo>
                  <a:pt x="5675280" y="373403"/>
                  <a:pt x="5642134" y="380034"/>
                  <a:pt x="5620322" y="393286"/>
                </a:cubicBezTo>
                <a:cubicBezTo>
                  <a:pt x="5600414" y="406386"/>
                  <a:pt x="5588984" y="429142"/>
                  <a:pt x="5590413" y="452935"/>
                </a:cubicBezTo>
                <a:cubicBezTo>
                  <a:pt x="5590413" y="488259"/>
                  <a:pt x="5647848" y="518074"/>
                  <a:pt x="5762816" y="542362"/>
                </a:cubicBezTo>
                <a:cubicBezTo>
                  <a:pt x="5774245" y="546148"/>
                  <a:pt x="5785867" y="549325"/>
                  <a:pt x="5797678" y="551875"/>
                </a:cubicBezTo>
                <a:cubicBezTo>
                  <a:pt x="5807012" y="554073"/>
                  <a:pt x="5816632" y="555195"/>
                  <a:pt x="5826253" y="555205"/>
                </a:cubicBezTo>
                <a:cubicBezTo>
                  <a:pt x="5938933" y="583935"/>
                  <a:pt x="6017323" y="617042"/>
                  <a:pt x="6061615" y="654525"/>
                </a:cubicBezTo>
                <a:cubicBezTo>
                  <a:pt x="6103620" y="694292"/>
                  <a:pt x="6124575" y="747282"/>
                  <a:pt x="6124670" y="813495"/>
                </a:cubicBezTo>
                <a:cubicBezTo>
                  <a:pt x="6124670" y="910723"/>
                  <a:pt x="6089333" y="985784"/>
                  <a:pt x="6018562" y="1038679"/>
                </a:cubicBezTo>
                <a:cubicBezTo>
                  <a:pt x="5952268" y="1087321"/>
                  <a:pt x="5852826" y="1111619"/>
                  <a:pt x="5720144" y="1111552"/>
                </a:cubicBezTo>
                <a:cubicBezTo>
                  <a:pt x="5594128" y="1111552"/>
                  <a:pt x="5500117" y="1086180"/>
                  <a:pt x="5438298" y="1035444"/>
                </a:cubicBezTo>
                <a:cubicBezTo>
                  <a:pt x="5374195" y="984709"/>
                  <a:pt x="5342096" y="910723"/>
                  <a:pt x="5342096" y="813495"/>
                </a:cubicBezTo>
                <a:lnTo>
                  <a:pt x="5342287" y="803982"/>
                </a:lnTo>
                <a:lnTo>
                  <a:pt x="5567839" y="803982"/>
                </a:lnTo>
                <a:cubicBezTo>
                  <a:pt x="5569934" y="848124"/>
                  <a:pt x="5586889" y="881326"/>
                  <a:pt x="5617559" y="903302"/>
                </a:cubicBezTo>
                <a:cubicBezTo>
                  <a:pt x="5650706" y="925469"/>
                  <a:pt x="5694902" y="936409"/>
                  <a:pt x="5750148" y="936409"/>
                </a:cubicBezTo>
                <a:cubicBezTo>
                  <a:pt x="5785771" y="937379"/>
                  <a:pt x="5821109" y="929398"/>
                  <a:pt x="5852922" y="913196"/>
                </a:cubicBezTo>
                <a:cubicBezTo>
                  <a:pt x="5879497" y="897784"/>
                  <a:pt x="5892737" y="876826"/>
                  <a:pt x="5892737" y="850312"/>
                </a:cubicBezTo>
                <a:cubicBezTo>
                  <a:pt x="5892737" y="810546"/>
                  <a:pt x="5846350" y="780740"/>
                  <a:pt x="5753481" y="760886"/>
                </a:cubicBezTo>
                <a:cubicBezTo>
                  <a:pt x="5723191" y="756472"/>
                  <a:pt x="5693283" y="749831"/>
                  <a:pt x="5663946" y="741003"/>
                </a:cubicBezTo>
                <a:cubicBezTo>
                  <a:pt x="5546788" y="712396"/>
                  <a:pt x="5468302" y="678185"/>
                  <a:pt x="5428584" y="638352"/>
                </a:cubicBezTo>
                <a:cubicBezTo>
                  <a:pt x="5384102" y="598710"/>
                  <a:pt x="5361909" y="545720"/>
                  <a:pt x="5361909" y="479383"/>
                </a:cubicBezTo>
                <a:cubicBezTo>
                  <a:pt x="5360384" y="398813"/>
                  <a:pt x="5395817" y="321964"/>
                  <a:pt x="5458111" y="270753"/>
                </a:cubicBezTo>
                <a:cubicBezTo>
                  <a:pt x="5524405" y="220017"/>
                  <a:pt x="5610606" y="194645"/>
                  <a:pt x="5716715" y="194645"/>
                </a:cubicBezTo>
                <a:close/>
                <a:moveTo>
                  <a:pt x="4192239" y="194645"/>
                </a:moveTo>
                <a:cubicBezTo>
                  <a:pt x="4307110" y="194645"/>
                  <a:pt x="4398836" y="220017"/>
                  <a:pt x="4467416" y="270753"/>
                </a:cubicBezTo>
                <a:cubicBezTo>
                  <a:pt x="4531519" y="326054"/>
                  <a:pt x="4565809" y="397824"/>
                  <a:pt x="4570190" y="486042"/>
                </a:cubicBezTo>
                <a:lnTo>
                  <a:pt x="4427315" y="486042"/>
                </a:lnTo>
                <a:cubicBezTo>
                  <a:pt x="4387244" y="487098"/>
                  <a:pt x="4350087" y="465236"/>
                  <a:pt x="4331589" y="429722"/>
                </a:cubicBezTo>
                <a:lnTo>
                  <a:pt x="4305015" y="403275"/>
                </a:lnTo>
                <a:cubicBezTo>
                  <a:pt x="4278535" y="383420"/>
                  <a:pt x="4242083" y="373469"/>
                  <a:pt x="4195667" y="373403"/>
                </a:cubicBezTo>
                <a:cubicBezTo>
                  <a:pt x="4151214" y="373403"/>
                  <a:pt x="4118039" y="380034"/>
                  <a:pt x="4096132" y="393286"/>
                </a:cubicBezTo>
                <a:cubicBezTo>
                  <a:pt x="4076224" y="406415"/>
                  <a:pt x="4064861" y="429161"/>
                  <a:pt x="4066318" y="452935"/>
                </a:cubicBezTo>
                <a:cubicBezTo>
                  <a:pt x="4066318" y="488259"/>
                  <a:pt x="4123782" y="518074"/>
                  <a:pt x="4238721" y="542362"/>
                </a:cubicBezTo>
                <a:cubicBezTo>
                  <a:pt x="4250160" y="546167"/>
                  <a:pt x="4261799" y="549335"/>
                  <a:pt x="4273582" y="551875"/>
                </a:cubicBezTo>
                <a:cubicBezTo>
                  <a:pt x="4282793" y="554044"/>
                  <a:pt x="4292223" y="555157"/>
                  <a:pt x="4301681" y="555205"/>
                </a:cubicBezTo>
                <a:cubicBezTo>
                  <a:pt x="4414457" y="583935"/>
                  <a:pt x="4492943" y="617042"/>
                  <a:pt x="4537139" y="654525"/>
                </a:cubicBezTo>
                <a:cubicBezTo>
                  <a:pt x="4579144" y="694292"/>
                  <a:pt x="4600099" y="747282"/>
                  <a:pt x="4600099" y="813495"/>
                </a:cubicBezTo>
                <a:cubicBezTo>
                  <a:pt x="4600099" y="910723"/>
                  <a:pt x="4564761" y="985784"/>
                  <a:pt x="4494086" y="1038679"/>
                </a:cubicBezTo>
                <a:cubicBezTo>
                  <a:pt x="4427668" y="1087321"/>
                  <a:pt x="4328189" y="1111619"/>
                  <a:pt x="4195667" y="1111552"/>
                </a:cubicBezTo>
                <a:cubicBezTo>
                  <a:pt x="4069623" y="1111552"/>
                  <a:pt x="3975669" y="1086180"/>
                  <a:pt x="3913823" y="1035444"/>
                </a:cubicBezTo>
                <a:cubicBezTo>
                  <a:pt x="3849625" y="984709"/>
                  <a:pt x="3817554" y="910723"/>
                  <a:pt x="3817620" y="813495"/>
                </a:cubicBezTo>
                <a:lnTo>
                  <a:pt x="3817906" y="803982"/>
                </a:lnTo>
                <a:lnTo>
                  <a:pt x="4043363" y="803982"/>
                </a:lnTo>
                <a:cubicBezTo>
                  <a:pt x="4045553" y="848124"/>
                  <a:pt x="4062413" y="881326"/>
                  <a:pt x="4093084" y="903302"/>
                </a:cubicBezTo>
                <a:cubicBezTo>
                  <a:pt x="4126326" y="925469"/>
                  <a:pt x="4170522" y="936409"/>
                  <a:pt x="4225767" y="936409"/>
                </a:cubicBezTo>
                <a:cubicBezTo>
                  <a:pt x="4261428" y="937379"/>
                  <a:pt x="4296766" y="929398"/>
                  <a:pt x="4328541" y="913196"/>
                </a:cubicBezTo>
                <a:cubicBezTo>
                  <a:pt x="4355021" y="897784"/>
                  <a:pt x="4368356" y="876855"/>
                  <a:pt x="4368356" y="850312"/>
                </a:cubicBezTo>
                <a:cubicBezTo>
                  <a:pt x="4368356" y="810546"/>
                  <a:pt x="4321940" y="780740"/>
                  <a:pt x="4229100" y="760886"/>
                </a:cubicBezTo>
                <a:cubicBezTo>
                  <a:pt x="4198802" y="756472"/>
                  <a:pt x="4168874" y="749831"/>
                  <a:pt x="4139566" y="741003"/>
                </a:cubicBezTo>
                <a:cubicBezTo>
                  <a:pt x="4022284" y="712396"/>
                  <a:pt x="3943798" y="678185"/>
                  <a:pt x="3904107" y="638352"/>
                </a:cubicBezTo>
                <a:cubicBezTo>
                  <a:pt x="3859654" y="598710"/>
                  <a:pt x="3837432" y="545720"/>
                  <a:pt x="3837432" y="479383"/>
                </a:cubicBezTo>
                <a:cubicBezTo>
                  <a:pt x="3835918" y="398832"/>
                  <a:pt x="3871313" y="322011"/>
                  <a:pt x="3933540" y="270753"/>
                </a:cubicBezTo>
                <a:cubicBezTo>
                  <a:pt x="3999957" y="220017"/>
                  <a:pt x="4086197" y="194645"/>
                  <a:pt x="4192239" y="194645"/>
                </a:cubicBezTo>
                <a:close/>
                <a:moveTo>
                  <a:pt x="3386901" y="194645"/>
                </a:moveTo>
                <a:cubicBezTo>
                  <a:pt x="3519488" y="194645"/>
                  <a:pt x="3622264" y="234383"/>
                  <a:pt x="3695225" y="313849"/>
                </a:cubicBezTo>
                <a:cubicBezTo>
                  <a:pt x="3765967" y="395541"/>
                  <a:pt x="3801333" y="509226"/>
                  <a:pt x="3801333" y="654906"/>
                </a:cubicBezTo>
                <a:lnTo>
                  <a:pt x="3801333" y="691342"/>
                </a:lnTo>
                <a:cubicBezTo>
                  <a:pt x="3801838" y="699229"/>
                  <a:pt x="3800704" y="707135"/>
                  <a:pt x="3797999" y="714555"/>
                </a:cubicBezTo>
                <a:lnTo>
                  <a:pt x="3224404" y="714555"/>
                </a:lnTo>
                <a:cubicBezTo>
                  <a:pt x="3226623" y="783052"/>
                  <a:pt x="3243197" y="833787"/>
                  <a:pt x="3274124" y="866771"/>
                </a:cubicBezTo>
                <a:cubicBezTo>
                  <a:pt x="3302766" y="902161"/>
                  <a:pt x="3345876" y="919827"/>
                  <a:pt x="3403474" y="919761"/>
                </a:cubicBezTo>
                <a:cubicBezTo>
                  <a:pt x="3437002" y="920750"/>
                  <a:pt x="3470187" y="912768"/>
                  <a:pt x="3499581" y="896643"/>
                </a:cubicBezTo>
                <a:cubicBezTo>
                  <a:pt x="3506515" y="894274"/>
                  <a:pt x="3512783" y="890297"/>
                  <a:pt x="3517869" y="885036"/>
                </a:cubicBezTo>
                <a:lnTo>
                  <a:pt x="3536062" y="866771"/>
                </a:lnTo>
                <a:cubicBezTo>
                  <a:pt x="3541967" y="855992"/>
                  <a:pt x="3550521" y="846887"/>
                  <a:pt x="3560923" y="840323"/>
                </a:cubicBezTo>
                <a:cubicBezTo>
                  <a:pt x="3579000" y="828250"/>
                  <a:pt x="3600565" y="822466"/>
                  <a:pt x="3622264" y="823865"/>
                </a:cubicBezTo>
                <a:lnTo>
                  <a:pt x="3788094" y="823865"/>
                </a:lnTo>
                <a:cubicBezTo>
                  <a:pt x="3763710" y="916526"/>
                  <a:pt x="3717294" y="987182"/>
                  <a:pt x="3648838" y="1035825"/>
                </a:cubicBezTo>
                <a:cubicBezTo>
                  <a:pt x="3580258" y="1086560"/>
                  <a:pt x="3494028" y="1111932"/>
                  <a:pt x="3390139" y="1111932"/>
                </a:cubicBezTo>
                <a:cubicBezTo>
                  <a:pt x="3264219" y="1111932"/>
                  <a:pt x="3165797" y="1071091"/>
                  <a:pt x="3094864" y="989399"/>
                </a:cubicBezTo>
                <a:cubicBezTo>
                  <a:pt x="3024188" y="909933"/>
                  <a:pt x="2988851" y="796247"/>
                  <a:pt x="2988851" y="648342"/>
                </a:cubicBezTo>
                <a:cubicBezTo>
                  <a:pt x="2988851" y="507095"/>
                  <a:pt x="3023112" y="396711"/>
                  <a:pt x="3091626" y="317178"/>
                </a:cubicBezTo>
                <a:cubicBezTo>
                  <a:pt x="3162301" y="235486"/>
                  <a:pt x="3260723" y="194645"/>
                  <a:pt x="3386901" y="194645"/>
                </a:cubicBezTo>
                <a:close/>
                <a:moveTo>
                  <a:pt x="2146078" y="194645"/>
                </a:moveTo>
                <a:cubicBezTo>
                  <a:pt x="2269903" y="194645"/>
                  <a:pt x="2362772" y="215603"/>
                  <a:pt x="2424684" y="257529"/>
                </a:cubicBezTo>
                <a:cubicBezTo>
                  <a:pt x="2488816" y="301928"/>
                  <a:pt x="2520858" y="363728"/>
                  <a:pt x="2520792" y="442946"/>
                </a:cubicBezTo>
                <a:lnTo>
                  <a:pt x="2520792" y="744332"/>
                </a:lnTo>
                <a:cubicBezTo>
                  <a:pt x="2520792" y="832684"/>
                  <a:pt x="2504914" y="901685"/>
                  <a:pt x="2473167" y="951345"/>
                </a:cubicBezTo>
                <a:cubicBezTo>
                  <a:pt x="2445477" y="997067"/>
                  <a:pt x="2405777" y="1034341"/>
                  <a:pt x="2358391" y="1059133"/>
                </a:cubicBezTo>
                <a:cubicBezTo>
                  <a:pt x="2312508" y="1083297"/>
                  <a:pt x="2262435" y="1098471"/>
                  <a:pt x="2210848" y="1103846"/>
                </a:cubicBezTo>
                <a:cubicBezTo>
                  <a:pt x="2165176" y="1109002"/>
                  <a:pt x="2119265" y="1111761"/>
                  <a:pt x="2073307" y="1112123"/>
                </a:cubicBezTo>
                <a:cubicBezTo>
                  <a:pt x="1998574" y="1113559"/>
                  <a:pt x="1925374" y="1090831"/>
                  <a:pt x="1864614" y="1047336"/>
                </a:cubicBezTo>
                <a:cubicBezTo>
                  <a:pt x="1804921" y="1004335"/>
                  <a:pt x="1775079" y="933146"/>
                  <a:pt x="1775079" y="833759"/>
                </a:cubicBezTo>
                <a:cubicBezTo>
                  <a:pt x="1775079" y="741031"/>
                  <a:pt x="1802159" y="674789"/>
                  <a:pt x="1856328" y="635023"/>
                </a:cubicBezTo>
                <a:cubicBezTo>
                  <a:pt x="1910496" y="595256"/>
                  <a:pt x="1979553" y="568781"/>
                  <a:pt x="2063496" y="555586"/>
                </a:cubicBezTo>
                <a:cubicBezTo>
                  <a:pt x="2076908" y="555319"/>
                  <a:pt x="2090242" y="553664"/>
                  <a:pt x="2103311" y="550638"/>
                </a:cubicBezTo>
                <a:cubicBezTo>
                  <a:pt x="2120846" y="546976"/>
                  <a:pt x="2138553" y="544217"/>
                  <a:pt x="2156365" y="542362"/>
                </a:cubicBezTo>
                <a:cubicBezTo>
                  <a:pt x="2253644" y="529167"/>
                  <a:pt x="2302288" y="500474"/>
                  <a:pt x="2302288" y="456265"/>
                </a:cubicBezTo>
                <a:cubicBezTo>
                  <a:pt x="2302288" y="423158"/>
                  <a:pt x="2285143" y="401629"/>
                  <a:pt x="2250853" y="391669"/>
                </a:cubicBezTo>
                <a:cubicBezTo>
                  <a:pt x="2220220" y="382260"/>
                  <a:pt x="2188407" y="377237"/>
                  <a:pt x="2156365" y="376732"/>
                </a:cubicBezTo>
                <a:cubicBezTo>
                  <a:pt x="2128181" y="376314"/>
                  <a:pt x="2100149" y="380785"/>
                  <a:pt x="2073497" y="389956"/>
                </a:cubicBezTo>
                <a:cubicBezTo>
                  <a:pt x="2049618" y="398395"/>
                  <a:pt x="2030378" y="416442"/>
                  <a:pt x="2020443" y="439712"/>
                </a:cubicBezTo>
                <a:lnTo>
                  <a:pt x="1797939" y="439712"/>
                </a:lnTo>
                <a:cubicBezTo>
                  <a:pt x="1805626" y="373441"/>
                  <a:pt x="1838954" y="312802"/>
                  <a:pt x="1890808" y="270753"/>
                </a:cubicBezTo>
                <a:cubicBezTo>
                  <a:pt x="1950501" y="220017"/>
                  <a:pt x="2035588" y="194645"/>
                  <a:pt x="2146078" y="194645"/>
                </a:cubicBezTo>
                <a:close/>
                <a:moveTo>
                  <a:pt x="374523" y="194645"/>
                </a:moveTo>
                <a:cubicBezTo>
                  <a:pt x="489462" y="194645"/>
                  <a:pt x="581216" y="220017"/>
                  <a:pt x="649796" y="270753"/>
                </a:cubicBezTo>
                <a:cubicBezTo>
                  <a:pt x="713927" y="326054"/>
                  <a:pt x="748189" y="397824"/>
                  <a:pt x="752570" y="486042"/>
                </a:cubicBezTo>
                <a:lnTo>
                  <a:pt x="609695" y="486042"/>
                </a:lnTo>
                <a:cubicBezTo>
                  <a:pt x="569500" y="487127"/>
                  <a:pt x="532181" y="465284"/>
                  <a:pt x="513493" y="429722"/>
                </a:cubicBezTo>
                <a:cubicBezTo>
                  <a:pt x="504634" y="420970"/>
                  <a:pt x="495776" y="412122"/>
                  <a:pt x="487013" y="403275"/>
                </a:cubicBezTo>
                <a:cubicBezTo>
                  <a:pt x="460534" y="383420"/>
                  <a:pt x="424053" y="373469"/>
                  <a:pt x="377571" y="373403"/>
                </a:cubicBezTo>
                <a:cubicBezTo>
                  <a:pt x="333118" y="373403"/>
                  <a:pt x="299971" y="380034"/>
                  <a:pt x="278130" y="393286"/>
                </a:cubicBezTo>
                <a:cubicBezTo>
                  <a:pt x="258223" y="406415"/>
                  <a:pt x="246859" y="429161"/>
                  <a:pt x="248317" y="452935"/>
                </a:cubicBezTo>
                <a:cubicBezTo>
                  <a:pt x="248317" y="488259"/>
                  <a:pt x="305781" y="518074"/>
                  <a:pt x="420719" y="542362"/>
                </a:cubicBezTo>
                <a:cubicBezTo>
                  <a:pt x="432130" y="546148"/>
                  <a:pt x="443732" y="549325"/>
                  <a:pt x="455486" y="551875"/>
                </a:cubicBezTo>
                <a:cubicBezTo>
                  <a:pt x="464849" y="554073"/>
                  <a:pt x="474440" y="555186"/>
                  <a:pt x="484061" y="555205"/>
                </a:cubicBezTo>
                <a:cubicBezTo>
                  <a:pt x="596837" y="583935"/>
                  <a:pt x="675323" y="617042"/>
                  <a:pt x="719519" y="654525"/>
                </a:cubicBezTo>
                <a:cubicBezTo>
                  <a:pt x="761429" y="694292"/>
                  <a:pt x="782412" y="747282"/>
                  <a:pt x="782479" y="813495"/>
                </a:cubicBezTo>
                <a:cubicBezTo>
                  <a:pt x="782479" y="910723"/>
                  <a:pt x="747113" y="985784"/>
                  <a:pt x="676370" y="1038679"/>
                </a:cubicBezTo>
                <a:cubicBezTo>
                  <a:pt x="610076" y="1087321"/>
                  <a:pt x="510607" y="1111619"/>
                  <a:pt x="377952" y="1111552"/>
                </a:cubicBezTo>
                <a:cubicBezTo>
                  <a:pt x="251908" y="1111552"/>
                  <a:pt x="157953" y="1086180"/>
                  <a:pt x="96108" y="1035444"/>
                </a:cubicBezTo>
                <a:cubicBezTo>
                  <a:pt x="31975" y="984709"/>
                  <a:pt x="-67" y="910723"/>
                  <a:pt x="0" y="813495"/>
                </a:cubicBezTo>
                <a:lnTo>
                  <a:pt x="286" y="803982"/>
                </a:lnTo>
                <a:lnTo>
                  <a:pt x="225743" y="803982"/>
                </a:lnTo>
                <a:cubicBezTo>
                  <a:pt x="227933" y="848124"/>
                  <a:pt x="244793" y="881326"/>
                  <a:pt x="275463" y="903302"/>
                </a:cubicBezTo>
                <a:cubicBezTo>
                  <a:pt x="308610" y="925469"/>
                  <a:pt x="352806" y="936409"/>
                  <a:pt x="408051" y="936409"/>
                </a:cubicBezTo>
                <a:cubicBezTo>
                  <a:pt x="443742" y="937379"/>
                  <a:pt x="479108" y="929398"/>
                  <a:pt x="510921" y="913196"/>
                </a:cubicBezTo>
                <a:cubicBezTo>
                  <a:pt x="537400" y="897784"/>
                  <a:pt x="550640" y="876826"/>
                  <a:pt x="550640" y="850312"/>
                </a:cubicBezTo>
                <a:cubicBezTo>
                  <a:pt x="550640" y="810546"/>
                  <a:pt x="504225" y="780740"/>
                  <a:pt x="411385" y="760886"/>
                </a:cubicBezTo>
                <a:cubicBezTo>
                  <a:pt x="381095" y="756462"/>
                  <a:pt x="351168" y="749822"/>
                  <a:pt x="321850" y="741003"/>
                </a:cubicBezTo>
                <a:cubicBezTo>
                  <a:pt x="204692" y="712396"/>
                  <a:pt x="126235" y="678185"/>
                  <a:pt x="86487" y="638352"/>
                </a:cubicBezTo>
                <a:cubicBezTo>
                  <a:pt x="42034" y="598710"/>
                  <a:pt x="19812" y="545720"/>
                  <a:pt x="19812" y="479383"/>
                </a:cubicBezTo>
                <a:cubicBezTo>
                  <a:pt x="18298" y="398832"/>
                  <a:pt x="53693" y="322011"/>
                  <a:pt x="115919" y="270753"/>
                </a:cubicBezTo>
                <a:cubicBezTo>
                  <a:pt x="182213" y="220017"/>
                  <a:pt x="268415" y="194645"/>
                  <a:pt x="374523" y="194645"/>
                </a:cubicBezTo>
                <a:close/>
                <a:moveTo>
                  <a:pt x="2575750" y="0"/>
                </a:moveTo>
                <a:lnTo>
                  <a:pt x="2799779" y="0"/>
                </a:lnTo>
                <a:lnTo>
                  <a:pt x="2799779" y="221949"/>
                </a:lnTo>
                <a:lnTo>
                  <a:pt x="2958084" y="221949"/>
                </a:lnTo>
                <a:lnTo>
                  <a:pt x="2958084" y="420399"/>
                </a:lnTo>
                <a:lnTo>
                  <a:pt x="2800159" y="420399"/>
                </a:lnTo>
                <a:lnTo>
                  <a:pt x="2800159" y="728921"/>
                </a:lnTo>
                <a:cubicBezTo>
                  <a:pt x="2800159" y="789997"/>
                  <a:pt x="2814038" y="832969"/>
                  <a:pt x="2841784" y="857828"/>
                </a:cubicBezTo>
                <a:cubicBezTo>
                  <a:pt x="2869530" y="882687"/>
                  <a:pt x="2911697" y="893408"/>
                  <a:pt x="2968276" y="889984"/>
                </a:cubicBezTo>
                <a:lnTo>
                  <a:pt x="2968276" y="1093667"/>
                </a:lnTo>
                <a:cubicBezTo>
                  <a:pt x="2911317" y="1101116"/>
                  <a:pt x="2853443" y="1097111"/>
                  <a:pt x="2798064" y="1081870"/>
                </a:cubicBezTo>
                <a:cubicBezTo>
                  <a:pt x="2752011" y="1068675"/>
                  <a:pt x="2710006" y="1044178"/>
                  <a:pt x="2675858" y="1010614"/>
                </a:cubicBezTo>
                <a:cubicBezTo>
                  <a:pt x="2642092" y="976385"/>
                  <a:pt x="2616556" y="934944"/>
                  <a:pt x="2601183" y="889413"/>
                </a:cubicBezTo>
                <a:cubicBezTo>
                  <a:pt x="2583590" y="837336"/>
                  <a:pt x="2574998" y="782643"/>
                  <a:pt x="2575750" y="727684"/>
                </a:cubicBezTo>
                <a:close/>
                <a:moveTo>
                  <a:pt x="824770" y="0"/>
                </a:moveTo>
                <a:lnTo>
                  <a:pt x="1048893" y="0"/>
                </a:lnTo>
                <a:lnTo>
                  <a:pt x="1048893" y="221949"/>
                </a:lnTo>
                <a:lnTo>
                  <a:pt x="1206723" y="221949"/>
                </a:lnTo>
                <a:lnTo>
                  <a:pt x="1206723" y="420399"/>
                </a:lnTo>
                <a:lnTo>
                  <a:pt x="1048417" y="420399"/>
                </a:lnTo>
                <a:lnTo>
                  <a:pt x="1048417" y="728921"/>
                </a:lnTo>
                <a:cubicBezTo>
                  <a:pt x="1048417" y="789997"/>
                  <a:pt x="1062257" y="832969"/>
                  <a:pt x="1089946" y="857828"/>
                </a:cubicBezTo>
                <a:cubicBezTo>
                  <a:pt x="1117636" y="882687"/>
                  <a:pt x="1159955" y="893475"/>
                  <a:pt x="1216915" y="890174"/>
                </a:cubicBezTo>
                <a:lnTo>
                  <a:pt x="1216915" y="1093667"/>
                </a:lnTo>
                <a:cubicBezTo>
                  <a:pt x="1160117" y="1101068"/>
                  <a:pt x="1102405" y="1097054"/>
                  <a:pt x="1047179" y="1081870"/>
                </a:cubicBezTo>
                <a:cubicBezTo>
                  <a:pt x="1001116" y="1068694"/>
                  <a:pt x="959101" y="1044197"/>
                  <a:pt x="924973" y="1010614"/>
                </a:cubicBezTo>
                <a:cubicBezTo>
                  <a:pt x="891207" y="976366"/>
                  <a:pt x="865642" y="934935"/>
                  <a:pt x="850202" y="889413"/>
                </a:cubicBezTo>
                <a:cubicBezTo>
                  <a:pt x="832619" y="837336"/>
                  <a:pt x="824018" y="782643"/>
                  <a:pt x="824770" y="727684"/>
                </a:cubicBezTo>
                <a:close/>
              </a:path>
            </a:pathLst>
          </a:custGeom>
          <a:solidFill>
            <a:srgbClr val="002060"/>
          </a:solidFill>
          <a:ln w="9525" cap="flat">
            <a:noFill/>
            <a:prstDash val="solid"/>
            <a:miter/>
          </a:ln>
        </p:spPr>
        <p:txBody>
          <a:bodyPr rtlCol="0" anchor="ctr"/>
          <a:lstStyle/>
          <a:p>
            <a:endParaRPr lang="es-ES"/>
          </a:p>
        </p:txBody>
      </p:sp>
    </p:spTree>
    <p:extLst>
      <p:ext uri="{BB962C8B-B14F-4D97-AF65-F5344CB8AC3E}">
        <p14:creationId xmlns:p14="http://schemas.microsoft.com/office/powerpoint/2010/main" val="200785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mplate Propuesta 2022 - Genérica">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p:txBody>
          <a:bodyPr/>
          <a:lstStyle/>
          <a:p>
            <a:r>
              <a:rPr lang="es-ES"/>
              <a:t>Haga clic para modificar el estilo de título del patrón</a:t>
            </a:r>
            <a:endParaRPr lang="en-US"/>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516449721"/>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mplate Propuesta 2022 - Introducción">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grpSp>
        <p:nvGrpSpPr>
          <p:cNvPr id="8" name="Grupo 7">
            <a:extLst>
              <a:ext uri="{FF2B5EF4-FFF2-40B4-BE49-F238E27FC236}">
                <a16:creationId xmlns:a16="http://schemas.microsoft.com/office/drawing/2014/main" id="{B5B8CF7A-33AF-534D-A707-F1AFA19DADF1}"/>
              </a:ext>
            </a:extLst>
          </p:cNvPr>
          <p:cNvGrpSpPr/>
          <p:nvPr userDrawn="1"/>
        </p:nvGrpSpPr>
        <p:grpSpPr>
          <a:xfrm>
            <a:off x="596159" y="67814"/>
            <a:ext cx="405613" cy="405613"/>
            <a:chOff x="663989" y="1147969"/>
            <a:chExt cx="405613" cy="405613"/>
          </a:xfrm>
        </p:grpSpPr>
        <p:sp>
          <p:nvSpPr>
            <p:cNvPr id="9" name="Rectángulo 8">
              <a:extLst>
                <a:ext uri="{FF2B5EF4-FFF2-40B4-BE49-F238E27FC236}">
                  <a16:creationId xmlns:a16="http://schemas.microsoft.com/office/drawing/2014/main" id="{9D31E6A8-7FC5-D346-B913-27F3CB84C0BF}"/>
                </a:ext>
              </a:extLst>
            </p:cNvPr>
            <p:cNvSpPr/>
            <p:nvPr userDrawn="1"/>
          </p:nvSpPr>
          <p:spPr bwMode="auto">
            <a:xfrm>
              <a:off x="663989" y="1147969"/>
              <a:ext cx="405613" cy="405613"/>
            </a:xfrm>
            <a:prstGeom prst="rect">
              <a:avLst/>
            </a:prstGeom>
            <a:solidFill>
              <a:schemeClr val="bg1"/>
            </a:solidFill>
            <a:ln w="25400" cap="flat">
              <a:solidFill>
                <a:srgbClr val="7ECDD1"/>
              </a:solidFill>
              <a:miter lim="800000"/>
            </a:ln>
          </p:spPr>
          <p:txBody>
            <a:bodyPr lIns="0" tIns="0" rIns="0" bIns="0" rtlCol="0" anchor="ctr">
              <a:noAutofit/>
            </a:bodyPr>
            <a:lstStyle/>
            <a:p>
              <a:pPr algn="ctr"/>
              <a:endParaRPr lang="es-ES_tradnl" sz="1400" noProof="0"/>
            </a:p>
          </p:txBody>
        </p:sp>
        <p:sp>
          <p:nvSpPr>
            <p:cNvPr id="10" name="Shape 3609">
              <a:extLst>
                <a:ext uri="{FF2B5EF4-FFF2-40B4-BE49-F238E27FC236}">
                  <a16:creationId xmlns:a16="http://schemas.microsoft.com/office/drawing/2014/main" id="{984874FB-B9FA-E147-BBBC-0509024A0EEF}"/>
                </a:ext>
              </a:extLst>
            </p:cNvPr>
            <p:cNvSpPr/>
            <p:nvPr userDrawn="1"/>
          </p:nvSpPr>
          <p:spPr>
            <a:xfrm>
              <a:off x="761901" y="1244122"/>
              <a:ext cx="207824" cy="207823"/>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tx2"/>
            </a:solidFill>
            <a:ln w="12700">
              <a:miter lim="400000"/>
            </a:ln>
          </p:spPr>
          <p:txBody>
            <a:bodyPr lIns="38100" tIns="38100" rIns="38100" bIns="38100" anchor="ctr">
              <a:noAutofit/>
            </a:bodyPr>
            <a:lstStyle/>
            <a:p>
              <a:endParaRPr lang="es-ES_tradnl" noProof="0">
                <a:solidFill>
                  <a:prstClr val="black"/>
                </a:solidFill>
              </a:endParaRPr>
            </a:p>
          </p:txBody>
        </p:sp>
      </p:grpSp>
      <p:sp>
        <p:nvSpPr>
          <p:cNvPr id="11" name="Rectangle 12">
            <a:extLst>
              <a:ext uri="{FF2B5EF4-FFF2-40B4-BE49-F238E27FC236}">
                <a16:creationId xmlns:a16="http://schemas.microsoft.com/office/drawing/2014/main" id="{76E17A97-AF6C-4C45-A2C7-7F159E8CF989}"/>
              </a:ext>
            </a:extLst>
          </p:cNvPr>
          <p:cNvSpPr/>
          <p:nvPr userDrawn="1"/>
        </p:nvSpPr>
        <p:spPr>
          <a:xfrm>
            <a:off x="9457765" y="6579030"/>
            <a:ext cx="2734235" cy="278969"/>
          </a:xfrm>
          <a:prstGeom prst="rect">
            <a:avLst/>
          </a:prstGeom>
          <a:solidFill>
            <a:schemeClr val="accent1"/>
          </a:solidFill>
        </p:spPr>
        <p:txBody>
          <a:bodyPr wrap="square" lIns="0" tIns="0" rIns="0" bIns="0" rtlCol="0" anchor="ctr" anchorCtr="0">
            <a:noAutofit/>
          </a:bodyPr>
          <a:lstStyle/>
          <a:p>
            <a:pPr algn="ctr"/>
            <a:r>
              <a:rPr lang="en-US" sz="800" b="1">
                <a:solidFill>
                  <a:schemeClr val="tx2"/>
                </a:solidFill>
                <a:cs typeface="Arial" panose="020B0604020202020204" pitchFamily="34" charset="0"/>
              </a:rPr>
              <a:t>INTRODUÇÃO</a:t>
            </a:r>
          </a:p>
        </p:txBody>
      </p:sp>
    </p:spTree>
    <p:extLst>
      <p:ext uri="{BB962C8B-B14F-4D97-AF65-F5344CB8AC3E}">
        <p14:creationId xmlns:p14="http://schemas.microsoft.com/office/powerpoint/2010/main" val="1327513503"/>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21 - Entendimiento Proyect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rgbClr val="EDAF00"/>
            </a:solidFill>
            <a:miter lim="800000"/>
          </a:ln>
        </p:spPr>
        <p:txBody>
          <a:bodyPr lIns="0" tIns="0" rIns="0" bIns="0" rtlCol="0" anchor="ctr">
            <a:noAutofit/>
          </a:bodyPr>
          <a:lstStyle/>
          <a:p>
            <a:pPr algn="ctr"/>
            <a:endParaRPr lang="es-ES_tradnl" sz="1400" noProof="0"/>
          </a:p>
        </p:txBody>
      </p:sp>
      <p:sp>
        <p:nvSpPr>
          <p:cNvPr id="11" name="Freeform 97">
            <a:extLst>
              <a:ext uri="{FF2B5EF4-FFF2-40B4-BE49-F238E27FC236}">
                <a16:creationId xmlns:a16="http://schemas.microsoft.com/office/drawing/2014/main" id="{4A00AD40-2F58-1441-8C8C-2F1B25580543}"/>
              </a:ext>
            </a:extLst>
          </p:cNvPr>
          <p:cNvSpPr>
            <a:spLocks noEditPoints="1"/>
          </p:cNvSpPr>
          <p:nvPr userDrawn="1"/>
        </p:nvSpPr>
        <p:spPr bwMode="auto">
          <a:xfrm>
            <a:off x="647101" y="140378"/>
            <a:ext cx="303727" cy="250807"/>
          </a:xfrm>
          <a:custGeom>
            <a:avLst/>
            <a:gdLst/>
            <a:ahLst/>
            <a:cxnLst>
              <a:cxn ang="0">
                <a:pos x="202" y="316"/>
              </a:cxn>
              <a:cxn ang="0">
                <a:pos x="115" y="410"/>
              </a:cxn>
              <a:cxn ang="0">
                <a:pos x="7" y="280"/>
              </a:cxn>
              <a:cxn ang="0">
                <a:pos x="55" y="107"/>
              </a:cxn>
              <a:cxn ang="0">
                <a:pos x="83" y="61"/>
              </a:cxn>
              <a:cxn ang="0">
                <a:pos x="200" y="62"/>
              </a:cxn>
              <a:cxn ang="0">
                <a:pos x="200" y="92"/>
              </a:cxn>
              <a:cxn ang="0">
                <a:pos x="292" y="105"/>
              </a:cxn>
              <a:cxn ang="0">
                <a:pos x="303" y="88"/>
              </a:cxn>
              <a:cxn ang="0">
                <a:pos x="363" y="11"/>
              </a:cxn>
              <a:cxn ang="0">
                <a:pos x="420" y="61"/>
              </a:cxn>
              <a:cxn ang="0">
                <a:pos x="449" y="105"/>
              </a:cxn>
              <a:cxn ang="0">
                <a:pos x="498" y="286"/>
              </a:cxn>
              <a:cxn ang="0">
                <a:pos x="302" y="323"/>
              </a:cxn>
              <a:cxn ang="0">
                <a:pos x="41" y="230"/>
              </a:cxn>
              <a:cxn ang="0">
                <a:pos x="93" y="211"/>
              </a:cxn>
              <a:cxn ang="0">
                <a:pos x="204" y="291"/>
              </a:cxn>
              <a:cxn ang="0">
                <a:pos x="308" y="274"/>
              </a:cxn>
              <a:cxn ang="0">
                <a:pos x="463" y="231"/>
              </a:cxn>
              <a:cxn ang="0">
                <a:pos x="430" y="111"/>
              </a:cxn>
              <a:cxn ang="0">
                <a:pos x="333" y="91"/>
              </a:cxn>
              <a:cxn ang="0">
                <a:pos x="281" y="122"/>
              </a:cxn>
              <a:cxn ang="0">
                <a:pos x="207" y="126"/>
              </a:cxn>
              <a:cxn ang="0">
                <a:pos x="176" y="96"/>
              </a:cxn>
              <a:cxn ang="0">
                <a:pos x="75" y="109"/>
              </a:cxn>
              <a:cxn ang="0">
                <a:pos x="481" y="311"/>
              </a:cxn>
              <a:cxn ang="0">
                <a:pos x="321" y="311"/>
              </a:cxn>
              <a:cxn ang="0">
                <a:pos x="481" y="311"/>
              </a:cxn>
              <a:cxn ang="0">
                <a:pos x="85" y="233"/>
              </a:cxn>
              <a:cxn ang="0">
                <a:pos x="24" y="295"/>
              </a:cxn>
              <a:cxn ang="0">
                <a:pos x="113" y="389"/>
              </a:cxn>
              <a:cxn ang="0">
                <a:pos x="102" y="231"/>
              </a:cxn>
              <a:cxn ang="0">
                <a:pos x="350" y="33"/>
              </a:cxn>
              <a:cxn ang="0">
                <a:pos x="397" y="55"/>
              </a:cxn>
              <a:cxn ang="0">
                <a:pos x="145" y="55"/>
              </a:cxn>
              <a:cxn ang="0">
                <a:pos x="151" y="33"/>
              </a:cxn>
              <a:cxn ang="0">
                <a:pos x="251" y="211"/>
              </a:cxn>
              <a:cxn ang="0">
                <a:pos x="251" y="291"/>
              </a:cxn>
              <a:cxn ang="0">
                <a:pos x="251" y="211"/>
              </a:cxn>
              <a:cxn ang="0">
                <a:pos x="251" y="270"/>
              </a:cxn>
              <a:cxn ang="0">
                <a:pos x="252" y="231"/>
              </a:cxn>
              <a:cxn ang="0">
                <a:pos x="420" y="365"/>
              </a:cxn>
              <a:cxn ang="0">
                <a:pos x="380" y="336"/>
              </a:cxn>
              <a:cxn ang="0">
                <a:pos x="361" y="301"/>
              </a:cxn>
              <a:cxn ang="0">
                <a:pos x="352" y="319"/>
              </a:cxn>
              <a:cxn ang="0">
                <a:pos x="420" y="365"/>
              </a:cxn>
              <a:cxn ang="0">
                <a:pos x="99" y="371"/>
              </a:cxn>
              <a:cxn ang="0">
                <a:pos x="100" y="350"/>
              </a:cxn>
              <a:cxn ang="0">
                <a:pos x="61" y="307"/>
              </a:cxn>
              <a:cxn ang="0">
                <a:pos x="42" y="314"/>
              </a:cxn>
            </a:cxnLst>
            <a:rect l="0" t="0" r="r" b="b"/>
            <a:pathLst>
              <a:path w="511" h="422">
                <a:moveTo>
                  <a:pt x="301" y="316"/>
                </a:moveTo>
                <a:cubicBezTo>
                  <a:pt x="271" y="336"/>
                  <a:pt x="229" y="335"/>
                  <a:pt x="202" y="316"/>
                </a:cubicBezTo>
                <a:cubicBezTo>
                  <a:pt x="201" y="323"/>
                  <a:pt x="199" y="330"/>
                  <a:pt x="198" y="337"/>
                </a:cubicBezTo>
                <a:cubicBezTo>
                  <a:pt x="188" y="375"/>
                  <a:pt x="153" y="405"/>
                  <a:pt x="115" y="410"/>
                </a:cubicBezTo>
                <a:cubicBezTo>
                  <a:pt x="66" y="415"/>
                  <a:pt x="24" y="389"/>
                  <a:pt x="7" y="343"/>
                </a:cubicBezTo>
                <a:cubicBezTo>
                  <a:pt x="0" y="322"/>
                  <a:pt x="0" y="301"/>
                  <a:pt x="7" y="280"/>
                </a:cubicBezTo>
                <a:cubicBezTo>
                  <a:pt x="12" y="263"/>
                  <a:pt x="17" y="246"/>
                  <a:pt x="21" y="229"/>
                </a:cubicBezTo>
                <a:cubicBezTo>
                  <a:pt x="32" y="189"/>
                  <a:pt x="43" y="148"/>
                  <a:pt x="55" y="107"/>
                </a:cubicBezTo>
                <a:cubicBezTo>
                  <a:pt x="59" y="92"/>
                  <a:pt x="67" y="77"/>
                  <a:pt x="80" y="67"/>
                </a:cubicBezTo>
                <a:cubicBezTo>
                  <a:pt x="82" y="66"/>
                  <a:pt x="82" y="63"/>
                  <a:pt x="83" y="61"/>
                </a:cubicBezTo>
                <a:cubicBezTo>
                  <a:pt x="87" y="40"/>
                  <a:pt x="98" y="25"/>
                  <a:pt x="118" y="16"/>
                </a:cubicBezTo>
                <a:cubicBezTo>
                  <a:pt x="155" y="0"/>
                  <a:pt x="195" y="24"/>
                  <a:pt x="200" y="62"/>
                </a:cubicBezTo>
                <a:cubicBezTo>
                  <a:pt x="202" y="70"/>
                  <a:pt x="200" y="79"/>
                  <a:pt x="199" y="88"/>
                </a:cubicBezTo>
                <a:cubicBezTo>
                  <a:pt x="199" y="89"/>
                  <a:pt x="199" y="91"/>
                  <a:pt x="200" y="92"/>
                </a:cubicBezTo>
                <a:cubicBezTo>
                  <a:pt x="204" y="97"/>
                  <a:pt x="208" y="101"/>
                  <a:pt x="212" y="106"/>
                </a:cubicBezTo>
                <a:cubicBezTo>
                  <a:pt x="239" y="88"/>
                  <a:pt x="265" y="88"/>
                  <a:pt x="292" y="105"/>
                </a:cubicBezTo>
                <a:cubicBezTo>
                  <a:pt x="296" y="102"/>
                  <a:pt x="300" y="98"/>
                  <a:pt x="303" y="94"/>
                </a:cubicBezTo>
                <a:cubicBezTo>
                  <a:pt x="304" y="92"/>
                  <a:pt x="304" y="90"/>
                  <a:pt x="303" y="88"/>
                </a:cubicBezTo>
                <a:cubicBezTo>
                  <a:pt x="298" y="67"/>
                  <a:pt x="302" y="48"/>
                  <a:pt x="316" y="32"/>
                </a:cubicBezTo>
                <a:cubicBezTo>
                  <a:pt x="329" y="17"/>
                  <a:pt x="344" y="10"/>
                  <a:pt x="363" y="11"/>
                </a:cubicBezTo>
                <a:cubicBezTo>
                  <a:pt x="385" y="12"/>
                  <a:pt x="402" y="22"/>
                  <a:pt x="412" y="41"/>
                </a:cubicBezTo>
                <a:cubicBezTo>
                  <a:pt x="416" y="47"/>
                  <a:pt x="417" y="54"/>
                  <a:pt x="420" y="61"/>
                </a:cubicBezTo>
                <a:cubicBezTo>
                  <a:pt x="421" y="63"/>
                  <a:pt x="421" y="65"/>
                  <a:pt x="423" y="66"/>
                </a:cubicBezTo>
                <a:cubicBezTo>
                  <a:pt x="436" y="76"/>
                  <a:pt x="444" y="90"/>
                  <a:pt x="449" y="105"/>
                </a:cubicBezTo>
                <a:cubicBezTo>
                  <a:pt x="456" y="130"/>
                  <a:pt x="463" y="154"/>
                  <a:pt x="470" y="179"/>
                </a:cubicBezTo>
                <a:cubicBezTo>
                  <a:pt x="479" y="215"/>
                  <a:pt x="489" y="251"/>
                  <a:pt x="498" y="286"/>
                </a:cubicBezTo>
                <a:cubicBezTo>
                  <a:pt x="511" y="340"/>
                  <a:pt x="479" y="394"/>
                  <a:pt x="426" y="408"/>
                </a:cubicBezTo>
                <a:cubicBezTo>
                  <a:pt x="367" y="422"/>
                  <a:pt x="309" y="382"/>
                  <a:pt x="302" y="323"/>
                </a:cubicBezTo>
                <a:cubicBezTo>
                  <a:pt x="302" y="321"/>
                  <a:pt x="301" y="319"/>
                  <a:pt x="301" y="316"/>
                </a:cubicBezTo>
                <a:close/>
                <a:moveTo>
                  <a:pt x="41" y="230"/>
                </a:moveTo>
                <a:cubicBezTo>
                  <a:pt x="42" y="230"/>
                  <a:pt x="42" y="230"/>
                  <a:pt x="43" y="230"/>
                </a:cubicBezTo>
                <a:cubicBezTo>
                  <a:pt x="58" y="219"/>
                  <a:pt x="74" y="213"/>
                  <a:pt x="93" y="211"/>
                </a:cubicBezTo>
                <a:cubicBezTo>
                  <a:pt x="138" y="207"/>
                  <a:pt x="180" y="234"/>
                  <a:pt x="196" y="277"/>
                </a:cubicBezTo>
                <a:cubicBezTo>
                  <a:pt x="198" y="282"/>
                  <a:pt x="200" y="287"/>
                  <a:pt x="204" y="291"/>
                </a:cubicBezTo>
                <a:cubicBezTo>
                  <a:pt x="218" y="307"/>
                  <a:pt x="237" y="312"/>
                  <a:pt x="258" y="310"/>
                </a:cubicBezTo>
                <a:cubicBezTo>
                  <a:pt x="282" y="308"/>
                  <a:pt x="299" y="297"/>
                  <a:pt x="308" y="274"/>
                </a:cubicBezTo>
                <a:cubicBezTo>
                  <a:pt x="327" y="224"/>
                  <a:pt x="385" y="198"/>
                  <a:pt x="434" y="217"/>
                </a:cubicBezTo>
                <a:cubicBezTo>
                  <a:pt x="444" y="220"/>
                  <a:pt x="453" y="226"/>
                  <a:pt x="463" y="231"/>
                </a:cubicBezTo>
                <a:cubicBezTo>
                  <a:pt x="459" y="216"/>
                  <a:pt x="455" y="202"/>
                  <a:pt x="451" y="187"/>
                </a:cubicBezTo>
                <a:cubicBezTo>
                  <a:pt x="444" y="162"/>
                  <a:pt x="437" y="136"/>
                  <a:pt x="430" y="111"/>
                </a:cubicBezTo>
                <a:cubicBezTo>
                  <a:pt x="426" y="98"/>
                  <a:pt x="419" y="87"/>
                  <a:pt x="407" y="80"/>
                </a:cubicBezTo>
                <a:cubicBezTo>
                  <a:pt x="384" y="69"/>
                  <a:pt x="354" y="70"/>
                  <a:pt x="333" y="91"/>
                </a:cubicBezTo>
                <a:cubicBezTo>
                  <a:pt x="325" y="100"/>
                  <a:pt x="317" y="109"/>
                  <a:pt x="308" y="118"/>
                </a:cubicBezTo>
                <a:cubicBezTo>
                  <a:pt x="301" y="126"/>
                  <a:pt x="291" y="130"/>
                  <a:pt x="281" y="122"/>
                </a:cubicBezTo>
                <a:cubicBezTo>
                  <a:pt x="263" y="109"/>
                  <a:pt x="240" y="109"/>
                  <a:pt x="223" y="123"/>
                </a:cubicBezTo>
                <a:cubicBezTo>
                  <a:pt x="218" y="127"/>
                  <a:pt x="213" y="128"/>
                  <a:pt x="207" y="126"/>
                </a:cubicBezTo>
                <a:cubicBezTo>
                  <a:pt x="203" y="124"/>
                  <a:pt x="199" y="121"/>
                  <a:pt x="196" y="118"/>
                </a:cubicBezTo>
                <a:cubicBezTo>
                  <a:pt x="189" y="111"/>
                  <a:pt x="183" y="104"/>
                  <a:pt x="176" y="96"/>
                </a:cubicBezTo>
                <a:cubicBezTo>
                  <a:pt x="162" y="81"/>
                  <a:pt x="145" y="72"/>
                  <a:pt x="123" y="74"/>
                </a:cubicBezTo>
                <a:cubicBezTo>
                  <a:pt x="97" y="76"/>
                  <a:pt x="83" y="84"/>
                  <a:pt x="75" y="109"/>
                </a:cubicBezTo>
                <a:cubicBezTo>
                  <a:pt x="63" y="149"/>
                  <a:pt x="52" y="189"/>
                  <a:pt x="41" y="230"/>
                </a:cubicBezTo>
                <a:close/>
                <a:moveTo>
                  <a:pt x="481" y="311"/>
                </a:moveTo>
                <a:cubicBezTo>
                  <a:pt x="480" y="266"/>
                  <a:pt x="445" y="231"/>
                  <a:pt x="401" y="231"/>
                </a:cubicBezTo>
                <a:cubicBezTo>
                  <a:pt x="357" y="231"/>
                  <a:pt x="321" y="267"/>
                  <a:pt x="321" y="311"/>
                </a:cubicBezTo>
                <a:cubicBezTo>
                  <a:pt x="321" y="355"/>
                  <a:pt x="357" y="390"/>
                  <a:pt x="401" y="390"/>
                </a:cubicBezTo>
                <a:cubicBezTo>
                  <a:pt x="445" y="390"/>
                  <a:pt x="481" y="355"/>
                  <a:pt x="481" y="311"/>
                </a:cubicBezTo>
                <a:close/>
                <a:moveTo>
                  <a:pt x="102" y="231"/>
                </a:moveTo>
                <a:cubicBezTo>
                  <a:pt x="96" y="231"/>
                  <a:pt x="90" y="232"/>
                  <a:pt x="85" y="233"/>
                </a:cubicBezTo>
                <a:cubicBezTo>
                  <a:pt x="69" y="236"/>
                  <a:pt x="57" y="244"/>
                  <a:pt x="45" y="255"/>
                </a:cubicBezTo>
                <a:cubicBezTo>
                  <a:pt x="32" y="266"/>
                  <a:pt x="28" y="281"/>
                  <a:pt x="24" y="295"/>
                </a:cubicBezTo>
                <a:cubicBezTo>
                  <a:pt x="21" y="305"/>
                  <a:pt x="22" y="316"/>
                  <a:pt x="24" y="327"/>
                </a:cubicBezTo>
                <a:cubicBezTo>
                  <a:pt x="32" y="368"/>
                  <a:pt x="71" y="395"/>
                  <a:pt x="113" y="389"/>
                </a:cubicBezTo>
                <a:cubicBezTo>
                  <a:pt x="157" y="383"/>
                  <a:pt x="187" y="343"/>
                  <a:pt x="180" y="300"/>
                </a:cubicBezTo>
                <a:cubicBezTo>
                  <a:pt x="174" y="260"/>
                  <a:pt x="142" y="231"/>
                  <a:pt x="102" y="231"/>
                </a:cubicBezTo>
                <a:close/>
                <a:moveTo>
                  <a:pt x="397" y="55"/>
                </a:moveTo>
                <a:cubicBezTo>
                  <a:pt x="392" y="40"/>
                  <a:pt x="371" y="27"/>
                  <a:pt x="350" y="33"/>
                </a:cubicBezTo>
                <a:cubicBezTo>
                  <a:pt x="328" y="39"/>
                  <a:pt x="319" y="62"/>
                  <a:pt x="322" y="74"/>
                </a:cubicBezTo>
                <a:cubicBezTo>
                  <a:pt x="344" y="55"/>
                  <a:pt x="369" y="50"/>
                  <a:pt x="397" y="55"/>
                </a:cubicBezTo>
                <a:close/>
                <a:moveTo>
                  <a:pt x="105" y="56"/>
                </a:moveTo>
                <a:cubicBezTo>
                  <a:pt x="119" y="53"/>
                  <a:pt x="132" y="52"/>
                  <a:pt x="145" y="55"/>
                </a:cubicBezTo>
                <a:cubicBezTo>
                  <a:pt x="159" y="57"/>
                  <a:pt x="170" y="64"/>
                  <a:pt x="181" y="73"/>
                </a:cubicBezTo>
                <a:cubicBezTo>
                  <a:pt x="182" y="54"/>
                  <a:pt x="169" y="37"/>
                  <a:pt x="151" y="33"/>
                </a:cubicBezTo>
                <a:cubicBezTo>
                  <a:pt x="132" y="28"/>
                  <a:pt x="112" y="38"/>
                  <a:pt x="105" y="56"/>
                </a:cubicBezTo>
                <a:close/>
                <a:moveTo>
                  <a:pt x="251" y="211"/>
                </a:moveTo>
                <a:cubicBezTo>
                  <a:pt x="273" y="211"/>
                  <a:pt x="291" y="229"/>
                  <a:pt x="291" y="251"/>
                </a:cubicBezTo>
                <a:cubicBezTo>
                  <a:pt x="291" y="273"/>
                  <a:pt x="273" y="291"/>
                  <a:pt x="251" y="291"/>
                </a:cubicBezTo>
                <a:cubicBezTo>
                  <a:pt x="229" y="291"/>
                  <a:pt x="211" y="273"/>
                  <a:pt x="211" y="251"/>
                </a:cubicBezTo>
                <a:cubicBezTo>
                  <a:pt x="211" y="229"/>
                  <a:pt x="229" y="211"/>
                  <a:pt x="251" y="211"/>
                </a:cubicBezTo>
                <a:close/>
                <a:moveTo>
                  <a:pt x="232" y="251"/>
                </a:moveTo>
                <a:cubicBezTo>
                  <a:pt x="232" y="262"/>
                  <a:pt x="240" y="270"/>
                  <a:pt x="251" y="270"/>
                </a:cubicBezTo>
                <a:cubicBezTo>
                  <a:pt x="262" y="271"/>
                  <a:pt x="271" y="262"/>
                  <a:pt x="271" y="251"/>
                </a:cubicBezTo>
                <a:cubicBezTo>
                  <a:pt x="271" y="240"/>
                  <a:pt x="263" y="231"/>
                  <a:pt x="252" y="231"/>
                </a:cubicBezTo>
                <a:cubicBezTo>
                  <a:pt x="240" y="231"/>
                  <a:pt x="232" y="240"/>
                  <a:pt x="232" y="251"/>
                </a:cubicBezTo>
                <a:close/>
                <a:moveTo>
                  <a:pt x="420" y="365"/>
                </a:moveTo>
                <a:cubicBezTo>
                  <a:pt x="423" y="358"/>
                  <a:pt x="418" y="351"/>
                  <a:pt x="409" y="350"/>
                </a:cubicBezTo>
                <a:cubicBezTo>
                  <a:pt x="397" y="350"/>
                  <a:pt x="388" y="345"/>
                  <a:pt x="380" y="336"/>
                </a:cubicBezTo>
                <a:cubicBezTo>
                  <a:pt x="374" y="329"/>
                  <a:pt x="372" y="321"/>
                  <a:pt x="371" y="312"/>
                </a:cubicBezTo>
                <a:cubicBezTo>
                  <a:pt x="371" y="305"/>
                  <a:pt x="366" y="301"/>
                  <a:pt x="361" y="301"/>
                </a:cubicBezTo>
                <a:cubicBezTo>
                  <a:pt x="355" y="301"/>
                  <a:pt x="351" y="306"/>
                  <a:pt x="351" y="312"/>
                </a:cubicBezTo>
                <a:cubicBezTo>
                  <a:pt x="351" y="314"/>
                  <a:pt x="351" y="317"/>
                  <a:pt x="352" y="319"/>
                </a:cubicBezTo>
                <a:cubicBezTo>
                  <a:pt x="355" y="347"/>
                  <a:pt x="380" y="370"/>
                  <a:pt x="408" y="371"/>
                </a:cubicBezTo>
                <a:cubicBezTo>
                  <a:pt x="413" y="371"/>
                  <a:pt x="417" y="370"/>
                  <a:pt x="420" y="365"/>
                </a:cubicBezTo>
                <a:close/>
                <a:moveTo>
                  <a:pt x="43" y="323"/>
                </a:moveTo>
                <a:cubicBezTo>
                  <a:pt x="47" y="349"/>
                  <a:pt x="73" y="371"/>
                  <a:pt x="99" y="371"/>
                </a:cubicBezTo>
                <a:cubicBezTo>
                  <a:pt x="106" y="371"/>
                  <a:pt x="111" y="367"/>
                  <a:pt x="112" y="361"/>
                </a:cubicBezTo>
                <a:cubicBezTo>
                  <a:pt x="112" y="355"/>
                  <a:pt x="107" y="351"/>
                  <a:pt x="100" y="350"/>
                </a:cubicBezTo>
                <a:cubicBezTo>
                  <a:pt x="80" y="350"/>
                  <a:pt x="62" y="332"/>
                  <a:pt x="62" y="313"/>
                </a:cubicBezTo>
                <a:cubicBezTo>
                  <a:pt x="62" y="311"/>
                  <a:pt x="61" y="309"/>
                  <a:pt x="61" y="307"/>
                </a:cubicBezTo>
                <a:cubicBezTo>
                  <a:pt x="59" y="302"/>
                  <a:pt x="54" y="300"/>
                  <a:pt x="49" y="301"/>
                </a:cubicBezTo>
                <a:cubicBezTo>
                  <a:pt x="44" y="303"/>
                  <a:pt x="42" y="307"/>
                  <a:pt x="42" y="314"/>
                </a:cubicBezTo>
                <a:cubicBezTo>
                  <a:pt x="42" y="317"/>
                  <a:pt x="42" y="320"/>
                  <a:pt x="43" y="323"/>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r>
              <a:rPr lang="es-ES">
                <a:latin typeface="+mj-lt"/>
                <a:cs typeface="Arial" pitchFamily="34" charset="0"/>
              </a:rPr>
              <a:t> </a:t>
            </a:r>
          </a:p>
        </p:txBody>
      </p:sp>
      <p:sp>
        <p:nvSpPr>
          <p:cNvPr id="10" name="Rectangle 12">
            <a:extLst>
              <a:ext uri="{FF2B5EF4-FFF2-40B4-BE49-F238E27FC236}">
                <a16:creationId xmlns:a16="http://schemas.microsoft.com/office/drawing/2014/main" id="{E6B645F9-47B1-B040-8534-50BCAD2CF9D1}"/>
              </a:ext>
            </a:extLst>
          </p:cNvPr>
          <p:cNvSpPr/>
          <p:nvPr userDrawn="1"/>
        </p:nvSpPr>
        <p:spPr>
          <a:xfrm>
            <a:off x="9457765" y="6579030"/>
            <a:ext cx="2734235" cy="278969"/>
          </a:xfrm>
          <a:prstGeom prst="rect">
            <a:avLst/>
          </a:prstGeom>
          <a:solidFill>
            <a:srgbClr val="EDAF00"/>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NOSSO ENTENDIMENTO DO PROJETO</a:t>
            </a:r>
          </a:p>
        </p:txBody>
      </p:sp>
    </p:spTree>
    <p:extLst>
      <p:ext uri="{BB962C8B-B14F-4D97-AF65-F5344CB8AC3E}">
        <p14:creationId xmlns:p14="http://schemas.microsoft.com/office/powerpoint/2010/main" val="3329108027"/>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mplate Propuesta 2022 - Alcance de la Colaboración">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rgbClr val="28A8C6"/>
            </a:solidFill>
            <a:miter lim="800000"/>
          </a:ln>
        </p:spPr>
        <p:txBody>
          <a:bodyPr lIns="0" tIns="0" rIns="0" bIns="0" rtlCol="0" anchor="ctr">
            <a:noAutofit/>
          </a:bodyPr>
          <a:lstStyle/>
          <a:p>
            <a:pPr algn="ctr"/>
            <a:endParaRPr lang="es-ES_tradnl" sz="1400" noProof="0"/>
          </a:p>
        </p:txBody>
      </p:sp>
      <p:sp>
        <p:nvSpPr>
          <p:cNvPr id="10" name="Shape 3779">
            <a:extLst>
              <a:ext uri="{FF2B5EF4-FFF2-40B4-BE49-F238E27FC236}">
                <a16:creationId xmlns:a16="http://schemas.microsoft.com/office/drawing/2014/main" id="{4F19A0FB-E43C-8543-96E2-C15DD739DC2D}"/>
              </a:ext>
            </a:extLst>
          </p:cNvPr>
          <p:cNvSpPr/>
          <p:nvPr userDrawn="1"/>
        </p:nvSpPr>
        <p:spPr>
          <a:xfrm>
            <a:off x="656513" y="122460"/>
            <a:ext cx="293369" cy="293411"/>
          </a:xfrm>
          <a:custGeom>
            <a:avLst/>
            <a:gdLst/>
            <a:ahLst/>
            <a:cxnLst>
              <a:cxn ang="0">
                <a:pos x="wd2" y="hd2"/>
              </a:cxn>
              <a:cxn ang="5400000">
                <a:pos x="wd2" y="hd2"/>
              </a:cxn>
              <a:cxn ang="10800000">
                <a:pos x="wd2" y="hd2"/>
              </a:cxn>
              <a:cxn ang="16200000">
                <a:pos x="wd2" y="hd2"/>
              </a:cxn>
            </a:cxnLst>
            <a:rect l="0" t="0" r="r" b="b"/>
            <a:pathLst>
              <a:path w="21530" h="21600" extrusionOk="0">
                <a:moveTo>
                  <a:pt x="6365" y="15409"/>
                </a:moveTo>
                <a:cubicBezTo>
                  <a:pt x="5782" y="14888"/>
                  <a:pt x="4858" y="14006"/>
                  <a:pt x="3935" y="12896"/>
                </a:cubicBezTo>
                <a:cubicBezTo>
                  <a:pt x="2587" y="11273"/>
                  <a:pt x="979" y="8836"/>
                  <a:pt x="979" y="6431"/>
                </a:cubicBezTo>
                <a:cubicBezTo>
                  <a:pt x="979" y="3427"/>
                  <a:pt x="3396" y="982"/>
                  <a:pt x="6366" y="982"/>
                </a:cubicBezTo>
                <a:cubicBezTo>
                  <a:pt x="9336" y="982"/>
                  <a:pt x="11752" y="3427"/>
                  <a:pt x="11752" y="6431"/>
                </a:cubicBezTo>
                <a:cubicBezTo>
                  <a:pt x="11752" y="10209"/>
                  <a:pt x="7888" y="14044"/>
                  <a:pt x="6365" y="15409"/>
                </a:cubicBezTo>
                <a:moveTo>
                  <a:pt x="6366" y="0"/>
                </a:moveTo>
                <a:cubicBezTo>
                  <a:pt x="2850" y="0"/>
                  <a:pt x="0" y="2879"/>
                  <a:pt x="0" y="6431"/>
                </a:cubicBezTo>
                <a:cubicBezTo>
                  <a:pt x="0" y="11655"/>
                  <a:pt x="6366" y="16701"/>
                  <a:pt x="6366" y="16701"/>
                </a:cubicBezTo>
                <a:cubicBezTo>
                  <a:pt x="6366" y="16701"/>
                  <a:pt x="12732" y="11655"/>
                  <a:pt x="12732" y="6431"/>
                </a:cubicBezTo>
                <a:cubicBezTo>
                  <a:pt x="12732" y="2879"/>
                  <a:pt x="9882" y="0"/>
                  <a:pt x="6366" y="0"/>
                </a:cubicBezTo>
                <a:moveTo>
                  <a:pt x="17357" y="19604"/>
                </a:moveTo>
                <a:cubicBezTo>
                  <a:pt x="17127" y="19764"/>
                  <a:pt x="16856" y="19909"/>
                  <a:pt x="16554" y="20033"/>
                </a:cubicBezTo>
                <a:cubicBezTo>
                  <a:pt x="16303" y="20137"/>
                  <a:pt x="16184" y="20424"/>
                  <a:pt x="16287" y="20675"/>
                </a:cubicBezTo>
                <a:cubicBezTo>
                  <a:pt x="16365" y="20865"/>
                  <a:pt x="16548" y="20979"/>
                  <a:pt x="16740" y="20979"/>
                </a:cubicBezTo>
                <a:cubicBezTo>
                  <a:pt x="16802" y="20979"/>
                  <a:pt x="16866" y="20968"/>
                  <a:pt x="16926" y="20943"/>
                </a:cubicBezTo>
                <a:cubicBezTo>
                  <a:pt x="17294" y="20790"/>
                  <a:pt x="17627" y="20611"/>
                  <a:pt x="17915" y="20411"/>
                </a:cubicBezTo>
                <a:cubicBezTo>
                  <a:pt x="18137" y="20256"/>
                  <a:pt x="18192" y="19950"/>
                  <a:pt x="18039" y="19727"/>
                </a:cubicBezTo>
                <a:cubicBezTo>
                  <a:pt x="17884" y="19505"/>
                  <a:pt x="17578" y="19449"/>
                  <a:pt x="17357" y="19604"/>
                </a:cubicBezTo>
                <a:moveTo>
                  <a:pt x="16249" y="13042"/>
                </a:moveTo>
                <a:cubicBezTo>
                  <a:pt x="16108" y="12790"/>
                  <a:pt x="16023" y="12529"/>
                  <a:pt x="15995" y="12265"/>
                </a:cubicBezTo>
                <a:cubicBezTo>
                  <a:pt x="15966" y="11996"/>
                  <a:pt x="15731" y="11801"/>
                  <a:pt x="15456" y="11830"/>
                </a:cubicBezTo>
                <a:cubicBezTo>
                  <a:pt x="15187" y="11859"/>
                  <a:pt x="14992" y="12100"/>
                  <a:pt x="15021" y="12371"/>
                </a:cubicBezTo>
                <a:cubicBezTo>
                  <a:pt x="15064" y="12767"/>
                  <a:pt x="15189" y="13155"/>
                  <a:pt x="15395" y="13522"/>
                </a:cubicBezTo>
                <a:cubicBezTo>
                  <a:pt x="15484" y="13682"/>
                  <a:pt x="15651" y="13774"/>
                  <a:pt x="15822" y="13774"/>
                </a:cubicBezTo>
                <a:cubicBezTo>
                  <a:pt x="15904" y="13774"/>
                  <a:pt x="15985" y="13753"/>
                  <a:pt x="16061" y="13710"/>
                </a:cubicBezTo>
                <a:cubicBezTo>
                  <a:pt x="16297" y="13578"/>
                  <a:pt x="16381" y="13279"/>
                  <a:pt x="16249" y="13042"/>
                </a:cubicBezTo>
                <a:moveTo>
                  <a:pt x="18249" y="15254"/>
                </a:moveTo>
                <a:cubicBezTo>
                  <a:pt x="18041" y="14981"/>
                  <a:pt x="17802" y="14708"/>
                  <a:pt x="17538" y="14439"/>
                </a:cubicBezTo>
                <a:cubicBezTo>
                  <a:pt x="17349" y="14246"/>
                  <a:pt x="17038" y="14244"/>
                  <a:pt x="16845" y="14434"/>
                </a:cubicBezTo>
                <a:cubicBezTo>
                  <a:pt x="16653" y="14624"/>
                  <a:pt x="16651" y="14935"/>
                  <a:pt x="16841" y="15129"/>
                </a:cubicBezTo>
                <a:cubicBezTo>
                  <a:pt x="17076" y="15368"/>
                  <a:pt x="17289" y="15612"/>
                  <a:pt x="17471" y="15851"/>
                </a:cubicBezTo>
                <a:cubicBezTo>
                  <a:pt x="17567" y="15977"/>
                  <a:pt x="17713" y="16043"/>
                  <a:pt x="17860" y="16043"/>
                </a:cubicBezTo>
                <a:cubicBezTo>
                  <a:pt x="17964" y="16043"/>
                  <a:pt x="18068" y="16011"/>
                  <a:pt x="18157" y="15943"/>
                </a:cubicBezTo>
                <a:cubicBezTo>
                  <a:pt x="18372" y="15777"/>
                  <a:pt x="18413" y="15469"/>
                  <a:pt x="18249" y="15254"/>
                </a:cubicBezTo>
                <a:moveTo>
                  <a:pt x="21476" y="5929"/>
                </a:moveTo>
                <a:cubicBezTo>
                  <a:pt x="21352" y="5687"/>
                  <a:pt x="21056" y="5592"/>
                  <a:pt x="20817" y="5717"/>
                </a:cubicBezTo>
                <a:cubicBezTo>
                  <a:pt x="20817" y="5717"/>
                  <a:pt x="20649" y="5803"/>
                  <a:pt x="20371" y="5962"/>
                </a:cubicBezTo>
                <a:cubicBezTo>
                  <a:pt x="20136" y="6097"/>
                  <a:pt x="20054" y="6396"/>
                  <a:pt x="20188" y="6632"/>
                </a:cubicBezTo>
                <a:cubicBezTo>
                  <a:pt x="20278" y="6791"/>
                  <a:pt x="20444" y="6880"/>
                  <a:pt x="20614" y="6880"/>
                </a:cubicBezTo>
                <a:cubicBezTo>
                  <a:pt x="20696" y="6880"/>
                  <a:pt x="20779" y="6859"/>
                  <a:pt x="20856" y="6815"/>
                </a:cubicBezTo>
                <a:cubicBezTo>
                  <a:pt x="21107" y="6672"/>
                  <a:pt x="21260" y="6593"/>
                  <a:pt x="21265" y="6590"/>
                </a:cubicBezTo>
                <a:cubicBezTo>
                  <a:pt x="21505" y="6466"/>
                  <a:pt x="21600" y="6170"/>
                  <a:pt x="21476" y="5929"/>
                </a:cubicBezTo>
                <a:moveTo>
                  <a:pt x="18659" y="16886"/>
                </a:moveTo>
                <a:cubicBezTo>
                  <a:pt x="18395" y="16941"/>
                  <a:pt x="18224" y="17201"/>
                  <a:pt x="18279" y="17467"/>
                </a:cubicBezTo>
                <a:cubicBezTo>
                  <a:pt x="18312" y="17625"/>
                  <a:pt x="18329" y="17782"/>
                  <a:pt x="18329" y="17929"/>
                </a:cubicBezTo>
                <a:cubicBezTo>
                  <a:pt x="18329" y="18050"/>
                  <a:pt x="18318" y="18171"/>
                  <a:pt x="18296" y="18287"/>
                </a:cubicBezTo>
                <a:cubicBezTo>
                  <a:pt x="18244" y="18554"/>
                  <a:pt x="18417" y="18811"/>
                  <a:pt x="18683" y="18862"/>
                </a:cubicBezTo>
                <a:cubicBezTo>
                  <a:pt x="18715" y="18869"/>
                  <a:pt x="18746" y="18872"/>
                  <a:pt x="18777" y="18872"/>
                </a:cubicBezTo>
                <a:cubicBezTo>
                  <a:pt x="19007" y="18872"/>
                  <a:pt x="19212" y="18708"/>
                  <a:pt x="19257" y="18473"/>
                </a:cubicBezTo>
                <a:cubicBezTo>
                  <a:pt x="19291" y="18296"/>
                  <a:pt x="19308" y="18114"/>
                  <a:pt x="19308" y="17929"/>
                </a:cubicBezTo>
                <a:cubicBezTo>
                  <a:pt x="19308" y="17715"/>
                  <a:pt x="19285" y="17492"/>
                  <a:pt x="19239" y="17268"/>
                </a:cubicBezTo>
                <a:cubicBezTo>
                  <a:pt x="19183" y="17001"/>
                  <a:pt x="18922" y="16832"/>
                  <a:pt x="18659" y="16886"/>
                </a:cubicBezTo>
                <a:moveTo>
                  <a:pt x="18590" y="7107"/>
                </a:moveTo>
                <a:cubicBezTo>
                  <a:pt x="18317" y="7304"/>
                  <a:pt x="18035" y="7518"/>
                  <a:pt x="17756" y="7745"/>
                </a:cubicBezTo>
                <a:cubicBezTo>
                  <a:pt x="17546" y="7917"/>
                  <a:pt x="17515" y="8227"/>
                  <a:pt x="17685" y="8437"/>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7"/>
                </a:cubicBezTo>
                <a:moveTo>
                  <a:pt x="14704" y="20512"/>
                </a:moveTo>
                <a:cubicBezTo>
                  <a:pt x="14393" y="20556"/>
                  <a:pt x="14064" y="20590"/>
                  <a:pt x="13729" y="20612"/>
                </a:cubicBezTo>
                <a:cubicBezTo>
                  <a:pt x="13459" y="20629"/>
                  <a:pt x="13254" y="20863"/>
                  <a:pt x="13272" y="21134"/>
                </a:cubicBezTo>
                <a:cubicBezTo>
                  <a:pt x="13289" y="21394"/>
                  <a:pt x="13504" y="21593"/>
                  <a:pt x="13760" y="21593"/>
                </a:cubicBezTo>
                <a:cubicBezTo>
                  <a:pt x="13770" y="21593"/>
                  <a:pt x="13781" y="21592"/>
                  <a:pt x="13792" y="21592"/>
                </a:cubicBezTo>
                <a:cubicBezTo>
                  <a:pt x="14152" y="21568"/>
                  <a:pt x="14506" y="21533"/>
                  <a:pt x="14842" y="21485"/>
                </a:cubicBezTo>
                <a:cubicBezTo>
                  <a:pt x="15110" y="21447"/>
                  <a:pt x="15295" y="21198"/>
                  <a:pt x="15258" y="20929"/>
                </a:cubicBezTo>
                <a:cubicBezTo>
                  <a:pt x="15220" y="20661"/>
                  <a:pt x="14973" y="20472"/>
                  <a:pt x="14704" y="20512"/>
                </a:cubicBezTo>
                <a:moveTo>
                  <a:pt x="8893" y="20109"/>
                </a:moveTo>
                <a:cubicBezTo>
                  <a:pt x="8581" y="19998"/>
                  <a:pt x="8298" y="19866"/>
                  <a:pt x="8052" y="19722"/>
                </a:cubicBezTo>
                <a:cubicBezTo>
                  <a:pt x="7818" y="19582"/>
                  <a:pt x="7519" y="19663"/>
                  <a:pt x="7382" y="19896"/>
                </a:cubicBezTo>
                <a:cubicBezTo>
                  <a:pt x="7244" y="20130"/>
                  <a:pt x="7323" y="20432"/>
                  <a:pt x="7556" y="20569"/>
                </a:cubicBezTo>
                <a:cubicBezTo>
                  <a:pt x="7855" y="20744"/>
                  <a:pt x="8194" y="20901"/>
                  <a:pt x="8562" y="21034"/>
                </a:cubicBezTo>
                <a:cubicBezTo>
                  <a:pt x="8617" y="21053"/>
                  <a:pt x="8672" y="21063"/>
                  <a:pt x="8728" y="21063"/>
                </a:cubicBezTo>
                <a:cubicBezTo>
                  <a:pt x="8929" y="21063"/>
                  <a:pt x="9116" y="20938"/>
                  <a:pt x="9189" y="20738"/>
                </a:cubicBezTo>
                <a:cubicBezTo>
                  <a:pt x="9280" y="20482"/>
                  <a:pt x="9148" y="20200"/>
                  <a:pt x="8893" y="20109"/>
                </a:cubicBezTo>
                <a:moveTo>
                  <a:pt x="11750" y="20618"/>
                </a:moveTo>
                <a:cubicBezTo>
                  <a:pt x="11411" y="20600"/>
                  <a:pt x="11082" y="20572"/>
                  <a:pt x="10771" y="20533"/>
                </a:cubicBezTo>
                <a:cubicBezTo>
                  <a:pt x="10502" y="20493"/>
                  <a:pt x="10258" y="20690"/>
                  <a:pt x="10224" y="20959"/>
                </a:cubicBezTo>
                <a:cubicBezTo>
                  <a:pt x="10191" y="21229"/>
                  <a:pt x="10382" y="21474"/>
                  <a:pt x="10650" y="21508"/>
                </a:cubicBezTo>
                <a:cubicBezTo>
                  <a:pt x="10984" y="21549"/>
                  <a:pt x="11337" y="21581"/>
                  <a:pt x="11699" y="21600"/>
                </a:cubicBezTo>
                <a:cubicBezTo>
                  <a:pt x="11708" y="21600"/>
                  <a:pt x="11716" y="21600"/>
                  <a:pt x="11725" y="21600"/>
                </a:cubicBezTo>
                <a:cubicBezTo>
                  <a:pt x="11983" y="21600"/>
                  <a:pt x="12200" y="21397"/>
                  <a:pt x="12214" y="21135"/>
                </a:cubicBezTo>
                <a:cubicBezTo>
                  <a:pt x="12228" y="20863"/>
                  <a:pt x="12021" y="20632"/>
                  <a:pt x="11750" y="20618"/>
                </a:cubicBezTo>
                <a:moveTo>
                  <a:pt x="6840" y="18180"/>
                </a:moveTo>
                <a:cubicBezTo>
                  <a:pt x="6836" y="17912"/>
                  <a:pt x="6619" y="17696"/>
                  <a:pt x="6351" y="17696"/>
                </a:cubicBezTo>
                <a:cubicBezTo>
                  <a:pt x="6080" y="17696"/>
                  <a:pt x="5861" y="17916"/>
                  <a:pt x="5861" y="18188"/>
                </a:cubicBezTo>
                <a:cubicBezTo>
                  <a:pt x="5861" y="18235"/>
                  <a:pt x="5867" y="18484"/>
                  <a:pt x="5997" y="18834"/>
                </a:cubicBezTo>
                <a:cubicBezTo>
                  <a:pt x="6070" y="19033"/>
                  <a:pt x="6256" y="19156"/>
                  <a:pt x="6456" y="19156"/>
                </a:cubicBezTo>
                <a:cubicBezTo>
                  <a:pt x="6512" y="19156"/>
                  <a:pt x="6570" y="19145"/>
                  <a:pt x="6626" y="19124"/>
                </a:cubicBezTo>
                <a:cubicBezTo>
                  <a:pt x="6879" y="19030"/>
                  <a:pt x="7009" y="18748"/>
                  <a:pt x="6915" y="18493"/>
                </a:cubicBezTo>
                <a:cubicBezTo>
                  <a:pt x="6848"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6" y="9169"/>
                </a:cubicBezTo>
                <a:cubicBezTo>
                  <a:pt x="16709" y="8994"/>
                  <a:pt x="16400" y="9022"/>
                  <a:pt x="16227" y="9230"/>
                </a:cubicBezTo>
                <a:cubicBezTo>
                  <a:pt x="15976" y="9529"/>
                  <a:pt x="15760" y="9832"/>
                  <a:pt x="15587" y="10125"/>
                </a:cubicBezTo>
                <a:cubicBezTo>
                  <a:pt x="15450" y="10359"/>
                  <a:pt x="15527" y="10659"/>
                  <a:pt x="15760" y="10798"/>
                </a:cubicBezTo>
                <a:moveTo>
                  <a:pt x="6366" y="8841"/>
                </a:moveTo>
                <a:cubicBezTo>
                  <a:pt x="5014" y="8841"/>
                  <a:pt x="3917" y="7741"/>
                  <a:pt x="3917" y="6385"/>
                </a:cubicBezTo>
                <a:cubicBezTo>
                  <a:pt x="3917" y="5027"/>
                  <a:pt x="5014" y="3927"/>
                  <a:pt x="6366" y="3927"/>
                </a:cubicBezTo>
                <a:cubicBezTo>
                  <a:pt x="7719" y="3927"/>
                  <a:pt x="8814" y="5027"/>
                  <a:pt x="8814" y="6385"/>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chemeClr val="tx2"/>
          </a:solidFill>
          <a:ln w="12700">
            <a:noFill/>
            <a:miter lim="400000"/>
          </a:ln>
        </p:spPr>
        <p:txBody>
          <a:bodyPr lIns="38100" tIns="38100" rIns="38100" bIns="38100" anchor="ctr"/>
          <a:lstStyle/>
          <a:p>
            <a:endParaRPr>
              <a:solidFill>
                <a:prstClr val="black"/>
              </a:solidFill>
            </a:endParaRPr>
          </a:p>
        </p:txBody>
      </p:sp>
      <p:sp>
        <p:nvSpPr>
          <p:cNvPr id="8" name="Rectangle 12">
            <a:extLst>
              <a:ext uri="{FF2B5EF4-FFF2-40B4-BE49-F238E27FC236}">
                <a16:creationId xmlns:a16="http://schemas.microsoft.com/office/drawing/2014/main" id="{5BC2EE76-97BD-7649-9791-105C3DD85F3E}"/>
              </a:ext>
            </a:extLst>
          </p:cNvPr>
          <p:cNvSpPr/>
          <p:nvPr userDrawn="1"/>
        </p:nvSpPr>
        <p:spPr>
          <a:xfrm>
            <a:off x="9457764" y="6579030"/>
            <a:ext cx="2734235" cy="278969"/>
          </a:xfrm>
          <a:prstGeom prst="rect">
            <a:avLst/>
          </a:prstGeom>
          <a:solidFill>
            <a:srgbClr val="28A8C6"/>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ALCANCE DA COLABORAÇÃO</a:t>
            </a:r>
          </a:p>
        </p:txBody>
      </p:sp>
    </p:spTree>
    <p:extLst>
      <p:ext uri="{BB962C8B-B14F-4D97-AF65-F5344CB8AC3E}">
        <p14:creationId xmlns:p14="http://schemas.microsoft.com/office/powerpoint/2010/main" val="1535626265"/>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mplate Propuesta 2022 - Marco Metodológic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040F2E-A856-F74D-B747-8F63180F396D}"/>
              </a:ext>
            </a:extLst>
          </p:cNvPr>
          <p:cNvSpPr>
            <a:spLocks noGrp="1"/>
          </p:cNvSpPr>
          <p:nvPr>
            <p:ph type="title"/>
          </p:nvPr>
        </p:nvSpPr>
        <p:spPr>
          <a:xfrm>
            <a:off x="1138892" y="36122"/>
            <a:ext cx="10610449" cy="276999"/>
          </a:xfrm>
        </p:spPr>
        <p:txBody>
          <a:bodyPr wrap="square" lIns="0" anchor="t">
            <a:noAutofit/>
          </a:bodyPr>
          <a:lstStyle>
            <a:lvl1pPr>
              <a:defRPr lang="es-ES_tradnl" cap="all" baseline="0" noProof="0" dirty="0"/>
            </a:lvl1pPr>
          </a:lstStyle>
          <a:p>
            <a:pPr lvl="0"/>
            <a:r>
              <a:rPr lang="es-ES_tradnl" noProof="0" dirty="0"/>
              <a:t>Haga clic para modificar el estilo de título del patrón</a:t>
            </a:r>
          </a:p>
        </p:txBody>
      </p:sp>
      <p:sp>
        <p:nvSpPr>
          <p:cNvPr id="7" name="Marcador de texto 5">
            <a:extLst>
              <a:ext uri="{FF2B5EF4-FFF2-40B4-BE49-F238E27FC236}">
                <a16:creationId xmlns:a16="http://schemas.microsoft.com/office/drawing/2014/main" id="{CC6303D6-D0FC-984A-8419-A50470327A59}"/>
              </a:ext>
            </a:extLst>
          </p:cNvPr>
          <p:cNvSpPr>
            <a:spLocks noGrp="1"/>
          </p:cNvSpPr>
          <p:nvPr>
            <p:ph type="body" sz="quarter" idx="10"/>
          </p:nvPr>
        </p:nvSpPr>
        <p:spPr>
          <a:xfrm>
            <a:off x="442659" y="671500"/>
            <a:ext cx="11306682" cy="5741999"/>
          </a:xfrm>
        </p:spPr>
        <p:txBody>
          <a:bodyPr/>
          <a:lstStyle/>
          <a:p>
            <a:pPr lvl="0"/>
            <a:r>
              <a:rPr lang="es-ES_tradnl" noProof="0" dirty="0"/>
              <a:t>Haga clic para modificar los estilos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p>
        </p:txBody>
      </p:sp>
      <p:sp>
        <p:nvSpPr>
          <p:cNvPr id="4" name="Marcador de texto 4">
            <a:extLst>
              <a:ext uri="{FF2B5EF4-FFF2-40B4-BE49-F238E27FC236}">
                <a16:creationId xmlns:a16="http://schemas.microsoft.com/office/drawing/2014/main" id="{DED7AFAC-0516-FB48-9E02-44CC62A80883}"/>
              </a:ext>
            </a:extLst>
          </p:cNvPr>
          <p:cNvSpPr>
            <a:spLocks noGrp="1"/>
          </p:cNvSpPr>
          <p:nvPr>
            <p:ph type="body" sz="quarter" idx="11"/>
          </p:nvPr>
        </p:nvSpPr>
        <p:spPr>
          <a:xfrm>
            <a:off x="1138639" y="290195"/>
            <a:ext cx="10610449" cy="217488"/>
          </a:xfrm>
        </p:spPr>
        <p:txBody>
          <a:bodyPr/>
          <a:lstStyle>
            <a:lvl1pPr>
              <a:defRPr sz="1200">
                <a:solidFill>
                  <a:schemeClr val="tx2"/>
                </a:solidFill>
              </a:defRPr>
            </a:lvl1pPr>
          </a:lstStyle>
          <a:p>
            <a:pPr lvl="0"/>
            <a:r>
              <a:rPr lang="es-ES_tradnl" noProof="0" dirty="0"/>
              <a:t>Haga clic para modificar los estilos de texto del patrón</a:t>
            </a:r>
          </a:p>
        </p:txBody>
      </p:sp>
      <p:sp>
        <p:nvSpPr>
          <p:cNvPr id="9" name="Rectángulo 8">
            <a:extLst>
              <a:ext uri="{FF2B5EF4-FFF2-40B4-BE49-F238E27FC236}">
                <a16:creationId xmlns:a16="http://schemas.microsoft.com/office/drawing/2014/main" id="{9D31E6A8-7FC5-D346-B913-27F3CB84C0BF}"/>
              </a:ext>
            </a:extLst>
          </p:cNvPr>
          <p:cNvSpPr/>
          <p:nvPr userDrawn="1"/>
        </p:nvSpPr>
        <p:spPr bwMode="auto">
          <a:xfrm>
            <a:off x="596159" y="67814"/>
            <a:ext cx="405613" cy="405613"/>
          </a:xfrm>
          <a:prstGeom prst="rect">
            <a:avLst/>
          </a:prstGeom>
          <a:solidFill>
            <a:schemeClr val="bg1"/>
          </a:solidFill>
          <a:ln w="25400" cap="flat">
            <a:solidFill>
              <a:schemeClr val="accent4"/>
            </a:solidFill>
            <a:miter lim="800000"/>
          </a:ln>
        </p:spPr>
        <p:txBody>
          <a:bodyPr lIns="0" tIns="0" rIns="0" bIns="0" rtlCol="0" anchor="ctr">
            <a:noAutofit/>
          </a:bodyPr>
          <a:lstStyle/>
          <a:p>
            <a:pPr algn="ctr"/>
            <a:endParaRPr lang="es-ES_tradnl" sz="1400" noProof="0"/>
          </a:p>
        </p:txBody>
      </p:sp>
      <p:sp>
        <p:nvSpPr>
          <p:cNvPr id="8" name="Shape 3664">
            <a:extLst>
              <a:ext uri="{FF2B5EF4-FFF2-40B4-BE49-F238E27FC236}">
                <a16:creationId xmlns:a16="http://schemas.microsoft.com/office/drawing/2014/main" id="{01493D49-94F0-024B-9453-F3902DD79E60}"/>
              </a:ext>
            </a:extLst>
          </p:cNvPr>
          <p:cNvSpPr/>
          <p:nvPr userDrawn="1"/>
        </p:nvSpPr>
        <p:spPr>
          <a:xfrm>
            <a:off x="659124" y="125056"/>
            <a:ext cx="279552" cy="27955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tx2"/>
          </a:solidFill>
          <a:ln w="12700">
            <a:miter lim="400000"/>
          </a:ln>
        </p:spPr>
        <p:txBody>
          <a:bodyPr lIns="38100" tIns="38100" rIns="38100" bIns="38100" anchor="ctr"/>
          <a:lstStyle/>
          <a:p>
            <a:endParaRPr>
              <a:solidFill>
                <a:prstClr val="black"/>
              </a:solidFill>
            </a:endParaRPr>
          </a:p>
        </p:txBody>
      </p:sp>
      <p:sp>
        <p:nvSpPr>
          <p:cNvPr id="10" name="Rectangle 12">
            <a:extLst>
              <a:ext uri="{FF2B5EF4-FFF2-40B4-BE49-F238E27FC236}">
                <a16:creationId xmlns:a16="http://schemas.microsoft.com/office/drawing/2014/main" id="{CC6CD134-0C0C-8C45-99D7-661BD193CF57}"/>
              </a:ext>
            </a:extLst>
          </p:cNvPr>
          <p:cNvSpPr/>
          <p:nvPr userDrawn="1"/>
        </p:nvSpPr>
        <p:spPr>
          <a:xfrm>
            <a:off x="9457764" y="6579030"/>
            <a:ext cx="2734235" cy="278969"/>
          </a:xfrm>
          <a:prstGeom prst="rect">
            <a:avLst/>
          </a:prstGeom>
          <a:solidFill>
            <a:schemeClr val="accent4"/>
          </a:solidFill>
        </p:spPr>
        <p:txBody>
          <a:bodyPr wrap="square" lIns="0" tIns="0" rIns="0" bIns="0" rtlCol="0" anchor="ctr" anchorCtr="0">
            <a:noAutofit/>
          </a:bodyPr>
          <a:lstStyle/>
          <a:p>
            <a:pPr algn="ctr"/>
            <a:r>
              <a:rPr lang="en-US" sz="800" b="1">
                <a:solidFill>
                  <a:schemeClr val="bg1"/>
                </a:solidFill>
                <a:cs typeface="Arial" panose="020B0604020202020204" pitchFamily="34" charset="0"/>
              </a:rPr>
              <a:t>MARCO METODOLÓGICO</a:t>
            </a:r>
          </a:p>
        </p:txBody>
      </p:sp>
    </p:spTree>
    <p:extLst>
      <p:ext uri="{BB962C8B-B14F-4D97-AF65-F5344CB8AC3E}">
        <p14:creationId xmlns:p14="http://schemas.microsoft.com/office/powerpoint/2010/main" val="1770366038"/>
      </p:ext>
    </p:extLst>
  </p:cSld>
  <p:clrMapOvr>
    <a:masterClrMapping/>
  </p:clrMapOvr>
  <p:transition spd="slow">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6F9"/>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C1BABE1-0DCA-C749-9B5F-2832FF75F2B9}"/>
              </a:ext>
            </a:extLst>
          </p:cNvPr>
          <p:cNvSpPr/>
          <p:nvPr userDrawn="1"/>
        </p:nvSpPr>
        <p:spPr bwMode="auto">
          <a:xfrm>
            <a:off x="0" y="0"/>
            <a:ext cx="12192000" cy="541241"/>
          </a:xfrm>
          <a:prstGeom prst="rect">
            <a:avLst/>
          </a:prstGeom>
          <a:solidFill>
            <a:schemeClr val="bg1"/>
          </a:solidFill>
          <a:ln>
            <a:noFill/>
          </a:ln>
        </p:spPr>
        <p:txBody>
          <a:bodyPr lIns="0" tIns="0" rIns="0" bIns="0" rtlCol="0" anchor="ctr">
            <a:noAutofit/>
          </a:bodyPr>
          <a:lstStyle/>
          <a:p>
            <a:pPr algn="ctr"/>
            <a:endParaRPr lang="es-ES" dirty="0"/>
          </a:p>
        </p:txBody>
      </p:sp>
      <p:sp>
        <p:nvSpPr>
          <p:cNvPr id="2" name="Marcador de texto 1">
            <a:extLst>
              <a:ext uri="{FF2B5EF4-FFF2-40B4-BE49-F238E27FC236}">
                <a16:creationId xmlns:a16="http://schemas.microsoft.com/office/drawing/2014/main" id="{F3D6FC91-B10B-BA4F-A311-819EF609AD48}"/>
              </a:ext>
            </a:extLst>
          </p:cNvPr>
          <p:cNvSpPr>
            <a:spLocks noGrp="1"/>
          </p:cNvSpPr>
          <p:nvPr>
            <p:ph type="body" idx="1"/>
          </p:nvPr>
        </p:nvSpPr>
        <p:spPr>
          <a:xfrm>
            <a:off x="442659" y="671501"/>
            <a:ext cx="11306682" cy="5729298"/>
          </a:xfrm>
          <a:prstGeom prst="rect">
            <a:avLst/>
          </a:prstGeom>
        </p:spPr>
        <p:txBody>
          <a:bodyPr vert="horz" lIns="0" tIns="0" rIns="0" bIns="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23" name="Shape 13">
            <a:extLst>
              <a:ext uri="{FF2B5EF4-FFF2-40B4-BE49-F238E27FC236}">
                <a16:creationId xmlns:a16="http://schemas.microsoft.com/office/drawing/2014/main" id="{A65D0D13-AA88-9F44-BA79-7A94E074FB57}"/>
              </a:ext>
            </a:extLst>
          </p:cNvPr>
          <p:cNvSpPr txBox="1">
            <a:spLocks/>
          </p:cNvSpPr>
          <p:nvPr userDrawn="1"/>
        </p:nvSpPr>
        <p:spPr>
          <a:xfrm>
            <a:off x="131193" y="161678"/>
            <a:ext cx="276552" cy="216645"/>
          </a:xfrm>
          <a:prstGeom prst="roundRect">
            <a:avLst/>
          </a:prstGeom>
          <a:noFill/>
          <a:ln w="9525">
            <a:solidFill>
              <a:srgbClr val="FFFFFF"/>
            </a:solidFill>
            <a:miter lim="400000"/>
          </a:ln>
        </p:spPr>
        <p:txBody>
          <a:bodyPr wrap="square" lIns="36000" tIns="36000" rIns="36000" bIns="36000">
            <a:noAutofit/>
          </a:bodyPr>
          <a:lstStyle>
            <a:defPPr>
              <a:defRPr lang="en-US"/>
            </a:defPPr>
            <a:lvl1pPr marL="0" algn="ctr" defTabSz="914400" rtl="0" eaLnBrk="1" latinLnBrk="0" hangingPunct="1">
              <a:lnSpc>
                <a:spcPct val="100000"/>
              </a:lnSpc>
              <a:defRPr sz="1050" b="1" kern="1200" spc="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s-ES" sz="800" b="1" i="0" u="none" strike="noStrike" kern="1200" cap="none" spc="0" normalizeH="0" baseline="0" noProof="0" smtClean="0">
                <a:ln>
                  <a:noFill/>
                </a:ln>
                <a:solidFill>
                  <a:srgbClr val="494949"/>
                </a:solidFill>
                <a:effectLst/>
                <a:uLnTx/>
                <a:uFillTx/>
                <a:latin typeface="Arial" panose="020B0604020202020204"/>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‹nº›</a:t>
            </a:fld>
            <a:endParaRPr kumimoji="0" lang="es-ES" sz="800" b="1" i="0" u="none" strike="noStrike" kern="1200" cap="none" spc="0" normalizeH="0" baseline="0" noProof="0" dirty="0">
              <a:ln>
                <a:noFill/>
              </a:ln>
              <a:solidFill>
                <a:srgbClr val="494949"/>
              </a:solidFill>
              <a:effectLst/>
              <a:uLnTx/>
              <a:uFillTx/>
              <a:latin typeface="Arial" panose="020B0604020202020204"/>
              <a:ea typeface="+mn-ea"/>
              <a:cs typeface="Arial" panose="020B0604020202020204" pitchFamily="34" charset="0"/>
            </a:endParaRPr>
          </a:p>
        </p:txBody>
      </p:sp>
      <p:sp>
        <p:nvSpPr>
          <p:cNvPr id="27" name="Rectángulo 26">
            <a:extLst>
              <a:ext uri="{FF2B5EF4-FFF2-40B4-BE49-F238E27FC236}">
                <a16:creationId xmlns:a16="http://schemas.microsoft.com/office/drawing/2014/main" id="{0B50C05A-9AE6-E64B-BBBB-93AC2AD07F03}"/>
              </a:ext>
            </a:extLst>
          </p:cNvPr>
          <p:cNvSpPr/>
          <p:nvPr userDrawn="1"/>
        </p:nvSpPr>
        <p:spPr bwMode="auto">
          <a:xfrm>
            <a:off x="458022" y="0"/>
            <a:ext cx="36000" cy="540000"/>
          </a:xfrm>
          <a:prstGeom prst="rect">
            <a:avLst/>
          </a:prstGeom>
          <a:solidFill>
            <a:srgbClr val="404040"/>
          </a:solidFill>
          <a:ln>
            <a:noFill/>
          </a:ln>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494949"/>
              </a:solidFill>
              <a:effectLst/>
              <a:uLnTx/>
              <a:uFillTx/>
            </a:endParaRPr>
          </a:p>
        </p:txBody>
      </p:sp>
      <p:sp>
        <p:nvSpPr>
          <p:cNvPr id="28" name="Rectángulo 27">
            <a:extLst>
              <a:ext uri="{FF2B5EF4-FFF2-40B4-BE49-F238E27FC236}">
                <a16:creationId xmlns:a16="http://schemas.microsoft.com/office/drawing/2014/main" id="{7F0F592E-65C9-3C4C-9732-9F65BF986B13}"/>
              </a:ext>
            </a:extLst>
          </p:cNvPr>
          <p:cNvSpPr/>
          <p:nvPr userDrawn="1"/>
        </p:nvSpPr>
        <p:spPr>
          <a:xfrm>
            <a:off x="0" y="6579031"/>
            <a:ext cx="12192000" cy="278969"/>
          </a:xfrm>
          <a:prstGeom prst="rect">
            <a:avLst/>
          </a:prstGeom>
          <a:solidFill>
            <a:srgbClr val="49494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Rectangle 12">
            <a:extLst>
              <a:ext uri="{FF2B5EF4-FFF2-40B4-BE49-F238E27FC236}">
                <a16:creationId xmlns:a16="http://schemas.microsoft.com/office/drawing/2014/main" id="{630956BC-41B3-2A4E-B15E-331A616E7D3B}"/>
              </a:ext>
            </a:extLst>
          </p:cNvPr>
          <p:cNvSpPr/>
          <p:nvPr userDrawn="1"/>
        </p:nvSpPr>
        <p:spPr>
          <a:xfrm>
            <a:off x="975945" y="6663353"/>
            <a:ext cx="3450208" cy="107722"/>
          </a:xfrm>
          <a:prstGeom prst="rect">
            <a:avLst/>
          </a:prstGeom>
          <a:noFill/>
        </p:spPr>
        <p:txBody>
          <a:bodyPr wrap="square" lIns="0" tIns="0" rIns="0" bIns="0" rtlCol="0" anchor="t" anchorCtr="0">
            <a:noAutofit/>
          </a:bodyPr>
          <a:lstStyle/>
          <a:p>
            <a:r>
              <a:rPr lang="en-US" sz="700" dirty="0">
                <a:solidFill>
                  <a:srgbClr val="FFFFFF"/>
                </a:solidFill>
                <a:cs typeface="Arial" panose="020B0604020202020204" pitchFamily="34" charset="0"/>
              </a:rPr>
              <a:t>Stratesys Technology Solutions -  All Rights Reserved </a:t>
            </a:r>
          </a:p>
        </p:txBody>
      </p:sp>
      <p:sp>
        <p:nvSpPr>
          <p:cNvPr id="30" name="Forma libre 29">
            <a:extLst>
              <a:ext uri="{FF2B5EF4-FFF2-40B4-BE49-F238E27FC236}">
                <a16:creationId xmlns:a16="http://schemas.microsoft.com/office/drawing/2014/main" id="{0DFB79D1-41AD-EA49-9CA7-797C0EBFB30D}"/>
              </a:ext>
            </a:extLst>
          </p:cNvPr>
          <p:cNvSpPr/>
          <p:nvPr userDrawn="1"/>
        </p:nvSpPr>
        <p:spPr>
          <a:xfrm>
            <a:off x="245493" y="6652590"/>
            <a:ext cx="593292" cy="136990"/>
          </a:xfrm>
          <a:custGeom>
            <a:avLst/>
            <a:gdLst>
              <a:gd name="connsiteX0" fmla="*/ 1011174 w 2686908"/>
              <a:gd name="connsiteY0" fmla="*/ 285844 h 620404"/>
              <a:gd name="connsiteX1" fmla="*/ 954024 w 2686908"/>
              <a:gd name="connsiteY1" fmla="*/ 304874 h 620404"/>
              <a:gd name="connsiteX2" fmla="*/ 920591 w 2686908"/>
              <a:gd name="connsiteY2" fmla="*/ 312201 h 620404"/>
              <a:gd name="connsiteX3" fmla="*/ 882491 w 2686908"/>
              <a:gd name="connsiteY3" fmla="*/ 331232 h 620404"/>
              <a:gd name="connsiteX4" fmla="*/ 872299 w 2686908"/>
              <a:gd name="connsiteY4" fmla="*/ 363204 h 620404"/>
              <a:gd name="connsiteX5" fmla="*/ 885444 w 2686908"/>
              <a:gd name="connsiteY5" fmla="*/ 398125 h 620404"/>
              <a:gd name="connsiteX6" fmla="*/ 923544 w 2686908"/>
              <a:gd name="connsiteY6" fmla="*/ 409734 h 620404"/>
              <a:gd name="connsiteX7" fmla="*/ 1010793 w 2686908"/>
              <a:gd name="connsiteY7" fmla="*/ 336913 h 620404"/>
              <a:gd name="connsiteX8" fmla="*/ 1010793 w 2686908"/>
              <a:gd name="connsiteY8" fmla="*/ 322573 h 620404"/>
              <a:gd name="connsiteX9" fmla="*/ 1488471 w 2686908"/>
              <a:gd name="connsiteY9" fmla="*/ 169565 h 620404"/>
              <a:gd name="connsiteX10" fmla="*/ 1436083 w 2686908"/>
              <a:gd name="connsiteY10" fmla="*/ 189928 h 620404"/>
              <a:gd name="connsiteX11" fmla="*/ 1414271 w 2686908"/>
              <a:gd name="connsiteY11" fmla="*/ 248067 h 620404"/>
              <a:gd name="connsiteX12" fmla="*/ 1562671 w 2686908"/>
              <a:gd name="connsiteY12" fmla="*/ 248067 h 620404"/>
              <a:gd name="connsiteX13" fmla="*/ 1542287 w 2686908"/>
              <a:gd name="connsiteY13" fmla="*/ 189928 h 620404"/>
              <a:gd name="connsiteX14" fmla="*/ 1488471 w 2686908"/>
              <a:gd name="connsiteY14" fmla="*/ 169565 h 620404"/>
              <a:gd name="connsiteX15" fmla="*/ 1997106 w 2686908"/>
              <a:gd name="connsiteY15" fmla="*/ 94012 h 620404"/>
              <a:gd name="connsiteX16" fmla="*/ 2109120 w 2686908"/>
              <a:gd name="connsiteY16" fmla="*/ 94012 h 620404"/>
              <a:gd name="connsiteX17" fmla="*/ 2187606 w 2686908"/>
              <a:gd name="connsiteY17" fmla="*/ 367199 h 620404"/>
              <a:gd name="connsiteX18" fmla="*/ 2255995 w 2686908"/>
              <a:gd name="connsiteY18" fmla="*/ 129314 h 620404"/>
              <a:gd name="connsiteX19" fmla="*/ 2302573 w 2686908"/>
              <a:gd name="connsiteY19" fmla="*/ 94393 h 620404"/>
              <a:gd name="connsiteX20" fmla="*/ 2372296 w 2686908"/>
              <a:gd name="connsiteY20" fmla="*/ 94393 h 620404"/>
              <a:gd name="connsiteX21" fmla="*/ 2223992 w 2686908"/>
              <a:gd name="connsiteY21" fmla="*/ 534671 h 620404"/>
              <a:gd name="connsiteX22" fmla="*/ 2180367 w 2686908"/>
              <a:gd name="connsiteY22" fmla="*/ 602991 h 620404"/>
              <a:gd name="connsiteX23" fmla="*/ 2094642 w 2686908"/>
              <a:gd name="connsiteY23" fmla="*/ 620404 h 620404"/>
              <a:gd name="connsiteX24" fmla="*/ 2085117 w 2686908"/>
              <a:gd name="connsiteY24" fmla="*/ 620404 h 620404"/>
              <a:gd name="connsiteX25" fmla="*/ 2051875 w 2686908"/>
              <a:gd name="connsiteY25" fmla="*/ 619643 h 620404"/>
              <a:gd name="connsiteX26" fmla="*/ 2051875 w 2686908"/>
              <a:gd name="connsiteY26" fmla="*/ 537430 h 620404"/>
              <a:gd name="connsiteX27" fmla="*/ 2079497 w 2686908"/>
              <a:gd name="connsiteY27" fmla="*/ 537430 h 620404"/>
              <a:gd name="connsiteX28" fmla="*/ 2125313 w 2686908"/>
              <a:gd name="connsiteY28" fmla="*/ 523728 h 620404"/>
              <a:gd name="connsiteX29" fmla="*/ 2131885 w 2686908"/>
              <a:gd name="connsiteY29" fmla="*/ 479386 h 620404"/>
              <a:gd name="connsiteX30" fmla="*/ 754856 w 2686908"/>
              <a:gd name="connsiteY30" fmla="*/ 93822 h 620404"/>
              <a:gd name="connsiteX31" fmla="*/ 769334 w 2686908"/>
              <a:gd name="connsiteY31" fmla="*/ 93822 h 620404"/>
              <a:gd name="connsiteX32" fmla="*/ 769334 w 2686908"/>
              <a:gd name="connsiteY32" fmla="*/ 196969 h 620404"/>
              <a:gd name="connsiteX33" fmla="*/ 735902 w 2686908"/>
              <a:gd name="connsiteY33" fmla="*/ 196969 h 620404"/>
              <a:gd name="connsiteX34" fmla="*/ 673418 w 2686908"/>
              <a:gd name="connsiteY34" fmla="*/ 217332 h 620404"/>
              <a:gd name="connsiteX35" fmla="*/ 653034 w 2686908"/>
              <a:gd name="connsiteY35" fmla="*/ 281276 h 620404"/>
              <a:gd name="connsiteX36" fmla="*/ 653034 w 2686908"/>
              <a:gd name="connsiteY36" fmla="*/ 480338 h 620404"/>
              <a:gd name="connsiteX37" fmla="*/ 551402 w 2686908"/>
              <a:gd name="connsiteY37" fmla="*/ 480338 h 620404"/>
              <a:gd name="connsiteX38" fmla="*/ 551402 w 2686908"/>
              <a:gd name="connsiteY38" fmla="*/ 292884 h 620404"/>
              <a:gd name="connsiteX39" fmla="*/ 568070 w 2686908"/>
              <a:gd name="connsiteY39" fmla="*/ 197730 h 620404"/>
              <a:gd name="connsiteX40" fmla="*/ 613886 w 2686908"/>
              <a:gd name="connsiteY40" fmla="*/ 135975 h 620404"/>
              <a:gd name="connsiteX41" fmla="*/ 678656 w 2686908"/>
              <a:gd name="connsiteY41" fmla="*/ 104003 h 620404"/>
              <a:gd name="connsiteX42" fmla="*/ 754856 w 2686908"/>
              <a:gd name="connsiteY42" fmla="*/ 93822 h 620404"/>
              <a:gd name="connsiteX43" fmla="*/ 2507646 w 2686908"/>
              <a:gd name="connsiteY43" fmla="*/ 85354 h 620404"/>
              <a:gd name="connsiteX44" fmla="*/ 2628424 w 2686908"/>
              <a:gd name="connsiteY44" fmla="*/ 118753 h 620404"/>
              <a:gd name="connsiteX45" fmla="*/ 2673477 w 2686908"/>
              <a:gd name="connsiteY45" fmla="*/ 213146 h 620404"/>
              <a:gd name="connsiteX46" fmla="*/ 2610898 w 2686908"/>
              <a:gd name="connsiteY46" fmla="*/ 213146 h 620404"/>
              <a:gd name="connsiteX47" fmla="*/ 2568797 w 2686908"/>
              <a:gd name="connsiteY47" fmla="*/ 188501 h 620404"/>
              <a:gd name="connsiteX48" fmla="*/ 2557081 w 2686908"/>
              <a:gd name="connsiteY48" fmla="*/ 176892 h 620404"/>
              <a:gd name="connsiteX49" fmla="*/ 2509456 w 2686908"/>
              <a:gd name="connsiteY49" fmla="*/ 163761 h 620404"/>
              <a:gd name="connsiteX50" fmla="*/ 2465737 w 2686908"/>
              <a:gd name="connsiteY50" fmla="*/ 172515 h 620404"/>
              <a:gd name="connsiteX51" fmla="*/ 2452687 w 2686908"/>
              <a:gd name="connsiteY51" fmla="*/ 198682 h 620404"/>
              <a:gd name="connsiteX52" fmla="*/ 2528316 w 2686908"/>
              <a:gd name="connsiteY52" fmla="*/ 237886 h 620404"/>
              <a:gd name="connsiteX53" fmla="*/ 2543556 w 2686908"/>
              <a:gd name="connsiteY53" fmla="*/ 242263 h 620404"/>
              <a:gd name="connsiteX54" fmla="*/ 2555938 w 2686908"/>
              <a:gd name="connsiteY54" fmla="*/ 243690 h 620404"/>
              <a:gd name="connsiteX55" fmla="*/ 2659189 w 2686908"/>
              <a:gd name="connsiteY55" fmla="*/ 287271 h 620404"/>
              <a:gd name="connsiteX56" fmla="*/ 2686811 w 2686908"/>
              <a:gd name="connsiteY56" fmla="*/ 357019 h 620404"/>
              <a:gd name="connsiteX57" fmla="*/ 2640330 w 2686908"/>
              <a:gd name="connsiteY57" fmla="*/ 455789 h 620404"/>
              <a:gd name="connsiteX58" fmla="*/ 2509456 w 2686908"/>
              <a:gd name="connsiteY58" fmla="*/ 487761 h 620404"/>
              <a:gd name="connsiteX59" fmla="*/ 2385631 w 2686908"/>
              <a:gd name="connsiteY59" fmla="*/ 454361 h 620404"/>
              <a:gd name="connsiteX60" fmla="*/ 2343435 w 2686908"/>
              <a:gd name="connsiteY60" fmla="*/ 357019 h 620404"/>
              <a:gd name="connsiteX61" fmla="*/ 2343340 w 2686908"/>
              <a:gd name="connsiteY61" fmla="*/ 352642 h 620404"/>
              <a:gd name="connsiteX62" fmla="*/ 2442210 w 2686908"/>
              <a:gd name="connsiteY62" fmla="*/ 352642 h 620404"/>
              <a:gd name="connsiteX63" fmla="*/ 2464022 w 2686908"/>
              <a:gd name="connsiteY63" fmla="*/ 396222 h 620404"/>
              <a:gd name="connsiteX64" fmla="*/ 2522220 w 2686908"/>
              <a:gd name="connsiteY64" fmla="*/ 410781 h 620404"/>
              <a:gd name="connsiteX65" fmla="*/ 2567273 w 2686908"/>
              <a:gd name="connsiteY65" fmla="*/ 400599 h 620404"/>
              <a:gd name="connsiteX66" fmla="*/ 2584799 w 2686908"/>
              <a:gd name="connsiteY66" fmla="*/ 373005 h 620404"/>
              <a:gd name="connsiteX67" fmla="*/ 2523649 w 2686908"/>
              <a:gd name="connsiteY67" fmla="*/ 333801 h 620404"/>
              <a:gd name="connsiteX68" fmla="*/ 2484405 w 2686908"/>
              <a:gd name="connsiteY68" fmla="*/ 325047 h 620404"/>
              <a:gd name="connsiteX69" fmla="*/ 2381155 w 2686908"/>
              <a:gd name="connsiteY69" fmla="*/ 280039 h 620404"/>
              <a:gd name="connsiteX70" fmla="*/ 2352008 w 2686908"/>
              <a:gd name="connsiteY70" fmla="*/ 210291 h 620404"/>
              <a:gd name="connsiteX71" fmla="*/ 2394204 w 2686908"/>
              <a:gd name="connsiteY71" fmla="*/ 118753 h 620404"/>
              <a:gd name="connsiteX72" fmla="*/ 2507646 w 2686908"/>
              <a:gd name="connsiteY72" fmla="*/ 85354 h 620404"/>
              <a:gd name="connsiteX73" fmla="*/ 1838991 w 2686908"/>
              <a:gd name="connsiteY73" fmla="*/ 85354 h 620404"/>
              <a:gd name="connsiteX74" fmla="*/ 1959673 w 2686908"/>
              <a:gd name="connsiteY74" fmla="*/ 118753 h 620404"/>
              <a:gd name="connsiteX75" fmla="*/ 2004821 w 2686908"/>
              <a:gd name="connsiteY75" fmla="*/ 213146 h 620404"/>
              <a:gd name="connsiteX76" fmla="*/ 1942242 w 2686908"/>
              <a:gd name="connsiteY76" fmla="*/ 213146 h 620404"/>
              <a:gd name="connsiteX77" fmla="*/ 1900046 w 2686908"/>
              <a:gd name="connsiteY77" fmla="*/ 188501 h 620404"/>
              <a:gd name="connsiteX78" fmla="*/ 1888426 w 2686908"/>
              <a:gd name="connsiteY78" fmla="*/ 176892 h 620404"/>
              <a:gd name="connsiteX79" fmla="*/ 1840801 w 2686908"/>
              <a:gd name="connsiteY79" fmla="*/ 163761 h 620404"/>
              <a:gd name="connsiteX80" fmla="*/ 1797176 w 2686908"/>
              <a:gd name="connsiteY80" fmla="*/ 172515 h 620404"/>
              <a:gd name="connsiteX81" fmla="*/ 1784127 w 2686908"/>
              <a:gd name="connsiteY81" fmla="*/ 198682 h 620404"/>
              <a:gd name="connsiteX82" fmla="*/ 1859756 w 2686908"/>
              <a:gd name="connsiteY82" fmla="*/ 237886 h 620404"/>
              <a:gd name="connsiteX83" fmla="*/ 1874995 w 2686908"/>
              <a:gd name="connsiteY83" fmla="*/ 242263 h 620404"/>
              <a:gd name="connsiteX84" fmla="*/ 1887378 w 2686908"/>
              <a:gd name="connsiteY84" fmla="*/ 243690 h 620404"/>
              <a:gd name="connsiteX85" fmla="*/ 1990629 w 2686908"/>
              <a:gd name="connsiteY85" fmla="*/ 287271 h 620404"/>
              <a:gd name="connsiteX86" fmla="*/ 2018251 w 2686908"/>
              <a:gd name="connsiteY86" fmla="*/ 357019 h 620404"/>
              <a:gd name="connsiteX87" fmla="*/ 1971770 w 2686908"/>
              <a:gd name="connsiteY87" fmla="*/ 455789 h 620404"/>
              <a:gd name="connsiteX88" fmla="*/ 1840801 w 2686908"/>
              <a:gd name="connsiteY88" fmla="*/ 487761 h 620404"/>
              <a:gd name="connsiteX89" fmla="*/ 1716976 w 2686908"/>
              <a:gd name="connsiteY89" fmla="*/ 454361 h 620404"/>
              <a:gd name="connsiteX90" fmla="*/ 1674685 w 2686908"/>
              <a:gd name="connsiteY90" fmla="*/ 356638 h 620404"/>
              <a:gd name="connsiteX91" fmla="*/ 1674685 w 2686908"/>
              <a:gd name="connsiteY91" fmla="*/ 352642 h 620404"/>
              <a:gd name="connsiteX92" fmla="*/ 1773555 w 2686908"/>
              <a:gd name="connsiteY92" fmla="*/ 352642 h 620404"/>
              <a:gd name="connsiteX93" fmla="*/ 1795367 w 2686908"/>
              <a:gd name="connsiteY93" fmla="*/ 396222 h 620404"/>
              <a:gd name="connsiteX94" fmla="*/ 1853564 w 2686908"/>
              <a:gd name="connsiteY94" fmla="*/ 410781 h 620404"/>
              <a:gd name="connsiteX95" fmla="*/ 1898617 w 2686908"/>
              <a:gd name="connsiteY95" fmla="*/ 400599 h 620404"/>
              <a:gd name="connsiteX96" fmla="*/ 1916048 w 2686908"/>
              <a:gd name="connsiteY96" fmla="*/ 373005 h 620404"/>
              <a:gd name="connsiteX97" fmla="*/ 1854993 w 2686908"/>
              <a:gd name="connsiteY97" fmla="*/ 333801 h 620404"/>
              <a:gd name="connsiteX98" fmla="*/ 1815750 w 2686908"/>
              <a:gd name="connsiteY98" fmla="*/ 325047 h 620404"/>
              <a:gd name="connsiteX99" fmla="*/ 1712499 w 2686908"/>
              <a:gd name="connsiteY99" fmla="*/ 280039 h 620404"/>
              <a:gd name="connsiteX100" fmla="*/ 1683352 w 2686908"/>
              <a:gd name="connsiteY100" fmla="*/ 210291 h 620404"/>
              <a:gd name="connsiteX101" fmla="*/ 1725548 w 2686908"/>
              <a:gd name="connsiteY101" fmla="*/ 118753 h 620404"/>
              <a:gd name="connsiteX102" fmla="*/ 1838991 w 2686908"/>
              <a:gd name="connsiteY102" fmla="*/ 85354 h 620404"/>
              <a:gd name="connsiteX103" fmla="*/ 1485804 w 2686908"/>
              <a:gd name="connsiteY103" fmla="*/ 85354 h 620404"/>
              <a:gd name="connsiteX104" fmla="*/ 1621155 w 2686908"/>
              <a:gd name="connsiteY104" fmla="*/ 137593 h 620404"/>
              <a:gd name="connsiteX105" fmla="*/ 1667636 w 2686908"/>
              <a:gd name="connsiteY105" fmla="*/ 287271 h 620404"/>
              <a:gd name="connsiteX106" fmla="*/ 1667636 w 2686908"/>
              <a:gd name="connsiteY106" fmla="*/ 303257 h 620404"/>
              <a:gd name="connsiteX107" fmla="*/ 1666208 w 2686908"/>
              <a:gd name="connsiteY107" fmla="*/ 313438 h 620404"/>
              <a:gd name="connsiteX108" fmla="*/ 1414271 w 2686908"/>
              <a:gd name="connsiteY108" fmla="*/ 313438 h 620404"/>
              <a:gd name="connsiteX109" fmla="*/ 1436083 w 2686908"/>
              <a:gd name="connsiteY109" fmla="*/ 380046 h 620404"/>
              <a:gd name="connsiteX110" fmla="*/ 1493233 w 2686908"/>
              <a:gd name="connsiteY110" fmla="*/ 403359 h 620404"/>
              <a:gd name="connsiteX111" fmla="*/ 1535430 w 2686908"/>
              <a:gd name="connsiteY111" fmla="*/ 393177 h 620404"/>
              <a:gd name="connsiteX112" fmla="*/ 1543430 w 2686908"/>
              <a:gd name="connsiteY112" fmla="*/ 388039 h 620404"/>
              <a:gd name="connsiteX113" fmla="*/ 1551431 w 2686908"/>
              <a:gd name="connsiteY113" fmla="*/ 380046 h 620404"/>
              <a:gd name="connsiteX114" fmla="*/ 1562290 w 2686908"/>
              <a:gd name="connsiteY114" fmla="*/ 368437 h 620404"/>
              <a:gd name="connsiteX115" fmla="*/ 1588865 w 2686908"/>
              <a:gd name="connsiteY115" fmla="*/ 361396 h 620404"/>
              <a:gd name="connsiteX116" fmla="*/ 1661540 w 2686908"/>
              <a:gd name="connsiteY116" fmla="*/ 361396 h 620404"/>
              <a:gd name="connsiteX117" fmla="*/ 1600485 w 2686908"/>
              <a:gd name="connsiteY117" fmla="*/ 454361 h 620404"/>
              <a:gd name="connsiteX118" fmla="*/ 1487042 w 2686908"/>
              <a:gd name="connsiteY118" fmla="*/ 487761 h 620404"/>
              <a:gd name="connsiteX119" fmla="*/ 1357597 w 2686908"/>
              <a:gd name="connsiteY119" fmla="*/ 433999 h 620404"/>
              <a:gd name="connsiteX120" fmla="*/ 1311306 w 2686908"/>
              <a:gd name="connsiteY120" fmla="*/ 284416 h 620404"/>
              <a:gd name="connsiteX121" fmla="*/ 1356454 w 2686908"/>
              <a:gd name="connsiteY121" fmla="*/ 139116 h 620404"/>
              <a:gd name="connsiteX122" fmla="*/ 1485804 w 2686908"/>
              <a:gd name="connsiteY122" fmla="*/ 85354 h 620404"/>
              <a:gd name="connsiteX123" fmla="*/ 941355 w 2686908"/>
              <a:gd name="connsiteY123" fmla="*/ 85354 h 620404"/>
              <a:gd name="connsiteX124" fmla="*/ 1063561 w 2686908"/>
              <a:gd name="connsiteY124" fmla="*/ 112949 h 620404"/>
              <a:gd name="connsiteX125" fmla="*/ 1105662 w 2686908"/>
              <a:gd name="connsiteY125" fmla="*/ 194305 h 620404"/>
              <a:gd name="connsiteX126" fmla="*/ 1105662 w 2686908"/>
              <a:gd name="connsiteY126" fmla="*/ 326474 h 620404"/>
              <a:gd name="connsiteX127" fmla="*/ 1084612 w 2686908"/>
              <a:gd name="connsiteY127" fmla="*/ 417347 h 620404"/>
              <a:gd name="connsiteX128" fmla="*/ 1034415 w 2686908"/>
              <a:gd name="connsiteY128" fmla="*/ 464543 h 620404"/>
              <a:gd name="connsiteX129" fmla="*/ 969740 w 2686908"/>
              <a:gd name="connsiteY129" fmla="*/ 484145 h 620404"/>
              <a:gd name="connsiteX130" fmla="*/ 909351 w 2686908"/>
              <a:gd name="connsiteY130" fmla="*/ 487761 h 620404"/>
              <a:gd name="connsiteX131" fmla="*/ 817721 w 2686908"/>
              <a:gd name="connsiteY131" fmla="*/ 459214 h 620404"/>
              <a:gd name="connsiteX132" fmla="*/ 778478 w 2686908"/>
              <a:gd name="connsiteY132" fmla="*/ 365488 h 620404"/>
              <a:gd name="connsiteX133" fmla="*/ 814101 w 2686908"/>
              <a:gd name="connsiteY133" fmla="*/ 278326 h 620404"/>
              <a:gd name="connsiteX134" fmla="*/ 904970 w 2686908"/>
              <a:gd name="connsiteY134" fmla="*/ 243405 h 620404"/>
              <a:gd name="connsiteX135" fmla="*/ 922496 w 2686908"/>
              <a:gd name="connsiteY135" fmla="*/ 241216 h 620404"/>
              <a:gd name="connsiteX136" fmla="*/ 945737 w 2686908"/>
              <a:gd name="connsiteY136" fmla="*/ 237601 h 620404"/>
              <a:gd name="connsiteX137" fmla="*/ 1009745 w 2686908"/>
              <a:gd name="connsiteY137" fmla="*/ 199539 h 620404"/>
              <a:gd name="connsiteX138" fmla="*/ 987171 w 2686908"/>
              <a:gd name="connsiteY138" fmla="*/ 170993 h 620404"/>
              <a:gd name="connsiteX139" fmla="*/ 945737 w 2686908"/>
              <a:gd name="connsiteY139" fmla="*/ 164427 h 620404"/>
              <a:gd name="connsiteX140" fmla="*/ 909351 w 2686908"/>
              <a:gd name="connsiteY140" fmla="*/ 170327 h 620404"/>
              <a:gd name="connsiteX141" fmla="*/ 886110 w 2686908"/>
              <a:gd name="connsiteY141" fmla="*/ 192117 h 620404"/>
              <a:gd name="connsiteX142" fmla="*/ 788670 w 2686908"/>
              <a:gd name="connsiteY142" fmla="*/ 192117 h 620404"/>
              <a:gd name="connsiteX143" fmla="*/ 829342 w 2686908"/>
              <a:gd name="connsiteY143" fmla="*/ 118753 h 620404"/>
              <a:gd name="connsiteX144" fmla="*/ 941355 w 2686908"/>
              <a:gd name="connsiteY144" fmla="*/ 85354 h 620404"/>
              <a:gd name="connsiteX145" fmla="*/ 164402 w 2686908"/>
              <a:gd name="connsiteY145" fmla="*/ 85354 h 620404"/>
              <a:gd name="connsiteX146" fmla="*/ 285083 w 2686908"/>
              <a:gd name="connsiteY146" fmla="*/ 118753 h 620404"/>
              <a:gd name="connsiteX147" fmla="*/ 330232 w 2686908"/>
              <a:gd name="connsiteY147" fmla="*/ 213146 h 620404"/>
              <a:gd name="connsiteX148" fmla="*/ 267653 w 2686908"/>
              <a:gd name="connsiteY148" fmla="*/ 213146 h 620404"/>
              <a:gd name="connsiteX149" fmla="*/ 225457 w 2686908"/>
              <a:gd name="connsiteY149" fmla="*/ 188501 h 620404"/>
              <a:gd name="connsiteX150" fmla="*/ 213836 w 2686908"/>
              <a:gd name="connsiteY150" fmla="*/ 176892 h 620404"/>
              <a:gd name="connsiteX151" fmla="*/ 166211 w 2686908"/>
              <a:gd name="connsiteY151" fmla="*/ 163761 h 620404"/>
              <a:gd name="connsiteX152" fmla="*/ 122587 w 2686908"/>
              <a:gd name="connsiteY152" fmla="*/ 172515 h 620404"/>
              <a:gd name="connsiteX153" fmla="*/ 109538 w 2686908"/>
              <a:gd name="connsiteY153" fmla="*/ 198682 h 620404"/>
              <a:gd name="connsiteX154" fmla="*/ 185166 w 2686908"/>
              <a:gd name="connsiteY154" fmla="*/ 237886 h 620404"/>
              <a:gd name="connsiteX155" fmla="*/ 200406 w 2686908"/>
              <a:gd name="connsiteY155" fmla="*/ 242263 h 620404"/>
              <a:gd name="connsiteX156" fmla="*/ 212789 w 2686908"/>
              <a:gd name="connsiteY156" fmla="*/ 243690 h 620404"/>
              <a:gd name="connsiteX157" fmla="*/ 316040 w 2686908"/>
              <a:gd name="connsiteY157" fmla="*/ 287271 h 620404"/>
              <a:gd name="connsiteX158" fmla="*/ 343662 w 2686908"/>
              <a:gd name="connsiteY158" fmla="*/ 357019 h 620404"/>
              <a:gd name="connsiteX159" fmla="*/ 297085 w 2686908"/>
              <a:gd name="connsiteY159" fmla="*/ 455789 h 620404"/>
              <a:gd name="connsiteX160" fmla="*/ 166211 w 2686908"/>
              <a:gd name="connsiteY160" fmla="*/ 487761 h 620404"/>
              <a:gd name="connsiteX161" fmla="*/ 42386 w 2686908"/>
              <a:gd name="connsiteY161" fmla="*/ 454361 h 620404"/>
              <a:gd name="connsiteX162" fmla="*/ 0 w 2686908"/>
              <a:gd name="connsiteY162" fmla="*/ 356638 h 620404"/>
              <a:gd name="connsiteX163" fmla="*/ 0 w 2686908"/>
              <a:gd name="connsiteY163" fmla="*/ 352642 h 620404"/>
              <a:gd name="connsiteX164" fmla="*/ 98965 w 2686908"/>
              <a:gd name="connsiteY164" fmla="*/ 352642 h 620404"/>
              <a:gd name="connsiteX165" fmla="*/ 120777 w 2686908"/>
              <a:gd name="connsiteY165" fmla="*/ 396222 h 620404"/>
              <a:gd name="connsiteX166" fmla="*/ 178975 w 2686908"/>
              <a:gd name="connsiteY166" fmla="*/ 410781 h 620404"/>
              <a:gd name="connsiteX167" fmla="*/ 224028 w 2686908"/>
              <a:gd name="connsiteY167" fmla="*/ 400599 h 620404"/>
              <a:gd name="connsiteX168" fmla="*/ 241459 w 2686908"/>
              <a:gd name="connsiteY168" fmla="*/ 373005 h 620404"/>
              <a:gd name="connsiteX169" fmla="*/ 180404 w 2686908"/>
              <a:gd name="connsiteY169" fmla="*/ 333801 h 620404"/>
              <a:gd name="connsiteX170" fmla="*/ 141161 w 2686908"/>
              <a:gd name="connsiteY170" fmla="*/ 325047 h 620404"/>
              <a:gd name="connsiteX171" fmla="*/ 37814 w 2686908"/>
              <a:gd name="connsiteY171" fmla="*/ 280039 h 620404"/>
              <a:gd name="connsiteX172" fmla="*/ 8763 w 2686908"/>
              <a:gd name="connsiteY172" fmla="*/ 210291 h 620404"/>
              <a:gd name="connsiteX173" fmla="*/ 50959 w 2686908"/>
              <a:gd name="connsiteY173" fmla="*/ 118753 h 620404"/>
              <a:gd name="connsiteX174" fmla="*/ 164402 w 2686908"/>
              <a:gd name="connsiteY174" fmla="*/ 85354 h 620404"/>
              <a:gd name="connsiteX175" fmla="*/ 1129760 w 2686908"/>
              <a:gd name="connsiteY175" fmla="*/ 0 h 620404"/>
              <a:gd name="connsiteX176" fmla="*/ 1228058 w 2686908"/>
              <a:gd name="connsiteY176" fmla="*/ 0 h 620404"/>
              <a:gd name="connsiteX177" fmla="*/ 1228058 w 2686908"/>
              <a:gd name="connsiteY177" fmla="*/ 97438 h 620404"/>
              <a:gd name="connsiteX178" fmla="*/ 1297305 w 2686908"/>
              <a:gd name="connsiteY178" fmla="*/ 97438 h 620404"/>
              <a:gd name="connsiteX179" fmla="*/ 1297305 w 2686908"/>
              <a:gd name="connsiteY179" fmla="*/ 184409 h 620404"/>
              <a:gd name="connsiteX180" fmla="*/ 1228058 w 2686908"/>
              <a:gd name="connsiteY180" fmla="*/ 184409 h 620404"/>
              <a:gd name="connsiteX181" fmla="*/ 1228058 w 2686908"/>
              <a:gd name="connsiteY181" fmla="*/ 319813 h 620404"/>
              <a:gd name="connsiteX182" fmla="*/ 1246250 w 2686908"/>
              <a:gd name="connsiteY182" fmla="*/ 376334 h 620404"/>
              <a:gd name="connsiteX183" fmla="*/ 1301781 w 2686908"/>
              <a:gd name="connsiteY183" fmla="*/ 390512 h 620404"/>
              <a:gd name="connsiteX184" fmla="*/ 1301781 w 2686908"/>
              <a:gd name="connsiteY184" fmla="*/ 479767 h 620404"/>
              <a:gd name="connsiteX185" fmla="*/ 1227295 w 2686908"/>
              <a:gd name="connsiteY185" fmla="*/ 474534 h 620404"/>
              <a:gd name="connsiteX186" fmla="*/ 1173670 w 2686908"/>
              <a:gd name="connsiteY186" fmla="*/ 443323 h 620404"/>
              <a:gd name="connsiteX187" fmla="*/ 1140904 w 2686908"/>
              <a:gd name="connsiteY187" fmla="*/ 390132 h 620404"/>
              <a:gd name="connsiteX188" fmla="*/ 1129760 w 2686908"/>
              <a:gd name="connsiteY188" fmla="*/ 319052 h 620404"/>
              <a:gd name="connsiteX189" fmla="*/ 361474 w 2686908"/>
              <a:gd name="connsiteY189" fmla="*/ 0 h 620404"/>
              <a:gd name="connsiteX190" fmla="*/ 459772 w 2686908"/>
              <a:gd name="connsiteY190" fmla="*/ 0 h 620404"/>
              <a:gd name="connsiteX191" fmla="*/ 459772 w 2686908"/>
              <a:gd name="connsiteY191" fmla="*/ 97438 h 620404"/>
              <a:gd name="connsiteX192" fmla="*/ 529019 w 2686908"/>
              <a:gd name="connsiteY192" fmla="*/ 97438 h 620404"/>
              <a:gd name="connsiteX193" fmla="*/ 529019 w 2686908"/>
              <a:gd name="connsiteY193" fmla="*/ 184409 h 620404"/>
              <a:gd name="connsiteX194" fmla="*/ 459772 w 2686908"/>
              <a:gd name="connsiteY194" fmla="*/ 184409 h 620404"/>
              <a:gd name="connsiteX195" fmla="*/ 459772 w 2686908"/>
              <a:gd name="connsiteY195" fmla="*/ 319813 h 620404"/>
              <a:gd name="connsiteX196" fmla="*/ 478060 w 2686908"/>
              <a:gd name="connsiteY196" fmla="*/ 376334 h 620404"/>
              <a:gd name="connsiteX197" fmla="*/ 533496 w 2686908"/>
              <a:gd name="connsiteY197" fmla="*/ 390512 h 620404"/>
              <a:gd name="connsiteX198" fmla="*/ 533496 w 2686908"/>
              <a:gd name="connsiteY198" fmla="*/ 479767 h 620404"/>
              <a:gd name="connsiteX199" fmla="*/ 459010 w 2686908"/>
              <a:gd name="connsiteY199" fmla="*/ 474534 h 620404"/>
              <a:gd name="connsiteX200" fmla="*/ 405479 w 2686908"/>
              <a:gd name="connsiteY200" fmla="*/ 443323 h 620404"/>
              <a:gd name="connsiteX201" fmla="*/ 372713 w 2686908"/>
              <a:gd name="connsiteY201" fmla="*/ 390132 h 620404"/>
              <a:gd name="connsiteX202" fmla="*/ 361474 w 2686908"/>
              <a:gd name="connsiteY202" fmla="*/ 319052 h 62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2686908" h="620404">
                <a:moveTo>
                  <a:pt x="1011174" y="285844"/>
                </a:moveTo>
                <a:cubicBezTo>
                  <a:pt x="992876" y="294246"/>
                  <a:pt x="973712" y="300631"/>
                  <a:pt x="954024" y="304874"/>
                </a:cubicBezTo>
                <a:lnTo>
                  <a:pt x="920591" y="312201"/>
                </a:lnTo>
                <a:cubicBezTo>
                  <a:pt x="906503" y="315284"/>
                  <a:pt x="893406" y="321821"/>
                  <a:pt x="882491" y="331232"/>
                </a:cubicBezTo>
                <a:cubicBezTo>
                  <a:pt x="876090" y="340690"/>
                  <a:pt x="872547" y="351785"/>
                  <a:pt x="872299" y="363204"/>
                </a:cubicBezTo>
                <a:cubicBezTo>
                  <a:pt x="871737" y="376145"/>
                  <a:pt x="876481" y="388762"/>
                  <a:pt x="885444" y="398125"/>
                </a:cubicBezTo>
                <a:cubicBezTo>
                  <a:pt x="896255" y="406594"/>
                  <a:pt x="909837" y="410733"/>
                  <a:pt x="923544" y="409734"/>
                </a:cubicBezTo>
                <a:cubicBezTo>
                  <a:pt x="967768" y="413693"/>
                  <a:pt x="1006830" y="381093"/>
                  <a:pt x="1010793" y="336913"/>
                </a:cubicBezTo>
                <a:cubicBezTo>
                  <a:pt x="1011221" y="332146"/>
                  <a:pt x="1011221" y="327340"/>
                  <a:pt x="1010793" y="322573"/>
                </a:cubicBezTo>
                <a:close/>
                <a:moveTo>
                  <a:pt x="1488471" y="169565"/>
                </a:moveTo>
                <a:cubicBezTo>
                  <a:pt x="1468955" y="168890"/>
                  <a:pt x="1450009" y="176255"/>
                  <a:pt x="1436083" y="189928"/>
                </a:cubicBezTo>
                <a:cubicBezTo>
                  <a:pt x="1421615" y="205790"/>
                  <a:pt x="1413804" y="226610"/>
                  <a:pt x="1414271" y="248067"/>
                </a:cubicBezTo>
                <a:lnTo>
                  <a:pt x="1562671" y="248067"/>
                </a:lnTo>
                <a:cubicBezTo>
                  <a:pt x="1560642" y="221929"/>
                  <a:pt x="1553841" y="202555"/>
                  <a:pt x="1542287" y="189928"/>
                </a:cubicBezTo>
                <a:cubicBezTo>
                  <a:pt x="1528095" y="175750"/>
                  <a:pt x="1508502" y="168338"/>
                  <a:pt x="1488471" y="169565"/>
                </a:cubicBezTo>
                <a:close/>
                <a:moveTo>
                  <a:pt x="1997106" y="94012"/>
                </a:moveTo>
                <a:lnTo>
                  <a:pt x="2109120" y="94012"/>
                </a:lnTo>
                <a:lnTo>
                  <a:pt x="2187606" y="367199"/>
                </a:lnTo>
                <a:lnTo>
                  <a:pt x="2255995" y="129314"/>
                </a:lnTo>
                <a:cubicBezTo>
                  <a:pt x="2261835" y="106030"/>
                  <a:pt x="2277360" y="94393"/>
                  <a:pt x="2302573" y="94393"/>
                </a:cubicBezTo>
                <a:lnTo>
                  <a:pt x="2372296" y="94393"/>
                </a:lnTo>
                <a:lnTo>
                  <a:pt x="2223992" y="534671"/>
                </a:lnTo>
                <a:cubicBezTo>
                  <a:pt x="2212371" y="566385"/>
                  <a:pt x="2197826" y="589165"/>
                  <a:pt x="2180367" y="602991"/>
                </a:cubicBezTo>
                <a:cubicBezTo>
                  <a:pt x="2162936" y="614600"/>
                  <a:pt x="2134266" y="620404"/>
                  <a:pt x="2094642" y="620404"/>
                </a:cubicBezTo>
                <a:lnTo>
                  <a:pt x="2085117" y="620404"/>
                </a:lnTo>
                <a:lnTo>
                  <a:pt x="2051875" y="619643"/>
                </a:lnTo>
                <a:lnTo>
                  <a:pt x="2051875" y="537430"/>
                </a:lnTo>
                <a:lnTo>
                  <a:pt x="2079497" y="537430"/>
                </a:lnTo>
                <a:cubicBezTo>
                  <a:pt x="2095909" y="538372"/>
                  <a:pt x="2112120" y="533519"/>
                  <a:pt x="2125313" y="523728"/>
                </a:cubicBezTo>
                <a:cubicBezTo>
                  <a:pt x="2136428" y="514526"/>
                  <a:pt x="2138619" y="499749"/>
                  <a:pt x="2131885" y="479386"/>
                </a:cubicBezTo>
                <a:close/>
                <a:moveTo>
                  <a:pt x="754856" y="93822"/>
                </a:moveTo>
                <a:lnTo>
                  <a:pt x="769334" y="93822"/>
                </a:lnTo>
                <a:lnTo>
                  <a:pt x="769334" y="196969"/>
                </a:lnTo>
                <a:lnTo>
                  <a:pt x="735902" y="196969"/>
                </a:lnTo>
                <a:cubicBezTo>
                  <a:pt x="707327" y="196969"/>
                  <a:pt x="686943" y="203820"/>
                  <a:pt x="673418" y="217332"/>
                </a:cubicBezTo>
                <a:cubicBezTo>
                  <a:pt x="659892" y="230844"/>
                  <a:pt x="653034" y="252254"/>
                  <a:pt x="653034" y="281276"/>
                </a:cubicBezTo>
                <a:lnTo>
                  <a:pt x="653034" y="480338"/>
                </a:lnTo>
                <a:lnTo>
                  <a:pt x="551402" y="480338"/>
                </a:lnTo>
                <a:lnTo>
                  <a:pt x="551402" y="292884"/>
                </a:lnTo>
                <a:cubicBezTo>
                  <a:pt x="550430" y="260361"/>
                  <a:pt x="556098" y="227989"/>
                  <a:pt x="568070" y="197730"/>
                </a:cubicBezTo>
                <a:cubicBezTo>
                  <a:pt x="578025" y="173694"/>
                  <a:pt x="593760" y="152485"/>
                  <a:pt x="613886" y="135975"/>
                </a:cubicBezTo>
                <a:cubicBezTo>
                  <a:pt x="633107" y="121074"/>
                  <a:pt x="655139" y="110208"/>
                  <a:pt x="678656" y="104003"/>
                </a:cubicBezTo>
                <a:cubicBezTo>
                  <a:pt x="703488" y="97229"/>
                  <a:pt x="729119" y="93803"/>
                  <a:pt x="754856" y="93822"/>
                </a:cubicBezTo>
                <a:close/>
                <a:moveTo>
                  <a:pt x="2507646" y="85354"/>
                </a:moveTo>
                <a:cubicBezTo>
                  <a:pt x="2558005" y="85354"/>
                  <a:pt x="2598258" y="96487"/>
                  <a:pt x="2628424" y="118753"/>
                </a:cubicBezTo>
                <a:cubicBezTo>
                  <a:pt x="2656217" y="142361"/>
                  <a:pt x="2672610" y="176702"/>
                  <a:pt x="2673477" y="213146"/>
                </a:cubicBezTo>
                <a:lnTo>
                  <a:pt x="2610898" y="213146"/>
                </a:lnTo>
                <a:cubicBezTo>
                  <a:pt x="2593305" y="213631"/>
                  <a:pt x="2576969" y="204068"/>
                  <a:pt x="2568797" y="188501"/>
                </a:cubicBezTo>
                <a:lnTo>
                  <a:pt x="2557081" y="176892"/>
                </a:lnTo>
                <a:cubicBezTo>
                  <a:pt x="2543051" y="167472"/>
                  <a:pt x="2526335" y="162866"/>
                  <a:pt x="2509456" y="163761"/>
                </a:cubicBezTo>
                <a:cubicBezTo>
                  <a:pt x="2494369" y="162828"/>
                  <a:pt x="2479300" y="165845"/>
                  <a:pt x="2465737" y="172515"/>
                </a:cubicBezTo>
                <a:cubicBezTo>
                  <a:pt x="2457059" y="178319"/>
                  <a:pt x="2452097" y="188273"/>
                  <a:pt x="2452687" y="198682"/>
                </a:cubicBezTo>
                <a:cubicBezTo>
                  <a:pt x="2452687" y="214164"/>
                  <a:pt x="2477900" y="227229"/>
                  <a:pt x="2528316" y="237886"/>
                </a:cubicBezTo>
                <a:cubicBezTo>
                  <a:pt x="2534126" y="239789"/>
                  <a:pt x="2539269" y="241312"/>
                  <a:pt x="2543556" y="242263"/>
                </a:cubicBezTo>
                <a:cubicBezTo>
                  <a:pt x="2547623" y="243177"/>
                  <a:pt x="2551776" y="243662"/>
                  <a:pt x="2555938" y="243690"/>
                </a:cubicBezTo>
                <a:cubicBezTo>
                  <a:pt x="2605401" y="256374"/>
                  <a:pt x="2639825" y="270904"/>
                  <a:pt x="2659189" y="287271"/>
                </a:cubicBezTo>
                <a:cubicBezTo>
                  <a:pt x="2677972" y="305493"/>
                  <a:pt x="2688021" y="330890"/>
                  <a:pt x="2686811" y="357019"/>
                </a:cubicBezTo>
                <a:cubicBezTo>
                  <a:pt x="2686811" y="399648"/>
                  <a:pt x="2671315" y="432571"/>
                  <a:pt x="2640330" y="455789"/>
                </a:cubicBezTo>
                <a:cubicBezTo>
                  <a:pt x="2611183" y="477199"/>
                  <a:pt x="2567559" y="487761"/>
                  <a:pt x="2509456" y="487761"/>
                </a:cubicBezTo>
                <a:cubicBezTo>
                  <a:pt x="2454144" y="487761"/>
                  <a:pt x="2412873" y="476627"/>
                  <a:pt x="2385631" y="454361"/>
                </a:cubicBezTo>
                <a:cubicBezTo>
                  <a:pt x="2357437" y="432095"/>
                  <a:pt x="2343369" y="399648"/>
                  <a:pt x="2343435" y="357019"/>
                </a:cubicBezTo>
                <a:lnTo>
                  <a:pt x="2343340" y="352642"/>
                </a:lnTo>
                <a:lnTo>
                  <a:pt x="2442210" y="352642"/>
                </a:lnTo>
                <a:cubicBezTo>
                  <a:pt x="2442019" y="369836"/>
                  <a:pt x="2450135" y="386060"/>
                  <a:pt x="2464022" y="396222"/>
                </a:cubicBezTo>
                <a:cubicBezTo>
                  <a:pt x="2481548" y="406718"/>
                  <a:pt x="2501808" y="411789"/>
                  <a:pt x="2522220" y="410781"/>
                </a:cubicBezTo>
                <a:cubicBezTo>
                  <a:pt x="2537860" y="411228"/>
                  <a:pt x="2553357" y="407726"/>
                  <a:pt x="2567273" y="400599"/>
                </a:cubicBezTo>
                <a:cubicBezTo>
                  <a:pt x="2577912" y="395509"/>
                  <a:pt x="2584723" y="384794"/>
                  <a:pt x="2584799" y="373005"/>
                </a:cubicBezTo>
                <a:cubicBezTo>
                  <a:pt x="2584799" y="355592"/>
                  <a:pt x="2564415" y="342460"/>
                  <a:pt x="2523649" y="333801"/>
                </a:cubicBezTo>
                <a:cubicBezTo>
                  <a:pt x="2510371" y="331832"/>
                  <a:pt x="2497254" y="328910"/>
                  <a:pt x="2484405" y="325047"/>
                </a:cubicBezTo>
                <a:cubicBezTo>
                  <a:pt x="2432971" y="312363"/>
                  <a:pt x="2398556" y="297357"/>
                  <a:pt x="2381155" y="280039"/>
                </a:cubicBezTo>
                <a:cubicBezTo>
                  <a:pt x="2361571" y="262255"/>
                  <a:pt x="2350894" y="236706"/>
                  <a:pt x="2352008" y="210291"/>
                </a:cubicBezTo>
                <a:cubicBezTo>
                  <a:pt x="2351332" y="174942"/>
                  <a:pt x="2366876" y="141219"/>
                  <a:pt x="2394204" y="118753"/>
                </a:cubicBezTo>
                <a:cubicBezTo>
                  <a:pt x="2423350" y="96487"/>
                  <a:pt x="2461164" y="85354"/>
                  <a:pt x="2507646" y="85354"/>
                </a:cubicBezTo>
                <a:close/>
                <a:moveTo>
                  <a:pt x="1838991" y="85354"/>
                </a:moveTo>
                <a:cubicBezTo>
                  <a:pt x="1889407" y="85354"/>
                  <a:pt x="1929640" y="96487"/>
                  <a:pt x="1959673" y="118753"/>
                </a:cubicBezTo>
                <a:cubicBezTo>
                  <a:pt x="1987533" y="142323"/>
                  <a:pt x="2003964" y="176683"/>
                  <a:pt x="2004821" y="213146"/>
                </a:cubicBezTo>
                <a:lnTo>
                  <a:pt x="1942242" y="213146"/>
                </a:lnTo>
                <a:cubicBezTo>
                  <a:pt x="1924630" y="213622"/>
                  <a:pt x="1908266" y="204068"/>
                  <a:pt x="1900046" y="188501"/>
                </a:cubicBezTo>
                <a:cubicBezTo>
                  <a:pt x="1896236" y="184600"/>
                  <a:pt x="1892331" y="180698"/>
                  <a:pt x="1888426" y="176892"/>
                </a:cubicBezTo>
                <a:cubicBezTo>
                  <a:pt x="1874395" y="167481"/>
                  <a:pt x="1857679" y="162876"/>
                  <a:pt x="1840801" y="163761"/>
                </a:cubicBezTo>
                <a:cubicBezTo>
                  <a:pt x="1825741" y="162838"/>
                  <a:pt x="1810712" y="165854"/>
                  <a:pt x="1797176" y="172515"/>
                </a:cubicBezTo>
                <a:cubicBezTo>
                  <a:pt x="1788499" y="178319"/>
                  <a:pt x="1783536" y="188273"/>
                  <a:pt x="1784127" y="198682"/>
                </a:cubicBezTo>
                <a:cubicBezTo>
                  <a:pt x="1784127" y="214164"/>
                  <a:pt x="1809340" y="227229"/>
                  <a:pt x="1859756" y="237886"/>
                </a:cubicBezTo>
                <a:cubicBezTo>
                  <a:pt x="1865566" y="239789"/>
                  <a:pt x="1870614" y="241312"/>
                  <a:pt x="1874995" y="242263"/>
                </a:cubicBezTo>
                <a:cubicBezTo>
                  <a:pt x="1879063" y="243177"/>
                  <a:pt x="1883216" y="243662"/>
                  <a:pt x="1887378" y="243690"/>
                </a:cubicBezTo>
                <a:cubicBezTo>
                  <a:pt x="1936784" y="256374"/>
                  <a:pt x="1971198" y="270904"/>
                  <a:pt x="1990629" y="287271"/>
                </a:cubicBezTo>
                <a:cubicBezTo>
                  <a:pt x="2009365" y="305522"/>
                  <a:pt x="2019413" y="330899"/>
                  <a:pt x="2018251" y="357019"/>
                </a:cubicBezTo>
                <a:cubicBezTo>
                  <a:pt x="2018251" y="399648"/>
                  <a:pt x="2002755" y="432571"/>
                  <a:pt x="1971770" y="455789"/>
                </a:cubicBezTo>
                <a:cubicBezTo>
                  <a:pt x="1942623" y="477199"/>
                  <a:pt x="1898999" y="487761"/>
                  <a:pt x="1840801" y="487761"/>
                </a:cubicBezTo>
                <a:cubicBezTo>
                  <a:pt x="1785556" y="487761"/>
                  <a:pt x="1744284" y="476627"/>
                  <a:pt x="1716976" y="454361"/>
                </a:cubicBezTo>
                <a:cubicBezTo>
                  <a:pt x="1689668" y="432095"/>
                  <a:pt x="1675570" y="399524"/>
                  <a:pt x="1674685" y="356638"/>
                </a:cubicBezTo>
                <a:lnTo>
                  <a:pt x="1674685" y="352642"/>
                </a:lnTo>
                <a:lnTo>
                  <a:pt x="1773555" y="352642"/>
                </a:lnTo>
                <a:cubicBezTo>
                  <a:pt x="1773364" y="369836"/>
                  <a:pt x="1781488" y="386060"/>
                  <a:pt x="1795367" y="396222"/>
                </a:cubicBezTo>
                <a:cubicBezTo>
                  <a:pt x="1812892" y="406718"/>
                  <a:pt x="1833152" y="411789"/>
                  <a:pt x="1853564" y="410781"/>
                </a:cubicBezTo>
                <a:cubicBezTo>
                  <a:pt x="1869205" y="411228"/>
                  <a:pt x="1884701" y="407726"/>
                  <a:pt x="1898617" y="400599"/>
                </a:cubicBezTo>
                <a:cubicBezTo>
                  <a:pt x="1909219" y="395480"/>
                  <a:pt x="1915981" y="384775"/>
                  <a:pt x="1916048" y="373005"/>
                </a:cubicBezTo>
                <a:cubicBezTo>
                  <a:pt x="1916048" y="355592"/>
                  <a:pt x="1895760" y="342460"/>
                  <a:pt x="1854993" y="333801"/>
                </a:cubicBezTo>
                <a:cubicBezTo>
                  <a:pt x="1841715" y="331841"/>
                  <a:pt x="1828599" y="328920"/>
                  <a:pt x="1815750" y="325047"/>
                </a:cubicBezTo>
                <a:cubicBezTo>
                  <a:pt x="1764315" y="312363"/>
                  <a:pt x="1729901" y="297357"/>
                  <a:pt x="1712499" y="280039"/>
                </a:cubicBezTo>
                <a:cubicBezTo>
                  <a:pt x="1692916" y="262255"/>
                  <a:pt x="1682238" y="236706"/>
                  <a:pt x="1683352" y="210291"/>
                </a:cubicBezTo>
                <a:cubicBezTo>
                  <a:pt x="1682676" y="174942"/>
                  <a:pt x="1698221" y="141219"/>
                  <a:pt x="1725548" y="118753"/>
                </a:cubicBezTo>
                <a:cubicBezTo>
                  <a:pt x="1754571" y="96487"/>
                  <a:pt x="1792385" y="85354"/>
                  <a:pt x="1838991" y="85354"/>
                </a:cubicBezTo>
                <a:close/>
                <a:moveTo>
                  <a:pt x="1485804" y="85354"/>
                </a:moveTo>
                <a:cubicBezTo>
                  <a:pt x="1543973" y="85354"/>
                  <a:pt x="1589084" y="102767"/>
                  <a:pt x="1621155" y="137593"/>
                </a:cubicBezTo>
                <a:cubicBezTo>
                  <a:pt x="1652139" y="173495"/>
                  <a:pt x="1667636" y="223394"/>
                  <a:pt x="1667636" y="287271"/>
                </a:cubicBezTo>
                <a:lnTo>
                  <a:pt x="1667636" y="303257"/>
                </a:lnTo>
                <a:cubicBezTo>
                  <a:pt x="1667865" y="306711"/>
                  <a:pt x="1667379" y="310175"/>
                  <a:pt x="1666208" y="313438"/>
                </a:cubicBezTo>
                <a:lnTo>
                  <a:pt x="1414271" y="313438"/>
                </a:lnTo>
                <a:cubicBezTo>
                  <a:pt x="1415223" y="343507"/>
                  <a:pt x="1422558" y="365773"/>
                  <a:pt x="1436083" y="380046"/>
                </a:cubicBezTo>
                <a:cubicBezTo>
                  <a:pt x="1450381" y="396403"/>
                  <a:pt x="1471564" y="405043"/>
                  <a:pt x="1493233" y="403359"/>
                </a:cubicBezTo>
                <a:cubicBezTo>
                  <a:pt x="1507959" y="403778"/>
                  <a:pt x="1522523" y="400266"/>
                  <a:pt x="1535430" y="393177"/>
                </a:cubicBezTo>
                <a:cubicBezTo>
                  <a:pt x="1538458" y="392112"/>
                  <a:pt x="1541201" y="390351"/>
                  <a:pt x="1543430" y="388039"/>
                </a:cubicBezTo>
                <a:lnTo>
                  <a:pt x="1551431" y="380046"/>
                </a:lnTo>
                <a:cubicBezTo>
                  <a:pt x="1554013" y="375326"/>
                  <a:pt x="1557746" y="371330"/>
                  <a:pt x="1562290" y="368437"/>
                </a:cubicBezTo>
                <a:cubicBezTo>
                  <a:pt x="1570148" y="363261"/>
                  <a:pt x="1579473" y="360797"/>
                  <a:pt x="1588865" y="361396"/>
                </a:cubicBezTo>
                <a:lnTo>
                  <a:pt x="1661540" y="361396"/>
                </a:lnTo>
                <a:cubicBezTo>
                  <a:pt x="1653063" y="398715"/>
                  <a:pt x="1631384" y="431734"/>
                  <a:pt x="1600485" y="454361"/>
                </a:cubicBezTo>
                <a:cubicBezTo>
                  <a:pt x="1567338" y="477560"/>
                  <a:pt x="1527495" y="489293"/>
                  <a:pt x="1487042" y="487761"/>
                </a:cubicBezTo>
                <a:cubicBezTo>
                  <a:pt x="1431674" y="487761"/>
                  <a:pt x="1388525" y="469843"/>
                  <a:pt x="1357597" y="433999"/>
                </a:cubicBezTo>
                <a:cubicBezTo>
                  <a:pt x="1326736" y="399172"/>
                  <a:pt x="1311306" y="349311"/>
                  <a:pt x="1311306" y="284416"/>
                </a:cubicBezTo>
                <a:cubicBezTo>
                  <a:pt x="1311306" y="222376"/>
                  <a:pt x="1326356" y="173942"/>
                  <a:pt x="1356454" y="139116"/>
                </a:cubicBezTo>
                <a:cubicBezTo>
                  <a:pt x="1387439" y="103271"/>
                  <a:pt x="1430559" y="85354"/>
                  <a:pt x="1485804" y="85354"/>
                </a:cubicBezTo>
                <a:close/>
                <a:moveTo>
                  <a:pt x="941355" y="85354"/>
                </a:moveTo>
                <a:cubicBezTo>
                  <a:pt x="995648" y="85354"/>
                  <a:pt x="1036387" y="94555"/>
                  <a:pt x="1063561" y="112949"/>
                </a:cubicBezTo>
                <a:cubicBezTo>
                  <a:pt x="1090879" y="130838"/>
                  <a:pt x="1106843" y="161696"/>
                  <a:pt x="1105662" y="194305"/>
                </a:cubicBezTo>
                <a:lnTo>
                  <a:pt x="1105662" y="326474"/>
                </a:lnTo>
                <a:cubicBezTo>
                  <a:pt x="1105662" y="365297"/>
                  <a:pt x="1098642" y="395585"/>
                  <a:pt x="1084612" y="417347"/>
                </a:cubicBezTo>
                <a:cubicBezTo>
                  <a:pt x="1072467" y="437329"/>
                  <a:pt x="1055122" y="453648"/>
                  <a:pt x="1034415" y="464543"/>
                </a:cubicBezTo>
                <a:cubicBezTo>
                  <a:pt x="1014307" y="475153"/>
                  <a:pt x="992352" y="481804"/>
                  <a:pt x="969740" y="484145"/>
                </a:cubicBezTo>
                <a:cubicBezTo>
                  <a:pt x="949690" y="486429"/>
                  <a:pt x="929535" y="487627"/>
                  <a:pt x="909351" y="487761"/>
                </a:cubicBezTo>
                <a:cubicBezTo>
                  <a:pt x="876528" y="488351"/>
                  <a:pt x="844391" y="478340"/>
                  <a:pt x="817721" y="459214"/>
                </a:cubicBezTo>
                <a:cubicBezTo>
                  <a:pt x="791556" y="440184"/>
                  <a:pt x="778478" y="408945"/>
                  <a:pt x="778478" y="365488"/>
                </a:cubicBezTo>
                <a:cubicBezTo>
                  <a:pt x="778478" y="324762"/>
                  <a:pt x="790356" y="295711"/>
                  <a:pt x="814101" y="278326"/>
                </a:cubicBezTo>
                <a:cubicBezTo>
                  <a:pt x="841124" y="259533"/>
                  <a:pt x="872299" y="247554"/>
                  <a:pt x="904970" y="243405"/>
                </a:cubicBezTo>
                <a:cubicBezTo>
                  <a:pt x="910866" y="243262"/>
                  <a:pt x="916743" y="242529"/>
                  <a:pt x="922496" y="241216"/>
                </a:cubicBezTo>
                <a:cubicBezTo>
                  <a:pt x="929259" y="239789"/>
                  <a:pt x="936974" y="238552"/>
                  <a:pt x="945737" y="237601"/>
                </a:cubicBezTo>
                <a:cubicBezTo>
                  <a:pt x="988409" y="231768"/>
                  <a:pt x="1009745" y="219074"/>
                  <a:pt x="1009745" y="199539"/>
                </a:cubicBezTo>
                <a:cubicBezTo>
                  <a:pt x="1010450" y="185713"/>
                  <a:pt x="1000801" y="173505"/>
                  <a:pt x="987171" y="170993"/>
                </a:cubicBezTo>
                <a:cubicBezTo>
                  <a:pt x="973741" y="166863"/>
                  <a:pt x="959786" y="164655"/>
                  <a:pt x="945737" y="164427"/>
                </a:cubicBezTo>
                <a:cubicBezTo>
                  <a:pt x="933355" y="164227"/>
                  <a:pt x="921038" y="166225"/>
                  <a:pt x="909351" y="170327"/>
                </a:cubicBezTo>
                <a:cubicBezTo>
                  <a:pt x="898883" y="173999"/>
                  <a:pt x="890444" y="181907"/>
                  <a:pt x="886110" y="192117"/>
                </a:cubicBezTo>
                <a:lnTo>
                  <a:pt x="788670" y="192117"/>
                </a:lnTo>
                <a:cubicBezTo>
                  <a:pt x="792175" y="163314"/>
                  <a:pt x="806758" y="137004"/>
                  <a:pt x="829342" y="118753"/>
                </a:cubicBezTo>
                <a:cubicBezTo>
                  <a:pt x="855564" y="96487"/>
                  <a:pt x="892902" y="85354"/>
                  <a:pt x="941355" y="85354"/>
                </a:cubicBezTo>
                <a:close/>
                <a:moveTo>
                  <a:pt x="164402" y="85354"/>
                </a:moveTo>
                <a:cubicBezTo>
                  <a:pt x="214817" y="85354"/>
                  <a:pt x="255051" y="96487"/>
                  <a:pt x="285083" y="118753"/>
                </a:cubicBezTo>
                <a:cubicBezTo>
                  <a:pt x="312906" y="142351"/>
                  <a:pt x="329327" y="176692"/>
                  <a:pt x="330232" y="213146"/>
                </a:cubicBezTo>
                <a:lnTo>
                  <a:pt x="267653" y="213146"/>
                </a:lnTo>
                <a:cubicBezTo>
                  <a:pt x="250041" y="213622"/>
                  <a:pt x="233677" y="204068"/>
                  <a:pt x="225457" y="188501"/>
                </a:cubicBezTo>
                <a:cubicBezTo>
                  <a:pt x="221552" y="184600"/>
                  <a:pt x="217742" y="180698"/>
                  <a:pt x="213836" y="176892"/>
                </a:cubicBezTo>
                <a:cubicBezTo>
                  <a:pt x="199806" y="167481"/>
                  <a:pt x="183090" y="162876"/>
                  <a:pt x="166211" y="163761"/>
                </a:cubicBezTo>
                <a:cubicBezTo>
                  <a:pt x="151152" y="162828"/>
                  <a:pt x="136112" y="165845"/>
                  <a:pt x="122587" y="172515"/>
                </a:cubicBezTo>
                <a:cubicBezTo>
                  <a:pt x="113872" y="178281"/>
                  <a:pt x="108890" y="188254"/>
                  <a:pt x="109538" y="198682"/>
                </a:cubicBezTo>
                <a:cubicBezTo>
                  <a:pt x="109538" y="214164"/>
                  <a:pt x="134750" y="227229"/>
                  <a:pt x="185166" y="237886"/>
                </a:cubicBezTo>
                <a:cubicBezTo>
                  <a:pt x="190976" y="239789"/>
                  <a:pt x="196025" y="241312"/>
                  <a:pt x="200406" y="242263"/>
                </a:cubicBezTo>
                <a:cubicBezTo>
                  <a:pt x="204473" y="243177"/>
                  <a:pt x="208626" y="243662"/>
                  <a:pt x="212789" y="243690"/>
                </a:cubicBezTo>
                <a:cubicBezTo>
                  <a:pt x="262195" y="256374"/>
                  <a:pt x="296609" y="270904"/>
                  <a:pt x="316040" y="287271"/>
                </a:cubicBezTo>
                <a:cubicBezTo>
                  <a:pt x="334775" y="305522"/>
                  <a:pt x="344824" y="330899"/>
                  <a:pt x="343662" y="357019"/>
                </a:cubicBezTo>
                <a:cubicBezTo>
                  <a:pt x="343662" y="399648"/>
                  <a:pt x="328136" y="432571"/>
                  <a:pt x="297085" y="455789"/>
                </a:cubicBezTo>
                <a:cubicBezTo>
                  <a:pt x="268034" y="477199"/>
                  <a:pt x="224409" y="487761"/>
                  <a:pt x="166211" y="487761"/>
                </a:cubicBezTo>
                <a:cubicBezTo>
                  <a:pt x="110966" y="487761"/>
                  <a:pt x="69695" y="476627"/>
                  <a:pt x="42386" y="454361"/>
                </a:cubicBezTo>
                <a:cubicBezTo>
                  <a:pt x="15078" y="432095"/>
                  <a:pt x="953" y="399524"/>
                  <a:pt x="0" y="356638"/>
                </a:cubicBezTo>
                <a:lnTo>
                  <a:pt x="0" y="352642"/>
                </a:lnTo>
                <a:lnTo>
                  <a:pt x="98965" y="352642"/>
                </a:lnTo>
                <a:cubicBezTo>
                  <a:pt x="98774" y="369836"/>
                  <a:pt x="106899" y="386060"/>
                  <a:pt x="120777" y="396222"/>
                </a:cubicBezTo>
                <a:cubicBezTo>
                  <a:pt x="138303" y="406737"/>
                  <a:pt x="158563" y="411799"/>
                  <a:pt x="178975" y="410781"/>
                </a:cubicBezTo>
                <a:cubicBezTo>
                  <a:pt x="194615" y="411228"/>
                  <a:pt x="210112" y="407726"/>
                  <a:pt x="224028" y="400599"/>
                </a:cubicBezTo>
                <a:cubicBezTo>
                  <a:pt x="234630" y="395480"/>
                  <a:pt x="241392" y="384775"/>
                  <a:pt x="241459" y="373005"/>
                </a:cubicBezTo>
                <a:cubicBezTo>
                  <a:pt x="241459" y="355592"/>
                  <a:pt x="221075" y="342460"/>
                  <a:pt x="180404" y="333801"/>
                </a:cubicBezTo>
                <a:cubicBezTo>
                  <a:pt x="167126" y="331841"/>
                  <a:pt x="154010" y="328920"/>
                  <a:pt x="141161" y="325047"/>
                </a:cubicBezTo>
                <a:cubicBezTo>
                  <a:pt x="89726" y="312363"/>
                  <a:pt x="55274" y="297357"/>
                  <a:pt x="37814" y="280039"/>
                </a:cubicBezTo>
                <a:cubicBezTo>
                  <a:pt x="18298" y="262217"/>
                  <a:pt x="7658" y="236687"/>
                  <a:pt x="8763" y="210291"/>
                </a:cubicBezTo>
                <a:cubicBezTo>
                  <a:pt x="8049" y="174932"/>
                  <a:pt x="23594" y="141200"/>
                  <a:pt x="50959" y="118753"/>
                </a:cubicBezTo>
                <a:cubicBezTo>
                  <a:pt x="79981" y="96487"/>
                  <a:pt x="117796" y="85354"/>
                  <a:pt x="164402" y="85354"/>
                </a:cubicBezTo>
                <a:close/>
                <a:moveTo>
                  <a:pt x="1129760" y="0"/>
                </a:moveTo>
                <a:lnTo>
                  <a:pt x="1228058" y="0"/>
                </a:lnTo>
                <a:lnTo>
                  <a:pt x="1228058" y="97438"/>
                </a:lnTo>
                <a:lnTo>
                  <a:pt x="1297305" y="97438"/>
                </a:lnTo>
                <a:lnTo>
                  <a:pt x="1297305" y="184409"/>
                </a:lnTo>
                <a:lnTo>
                  <a:pt x="1228058" y="184409"/>
                </a:lnTo>
                <a:lnTo>
                  <a:pt x="1228058" y="319813"/>
                </a:lnTo>
                <a:cubicBezTo>
                  <a:pt x="1228058" y="346646"/>
                  <a:pt x="1234058" y="365487"/>
                  <a:pt x="1246250" y="376334"/>
                </a:cubicBezTo>
                <a:cubicBezTo>
                  <a:pt x="1258442" y="387182"/>
                  <a:pt x="1276921" y="392035"/>
                  <a:pt x="1301781" y="390512"/>
                </a:cubicBezTo>
                <a:lnTo>
                  <a:pt x="1301781" y="479767"/>
                </a:lnTo>
                <a:cubicBezTo>
                  <a:pt x="1276854" y="482992"/>
                  <a:pt x="1251527" y="481213"/>
                  <a:pt x="1227295" y="474534"/>
                </a:cubicBezTo>
                <a:cubicBezTo>
                  <a:pt x="1207083" y="468795"/>
                  <a:pt x="1188643" y="458062"/>
                  <a:pt x="1173670" y="443323"/>
                </a:cubicBezTo>
                <a:cubicBezTo>
                  <a:pt x="1158858" y="428298"/>
                  <a:pt x="1147647" y="410114"/>
                  <a:pt x="1140904" y="390132"/>
                </a:cubicBezTo>
                <a:cubicBezTo>
                  <a:pt x="1133179" y="367247"/>
                  <a:pt x="1129407" y="343202"/>
                  <a:pt x="1129760" y="319052"/>
                </a:cubicBezTo>
                <a:close/>
                <a:moveTo>
                  <a:pt x="361474" y="0"/>
                </a:moveTo>
                <a:lnTo>
                  <a:pt x="459772" y="0"/>
                </a:lnTo>
                <a:lnTo>
                  <a:pt x="459772" y="97438"/>
                </a:lnTo>
                <a:lnTo>
                  <a:pt x="529019" y="97438"/>
                </a:lnTo>
                <a:lnTo>
                  <a:pt x="529019" y="184409"/>
                </a:lnTo>
                <a:lnTo>
                  <a:pt x="459772" y="184409"/>
                </a:lnTo>
                <a:lnTo>
                  <a:pt x="459772" y="319813"/>
                </a:lnTo>
                <a:cubicBezTo>
                  <a:pt x="459772" y="346646"/>
                  <a:pt x="465868" y="365487"/>
                  <a:pt x="478060" y="376334"/>
                </a:cubicBezTo>
                <a:cubicBezTo>
                  <a:pt x="490157" y="387277"/>
                  <a:pt x="508730" y="392035"/>
                  <a:pt x="533496" y="390512"/>
                </a:cubicBezTo>
                <a:lnTo>
                  <a:pt x="533496" y="479767"/>
                </a:lnTo>
                <a:cubicBezTo>
                  <a:pt x="508568" y="482992"/>
                  <a:pt x="483241" y="481213"/>
                  <a:pt x="459010" y="474534"/>
                </a:cubicBezTo>
                <a:cubicBezTo>
                  <a:pt x="438826" y="468786"/>
                  <a:pt x="420414" y="458053"/>
                  <a:pt x="405479" y="443323"/>
                </a:cubicBezTo>
                <a:cubicBezTo>
                  <a:pt x="390630" y="428327"/>
                  <a:pt x="379429" y="410133"/>
                  <a:pt x="372713" y="390132"/>
                </a:cubicBezTo>
                <a:cubicBezTo>
                  <a:pt x="364903" y="367257"/>
                  <a:pt x="361102" y="343211"/>
                  <a:pt x="361474" y="319052"/>
                </a:cubicBezTo>
                <a:close/>
              </a:path>
            </a:pathLst>
          </a:custGeom>
          <a:solidFill>
            <a:srgbClr val="FFFFFF"/>
          </a:solidFill>
          <a:ln w="9525" cap="flat">
            <a:noFill/>
            <a:prstDash val="solid"/>
            <a:miter/>
          </a:ln>
        </p:spPr>
        <p:txBody>
          <a:bodyPr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900" b="0" i="0" u="none" strike="noStrike" kern="0" cap="none" spc="0" normalizeH="0" baseline="0" noProof="0" dirty="0">
              <a:ln>
                <a:noFill/>
              </a:ln>
              <a:solidFill>
                <a:srgbClr val="494949"/>
              </a:solidFill>
              <a:effectLst/>
              <a:uLnTx/>
              <a:uFillTx/>
            </a:endParaRPr>
          </a:p>
        </p:txBody>
      </p:sp>
      <p:sp>
        <p:nvSpPr>
          <p:cNvPr id="3" name="Marcador de título 2">
            <a:extLst>
              <a:ext uri="{FF2B5EF4-FFF2-40B4-BE49-F238E27FC236}">
                <a16:creationId xmlns:a16="http://schemas.microsoft.com/office/drawing/2014/main" id="{1E80B981-CC2F-4441-A27A-70FCA3DEC91A}"/>
              </a:ext>
            </a:extLst>
          </p:cNvPr>
          <p:cNvSpPr>
            <a:spLocks noGrp="1"/>
          </p:cNvSpPr>
          <p:nvPr>
            <p:ph type="title"/>
          </p:nvPr>
        </p:nvSpPr>
        <p:spPr>
          <a:xfrm>
            <a:off x="598206" y="132121"/>
            <a:ext cx="11151135" cy="276999"/>
          </a:xfrm>
          <a:prstGeom prst="rect">
            <a:avLst/>
          </a:prstGeom>
        </p:spPr>
        <p:txBody>
          <a:bodyPr wrap="square" lIns="0" anchor="t">
            <a:noAutofit/>
          </a:bodyPr>
          <a:lstStyle/>
          <a:p>
            <a:pPr lvl="0"/>
            <a:r>
              <a:rPr lang="es-ES" dirty="0"/>
              <a:t>HAGA CLIC PARA MODIFICAR EL ESTILO DE TÍTULO DEL PATRÓN</a:t>
            </a:r>
            <a:endParaRPr lang="en-US" dirty="0"/>
          </a:p>
        </p:txBody>
      </p:sp>
    </p:spTree>
    <p:extLst>
      <p:ext uri="{BB962C8B-B14F-4D97-AF65-F5344CB8AC3E}">
        <p14:creationId xmlns:p14="http://schemas.microsoft.com/office/powerpoint/2010/main" val="3741121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spd="slow">
    <p:fade/>
  </p:transition>
  <p:hf hdr="0" ftr="0" dt="0"/>
  <p:txStyles>
    <p:titleStyle>
      <a:lvl1pPr marL="0" algn="l" defTabSz="914400" rtl="0" eaLnBrk="1" latinLnBrk="0" hangingPunct="1">
        <a:lnSpc>
          <a:spcPct val="100000"/>
        </a:lnSpc>
        <a:spcBef>
          <a:spcPct val="0"/>
        </a:spcBef>
        <a:buNone/>
        <a:defRPr lang="en-US" sz="1200" b="1" kern="1200" spc="300" dirty="0" smtClean="0">
          <a:solidFill>
            <a:schemeClr val="tx2"/>
          </a:solidFill>
          <a:latin typeface="+mn-lt"/>
          <a:ea typeface="+mn-ea"/>
          <a:cs typeface="+mn-cs"/>
        </a:defRPr>
      </a:lvl1pPr>
    </p:titleStyle>
    <p:bodyStyle>
      <a:lvl1pPr marL="0" indent="0" algn="l" defTabSz="914400" rtl="0" eaLnBrk="1" latinLnBrk="0" hangingPunct="1">
        <a:lnSpc>
          <a:spcPct val="100000"/>
        </a:lnSpc>
        <a:spcBef>
          <a:spcPts val="0"/>
        </a:spcBef>
        <a:spcAft>
          <a:spcPts val="600"/>
        </a:spcAft>
        <a:buFont typeface="Arial"/>
        <a:buNone/>
        <a:defRPr sz="1100" kern="1200">
          <a:solidFill>
            <a:schemeClr val="tx2"/>
          </a:solidFill>
          <a:latin typeface="+mn-lt"/>
          <a:ea typeface="+mn-ea"/>
          <a:cs typeface="+mn-cs"/>
        </a:defRPr>
      </a:lvl1pPr>
      <a:lvl2pPr marL="184150" indent="-184150" algn="l" defTabSz="914400" rtl="0" eaLnBrk="1" latinLnBrk="0" hangingPunct="1">
        <a:lnSpc>
          <a:spcPct val="100000"/>
        </a:lnSpc>
        <a:spcBef>
          <a:spcPts val="0"/>
        </a:spcBef>
        <a:spcAft>
          <a:spcPts val="600"/>
        </a:spcAft>
        <a:buFont typeface="Wingdings" pitchFamily="2" charset="2"/>
        <a:buChar char="§"/>
        <a:tabLst/>
        <a:defRPr sz="1100" kern="1200">
          <a:solidFill>
            <a:schemeClr val="tx2"/>
          </a:solidFill>
          <a:latin typeface="+mn-lt"/>
          <a:ea typeface="+mn-ea"/>
          <a:cs typeface="+mn-cs"/>
        </a:defRPr>
      </a:lvl2pPr>
      <a:lvl3pPr marL="357188" indent="-173038" algn="l" defTabSz="914400" rtl="0" eaLnBrk="1" latinLnBrk="0" hangingPunct="1">
        <a:lnSpc>
          <a:spcPct val="100000"/>
        </a:lnSpc>
        <a:spcBef>
          <a:spcPts val="0"/>
        </a:spcBef>
        <a:spcAft>
          <a:spcPts val="600"/>
        </a:spcAft>
        <a:buFont typeface="Arial"/>
        <a:buChar char="•"/>
        <a:tabLst/>
        <a:defRPr sz="1100" kern="1200">
          <a:solidFill>
            <a:schemeClr val="tx2"/>
          </a:solidFill>
          <a:latin typeface="+mn-lt"/>
          <a:ea typeface="+mn-ea"/>
          <a:cs typeface="+mn-cs"/>
        </a:defRPr>
      </a:lvl3pPr>
      <a:lvl4pPr marL="492125" indent="-134938" algn="l" defTabSz="914400" rtl="0" eaLnBrk="1" latinLnBrk="0" hangingPunct="1">
        <a:lnSpc>
          <a:spcPct val="100000"/>
        </a:lnSpc>
        <a:spcBef>
          <a:spcPts val="0"/>
        </a:spcBef>
        <a:spcAft>
          <a:spcPts val="600"/>
        </a:spcAft>
        <a:buFont typeface="Arial"/>
        <a:buChar char="•"/>
        <a:tabLst/>
        <a:defRPr sz="1100" kern="1200">
          <a:solidFill>
            <a:schemeClr val="tx2"/>
          </a:solidFill>
          <a:latin typeface="+mn-lt"/>
          <a:ea typeface="+mn-ea"/>
          <a:cs typeface="+mn-cs"/>
        </a:defRPr>
      </a:lvl4pPr>
      <a:lvl5pPr marL="677863" indent="-136525" algn="l" defTabSz="914400" rtl="0" eaLnBrk="1" latinLnBrk="0" hangingPunct="1">
        <a:lnSpc>
          <a:spcPct val="100000"/>
        </a:lnSpc>
        <a:spcBef>
          <a:spcPts val="0"/>
        </a:spcBef>
        <a:spcAft>
          <a:spcPts val="600"/>
        </a:spcAft>
        <a:buFont typeface="Arial"/>
        <a:buChar char="•"/>
        <a:tabLst/>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79">
          <p15:clr>
            <a:srgbClr val="F26B43"/>
          </p15:clr>
        </p15:guide>
        <p15:guide id="4" pos="7401">
          <p15:clr>
            <a:srgbClr val="F26B43"/>
          </p15:clr>
        </p15:guide>
        <p15:guide id="5" pos="506">
          <p15:clr>
            <a:srgbClr val="F26B43"/>
          </p15:clr>
        </p15:guide>
        <p15:guide id="6" orient="horz" pos="1049">
          <p15:clr>
            <a:srgbClr val="F26B43"/>
          </p15:clr>
        </p15:guide>
        <p15:guide id="7" orient="horz" pos="41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stratesys-ts.com/wp-content/uploads/2013/09/Stratesys-Flyer-BrandPOS-sept-2013-sin-precio.pdf" TargetMode="External"/><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stratesys-ts.com/wp-content/uploads/2013/09/Stratesys-Flyer-BrandPOS-sept-2013-sin-precio.pdf" TargetMode="External"/><Relationship Id="rId1" Type="http://schemas.openxmlformats.org/officeDocument/2006/relationships/slideLayout" Target="../slideLayouts/slideLayout5.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B9DD-3209-30F7-AFBD-CBCCB9F0BF6D}"/>
              </a:ext>
            </a:extLst>
          </p:cNvPr>
          <p:cNvSpPr>
            <a:spLocks noGrp="1"/>
          </p:cNvSpPr>
          <p:nvPr>
            <p:ph type="title"/>
          </p:nvPr>
        </p:nvSpPr>
        <p:spPr>
          <a:xfrm>
            <a:off x="598206" y="148791"/>
            <a:ext cx="4448247" cy="276999"/>
          </a:xfrm>
        </p:spPr>
        <p:txBody>
          <a:bodyPr/>
          <a:lstStyle/>
          <a:p>
            <a:r>
              <a:rPr lang="pt-BR" dirty="0"/>
              <a:t>CONSTELLATION ORION BY STRATESYS</a:t>
            </a:r>
          </a:p>
        </p:txBody>
      </p:sp>
      <p:grpSp>
        <p:nvGrpSpPr>
          <p:cNvPr id="49" name="Grupo 41">
            <a:extLst>
              <a:ext uri="{FF2B5EF4-FFF2-40B4-BE49-F238E27FC236}">
                <a16:creationId xmlns:a16="http://schemas.microsoft.com/office/drawing/2014/main" id="{FE00DFCC-DCDF-FD61-A8F1-62F6BFF0C139}"/>
              </a:ext>
            </a:extLst>
          </p:cNvPr>
          <p:cNvGrpSpPr/>
          <p:nvPr/>
        </p:nvGrpSpPr>
        <p:grpSpPr>
          <a:xfrm>
            <a:off x="11128663" y="146386"/>
            <a:ext cx="716974" cy="346399"/>
            <a:chOff x="4619916" y="609439"/>
            <a:chExt cx="1553857" cy="669004"/>
          </a:xfrm>
        </p:grpSpPr>
        <p:sp>
          <p:nvSpPr>
            <p:cNvPr id="50" name="Forma libre 8">
              <a:extLst>
                <a:ext uri="{FF2B5EF4-FFF2-40B4-BE49-F238E27FC236}">
                  <a16:creationId xmlns:a16="http://schemas.microsoft.com/office/drawing/2014/main" id="{698DAF7C-FB1D-D080-602D-78ECD349402E}"/>
                </a:ext>
              </a:extLst>
            </p:cNvPr>
            <p:cNvSpPr/>
            <p:nvPr/>
          </p:nvSpPr>
          <p:spPr>
            <a:xfrm>
              <a:off x="4619916" y="609439"/>
              <a:ext cx="1553857" cy="322404"/>
            </a:xfrm>
            <a:custGeom>
              <a:avLst/>
              <a:gdLst>
                <a:gd name="connsiteX0" fmla="*/ 7657394 w 12191999"/>
                <a:gd name="connsiteY0" fmla="*/ 470263 h 2529669"/>
                <a:gd name="connsiteX1" fmla="*/ 6980601 w 12191999"/>
                <a:gd name="connsiteY1" fmla="*/ 1270085 h 2529669"/>
                <a:gd name="connsiteX2" fmla="*/ 7657394 w 12191999"/>
                <a:gd name="connsiteY2" fmla="*/ 2059065 h 2529669"/>
                <a:gd name="connsiteX3" fmla="*/ 7990369 w 12191999"/>
                <a:gd name="connsiteY3" fmla="*/ 2059065 h 2529669"/>
                <a:gd name="connsiteX4" fmla="*/ 8663490 w 12191999"/>
                <a:gd name="connsiteY4" fmla="*/ 1266414 h 2529669"/>
                <a:gd name="connsiteX5" fmla="*/ 7990369 w 12191999"/>
                <a:gd name="connsiteY5" fmla="*/ 470263 h 2529669"/>
                <a:gd name="connsiteX6" fmla="*/ 1103682 w 12191999"/>
                <a:gd name="connsiteY6" fmla="*/ 470263 h 2529669"/>
                <a:gd name="connsiteX7" fmla="*/ 426890 w 12191999"/>
                <a:gd name="connsiteY7" fmla="*/ 1270085 h 2529669"/>
                <a:gd name="connsiteX8" fmla="*/ 1103682 w 12191999"/>
                <a:gd name="connsiteY8" fmla="*/ 2059065 h 2529669"/>
                <a:gd name="connsiteX9" fmla="*/ 1436658 w 12191999"/>
                <a:gd name="connsiteY9" fmla="*/ 2059065 h 2529669"/>
                <a:gd name="connsiteX10" fmla="*/ 2109780 w 12191999"/>
                <a:gd name="connsiteY10" fmla="*/ 1266414 h 2529669"/>
                <a:gd name="connsiteX11" fmla="*/ 1436658 w 12191999"/>
                <a:gd name="connsiteY11" fmla="*/ 470263 h 2529669"/>
                <a:gd name="connsiteX12" fmla="*/ 7657394 w 12191999"/>
                <a:gd name="connsiteY12" fmla="*/ 43372 h 2529669"/>
                <a:gd name="connsiteX13" fmla="*/ 7990369 w 12191999"/>
                <a:gd name="connsiteY13" fmla="*/ 43372 h 2529669"/>
                <a:gd name="connsiteX14" fmla="*/ 9094138 w 12191999"/>
                <a:gd name="connsiteY14" fmla="*/ 1270256 h 2529669"/>
                <a:gd name="connsiteX15" fmla="*/ 7990369 w 12191999"/>
                <a:gd name="connsiteY15" fmla="*/ 2486212 h 2529669"/>
                <a:gd name="connsiteX16" fmla="*/ 7657394 w 12191999"/>
                <a:gd name="connsiteY16" fmla="*/ 2486212 h 2529669"/>
                <a:gd name="connsiteX17" fmla="*/ 6553625 w 12191999"/>
                <a:gd name="connsiteY17" fmla="*/ 1270256 h 2529669"/>
                <a:gd name="connsiteX18" fmla="*/ 7657394 w 12191999"/>
                <a:gd name="connsiteY18" fmla="*/ 43372 h 2529669"/>
                <a:gd name="connsiteX19" fmla="*/ 5627358 w 12191999"/>
                <a:gd name="connsiteY19" fmla="*/ 43372 h 2529669"/>
                <a:gd name="connsiteX20" fmla="*/ 6054249 w 12191999"/>
                <a:gd name="connsiteY20" fmla="*/ 43372 h 2529669"/>
                <a:gd name="connsiteX21" fmla="*/ 6054249 w 12191999"/>
                <a:gd name="connsiteY21" fmla="*/ 2486212 h 2529669"/>
                <a:gd name="connsiteX22" fmla="*/ 5627358 w 12191999"/>
                <a:gd name="connsiteY22" fmla="*/ 2486212 h 2529669"/>
                <a:gd name="connsiteX23" fmla="*/ 4360773 w 12191999"/>
                <a:gd name="connsiteY23" fmla="*/ 43372 h 2529669"/>
                <a:gd name="connsiteX24" fmla="*/ 5146252 w 12191999"/>
                <a:gd name="connsiteY24" fmla="*/ 774465 h 2529669"/>
                <a:gd name="connsiteX25" fmla="*/ 4628690 w 12191999"/>
                <a:gd name="connsiteY25" fmla="*/ 1508717 h 2529669"/>
                <a:gd name="connsiteX26" fmla="*/ 5196711 w 12191999"/>
                <a:gd name="connsiteY26" fmla="*/ 2486212 h 2529669"/>
                <a:gd name="connsiteX27" fmla="*/ 4722606 w 12191999"/>
                <a:gd name="connsiteY27" fmla="*/ 2486212 h 2529669"/>
                <a:gd name="connsiteX28" fmla="*/ 4165258 w 12191999"/>
                <a:gd name="connsiteY28" fmla="*/ 1541673 h 2529669"/>
                <a:gd name="connsiteX29" fmla="*/ 3528336 w 12191999"/>
                <a:gd name="connsiteY29" fmla="*/ 1541673 h 2529669"/>
                <a:gd name="connsiteX30" fmla="*/ 3466778 w 12191999"/>
                <a:gd name="connsiteY30" fmla="*/ 1603145 h 2529669"/>
                <a:gd name="connsiteX31" fmla="*/ 3466778 w 12191999"/>
                <a:gd name="connsiteY31" fmla="*/ 2486212 h 2529669"/>
                <a:gd name="connsiteX32" fmla="*/ 3039461 w 12191999"/>
                <a:gd name="connsiteY32" fmla="*/ 2486212 h 2529669"/>
                <a:gd name="connsiteX33" fmla="*/ 3039461 w 12191999"/>
                <a:gd name="connsiteY33" fmla="*/ 1519731 h 2529669"/>
                <a:gd name="connsiteX34" fmla="*/ 3423066 w 12191999"/>
                <a:gd name="connsiteY34" fmla="*/ 1132456 h 2529669"/>
                <a:gd name="connsiteX35" fmla="*/ 4375202 w 12191999"/>
                <a:gd name="connsiteY35" fmla="*/ 1132456 h 2529669"/>
                <a:gd name="connsiteX36" fmla="*/ 4715348 w 12191999"/>
                <a:gd name="connsiteY36" fmla="*/ 792224 h 2529669"/>
                <a:gd name="connsiteX37" fmla="*/ 4375202 w 12191999"/>
                <a:gd name="connsiteY37" fmla="*/ 470433 h 2529669"/>
                <a:gd name="connsiteX38" fmla="*/ 3036132 w 12191999"/>
                <a:gd name="connsiteY38" fmla="*/ 470433 h 2529669"/>
                <a:gd name="connsiteX39" fmla="*/ 3036132 w 12191999"/>
                <a:gd name="connsiteY39" fmla="*/ 43543 h 2529669"/>
                <a:gd name="connsiteX40" fmla="*/ 1103769 w 12191999"/>
                <a:gd name="connsiteY40" fmla="*/ 43372 h 2529669"/>
                <a:gd name="connsiteX41" fmla="*/ 1436658 w 12191999"/>
                <a:gd name="connsiteY41" fmla="*/ 43372 h 2529669"/>
                <a:gd name="connsiteX42" fmla="*/ 2540426 w 12191999"/>
                <a:gd name="connsiteY42" fmla="*/ 1270256 h 2529669"/>
                <a:gd name="connsiteX43" fmla="*/ 1436658 w 12191999"/>
                <a:gd name="connsiteY43" fmla="*/ 2486212 h 2529669"/>
                <a:gd name="connsiteX44" fmla="*/ 1103682 w 12191999"/>
                <a:gd name="connsiteY44" fmla="*/ 2486212 h 2529669"/>
                <a:gd name="connsiteX45" fmla="*/ 0 w 12191999"/>
                <a:gd name="connsiteY45" fmla="*/ 1270256 h 2529669"/>
                <a:gd name="connsiteX46" fmla="*/ 1103769 w 12191999"/>
                <a:gd name="connsiteY46" fmla="*/ 43372 h 2529669"/>
                <a:gd name="connsiteX47" fmla="*/ 10154449 w 12191999"/>
                <a:gd name="connsiteY47" fmla="*/ 0 h 2529669"/>
                <a:gd name="connsiteX48" fmla="*/ 10747912 w 12191999"/>
                <a:gd name="connsiteY48" fmla="*/ 452504 h 2529669"/>
                <a:gd name="connsiteX49" fmla="*/ 11460820 w 12191999"/>
                <a:gd name="connsiteY49" fmla="*/ 2012278 h 2529669"/>
                <a:gd name="connsiteX50" fmla="*/ 11616550 w 12191999"/>
                <a:gd name="connsiteY50" fmla="*/ 2113621 h 2529669"/>
                <a:gd name="connsiteX51" fmla="*/ 11761692 w 12191999"/>
                <a:gd name="connsiteY51" fmla="*/ 1976077 h 2529669"/>
                <a:gd name="connsiteX52" fmla="*/ 11761692 w 12191999"/>
                <a:gd name="connsiteY52" fmla="*/ 43372 h 2529669"/>
                <a:gd name="connsiteX53" fmla="*/ 12191999 w 12191999"/>
                <a:gd name="connsiteY53" fmla="*/ 43372 h 2529669"/>
                <a:gd name="connsiteX54" fmla="*/ 12191999 w 12191999"/>
                <a:gd name="connsiteY54" fmla="*/ 1994092 h 2529669"/>
                <a:gd name="connsiteX55" fmla="*/ 11631150 w 12191999"/>
                <a:gd name="connsiteY55" fmla="*/ 2529669 h 2529669"/>
                <a:gd name="connsiteX56" fmla="*/ 11033503 w 12191999"/>
                <a:gd name="connsiteY56" fmla="*/ 2077165 h 2529669"/>
                <a:gd name="connsiteX57" fmla="*/ 10320595 w 12191999"/>
                <a:gd name="connsiteY57" fmla="*/ 517392 h 2529669"/>
                <a:gd name="connsiteX58" fmla="*/ 10168622 w 12191999"/>
                <a:gd name="connsiteY58" fmla="*/ 412462 h 2529669"/>
                <a:gd name="connsiteX59" fmla="*/ 10020149 w 12191999"/>
                <a:gd name="connsiteY59" fmla="*/ 553592 h 2529669"/>
                <a:gd name="connsiteX60" fmla="*/ 10020491 w 12191999"/>
                <a:gd name="connsiteY60" fmla="*/ 2486212 h 2529669"/>
                <a:gd name="connsiteX61" fmla="*/ 9593600 w 12191999"/>
                <a:gd name="connsiteY61" fmla="*/ 2486212 h 2529669"/>
                <a:gd name="connsiteX62" fmla="*/ 9593600 w 12191999"/>
                <a:gd name="connsiteY62" fmla="*/ 531991 h 2529669"/>
                <a:gd name="connsiteX63" fmla="*/ 10154449 w 12191999"/>
                <a:gd name="connsiteY63" fmla="*/ 0 h 252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1999" h="2529669">
                  <a:moveTo>
                    <a:pt x="7657394" y="470263"/>
                  </a:moveTo>
                  <a:cubicBezTo>
                    <a:pt x="7186961" y="470263"/>
                    <a:pt x="6980601" y="709322"/>
                    <a:pt x="6980601" y="1270085"/>
                  </a:cubicBezTo>
                  <a:cubicBezTo>
                    <a:pt x="6980601" y="1827434"/>
                    <a:pt x="7183289" y="2059065"/>
                    <a:pt x="7657394" y="2059065"/>
                  </a:cubicBezTo>
                  <a:lnTo>
                    <a:pt x="7990369" y="2059065"/>
                  </a:lnTo>
                  <a:cubicBezTo>
                    <a:pt x="8460802" y="2059065"/>
                    <a:pt x="8663490" y="1827434"/>
                    <a:pt x="8663490" y="1266414"/>
                  </a:cubicBezTo>
                  <a:cubicBezTo>
                    <a:pt x="8663490" y="709151"/>
                    <a:pt x="8460802" y="470263"/>
                    <a:pt x="7990369" y="470263"/>
                  </a:cubicBezTo>
                  <a:close/>
                  <a:moveTo>
                    <a:pt x="1103682" y="470263"/>
                  </a:moveTo>
                  <a:cubicBezTo>
                    <a:pt x="633250" y="470263"/>
                    <a:pt x="426890" y="709322"/>
                    <a:pt x="426890" y="1270085"/>
                  </a:cubicBezTo>
                  <a:cubicBezTo>
                    <a:pt x="426890" y="1827434"/>
                    <a:pt x="629579" y="2059065"/>
                    <a:pt x="1103682" y="2059065"/>
                  </a:cubicBezTo>
                  <a:lnTo>
                    <a:pt x="1436658" y="2059065"/>
                  </a:lnTo>
                  <a:cubicBezTo>
                    <a:pt x="1907092" y="2059065"/>
                    <a:pt x="2109780" y="1827434"/>
                    <a:pt x="2109780" y="1266414"/>
                  </a:cubicBezTo>
                  <a:cubicBezTo>
                    <a:pt x="2109780" y="709151"/>
                    <a:pt x="1907092" y="470263"/>
                    <a:pt x="1436658" y="470263"/>
                  </a:cubicBezTo>
                  <a:close/>
                  <a:moveTo>
                    <a:pt x="7657394" y="43372"/>
                  </a:moveTo>
                  <a:lnTo>
                    <a:pt x="7990369" y="43372"/>
                  </a:lnTo>
                  <a:cubicBezTo>
                    <a:pt x="8699691" y="43372"/>
                    <a:pt x="9094138" y="448747"/>
                    <a:pt x="9094138" y="1270256"/>
                  </a:cubicBezTo>
                  <a:cubicBezTo>
                    <a:pt x="9094138" y="2088093"/>
                    <a:pt x="8703362" y="2486212"/>
                    <a:pt x="7990369" y="2486212"/>
                  </a:cubicBezTo>
                  <a:lnTo>
                    <a:pt x="7657394" y="2486212"/>
                  </a:lnTo>
                  <a:cubicBezTo>
                    <a:pt x="6944486" y="2486212"/>
                    <a:pt x="6553625" y="2088093"/>
                    <a:pt x="6553625" y="1270256"/>
                  </a:cubicBezTo>
                  <a:cubicBezTo>
                    <a:pt x="6553625" y="448747"/>
                    <a:pt x="6947987" y="43372"/>
                    <a:pt x="7657394" y="43372"/>
                  </a:cubicBezTo>
                  <a:close/>
                  <a:moveTo>
                    <a:pt x="5627358" y="43372"/>
                  </a:moveTo>
                  <a:lnTo>
                    <a:pt x="6054249" y="43372"/>
                  </a:lnTo>
                  <a:lnTo>
                    <a:pt x="6054249" y="2486212"/>
                  </a:lnTo>
                  <a:lnTo>
                    <a:pt x="5627358" y="2486212"/>
                  </a:lnTo>
                  <a:close/>
                  <a:moveTo>
                    <a:pt x="4360773" y="43372"/>
                  </a:moveTo>
                  <a:cubicBezTo>
                    <a:pt x="4910779" y="43372"/>
                    <a:pt x="5146252" y="383604"/>
                    <a:pt x="5146252" y="774465"/>
                  </a:cubicBezTo>
                  <a:cubicBezTo>
                    <a:pt x="5146252" y="1078497"/>
                    <a:pt x="5001109" y="1404129"/>
                    <a:pt x="4628690" y="1508717"/>
                  </a:cubicBezTo>
                  <a:lnTo>
                    <a:pt x="5196711" y="2486212"/>
                  </a:lnTo>
                  <a:lnTo>
                    <a:pt x="4722606" y="2486212"/>
                  </a:lnTo>
                  <a:lnTo>
                    <a:pt x="4165258" y="1541673"/>
                  </a:lnTo>
                  <a:lnTo>
                    <a:pt x="3528336" y="1541673"/>
                  </a:lnTo>
                  <a:cubicBezTo>
                    <a:pt x="3488465" y="1541673"/>
                    <a:pt x="3466778" y="1559773"/>
                    <a:pt x="3466778" y="1603145"/>
                  </a:cubicBezTo>
                  <a:lnTo>
                    <a:pt x="3466778" y="2486212"/>
                  </a:lnTo>
                  <a:lnTo>
                    <a:pt x="3039461" y="2486212"/>
                  </a:lnTo>
                  <a:lnTo>
                    <a:pt x="3039461" y="1519731"/>
                  </a:lnTo>
                  <a:cubicBezTo>
                    <a:pt x="3039461" y="1244728"/>
                    <a:pt x="3155234" y="1132456"/>
                    <a:pt x="3423066" y="1132456"/>
                  </a:cubicBezTo>
                  <a:lnTo>
                    <a:pt x="4375202" y="1132456"/>
                  </a:lnTo>
                  <a:cubicBezTo>
                    <a:pt x="4617676" y="1132456"/>
                    <a:pt x="4715348" y="965968"/>
                    <a:pt x="4715348" y="792224"/>
                  </a:cubicBezTo>
                  <a:cubicBezTo>
                    <a:pt x="4715348" y="618479"/>
                    <a:pt x="4610419" y="470433"/>
                    <a:pt x="4375202" y="470433"/>
                  </a:cubicBezTo>
                  <a:lnTo>
                    <a:pt x="3036132" y="470433"/>
                  </a:lnTo>
                  <a:lnTo>
                    <a:pt x="3036132" y="43543"/>
                  </a:lnTo>
                  <a:close/>
                  <a:moveTo>
                    <a:pt x="1103769" y="43372"/>
                  </a:moveTo>
                  <a:lnTo>
                    <a:pt x="1436658" y="43372"/>
                  </a:lnTo>
                  <a:cubicBezTo>
                    <a:pt x="2145980" y="43372"/>
                    <a:pt x="2540426" y="448747"/>
                    <a:pt x="2540426" y="1270256"/>
                  </a:cubicBezTo>
                  <a:cubicBezTo>
                    <a:pt x="2540426" y="2088093"/>
                    <a:pt x="2149650" y="2486212"/>
                    <a:pt x="1436658" y="2486212"/>
                  </a:cubicBezTo>
                  <a:lnTo>
                    <a:pt x="1103682" y="2486212"/>
                  </a:lnTo>
                  <a:cubicBezTo>
                    <a:pt x="390860" y="2486212"/>
                    <a:pt x="0" y="2088093"/>
                    <a:pt x="0" y="1270256"/>
                  </a:cubicBezTo>
                  <a:cubicBezTo>
                    <a:pt x="0" y="448747"/>
                    <a:pt x="394362" y="43372"/>
                    <a:pt x="1103769" y="43372"/>
                  </a:cubicBezTo>
                  <a:close/>
                  <a:moveTo>
                    <a:pt x="10154449" y="0"/>
                  </a:moveTo>
                  <a:cubicBezTo>
                    <a:pt x="10494595" y="0"/>
                    <a:pt x="10646568" y="173659"/>
                    <a:pt x="10747912" y="452504"/>
                  </a:cubicBezTo>
                  <a:lnTo>
                    <a:pt x="11460820" y="2012278"/>
                  </a:lnTo>
                  <a:cubicBezTo>
                    <a:pt x="11489934" y="2070249"/>
                    <a:pt x="11536892" y="2113621"/>
                    <a:pt x="11616550" y="2113621"/>
                  </a:cubicBezTo>
                  <a:cubicBezTo>
                    <a:pt x="11706965" y="2113621"/>
                    <a:pt x="11761692" y="2059406"/>
                    <a:pt x="11761692" y="1976077"/>
                  </a:cubicBezTo>
                  <a:lnTo>
                    <a:pt x="11761692" y="43372"/>
                  </a:lnTo>
                  <a:lnTo>
                    <a:pt x="12191999" y="43372"/>
                  </a:lnTo>
                  <a:lnTo>
                    <a:pt x="12191999" y="1994092"/>
                  </a:lnTo>
                  <a:cubicBezTo>
                    <a:pt x="12191999" y="2316138"/>
                    <a:pt x="12007411" y="2529669"/>
                    <a:pt x="11631150" y="2529669"/>
                  </a:cubicBezTo>
                  <a:cubicBezTo>
                    <a:pt x="11290832" y="2529669"/>
                    <a:pt x="11135273" y="2355925"/>
                    <a:pt x="11033503" y="2077165"/>
                  </a:cubicBezTo>
                  <a:lnTo>
                    <a:pt x="10320595" y="517392"/>
                  </a:lnTo>
                  <a:cubicBezTo>
                    <a:pt x="10287980" y="444991"/>
                    <a:pt x="10244523" y="412462"/>
                    <a:pt x="10168622" y="412462"/>
                  </a:cubicBezTo>
                  <a:cubicBezTo>
                    <a:pt x="10070779" y="412462"/>
                    <a:pt x="10020149" y="466762"/>
                    <a:pt x="10020149" y="553592"/>
                  </a:cubicBezTo>
                  <a:lnTo>
                    <a:pt x="10020491" y="2486212"/>
                  </a:lnTo>
                  <a:lnTo>
                    <a:pt x="9593600" y="2486212"/>
                  </a:lnTo>
                  <a:lnTo>
                    <a:pt x="9593600" y="531991"/>
                  </a:lnTo>
                  <a:cubicBezTo>
                    <a:pt x="9593515" y="213445"/>
                    <a:pt x="9774430" y="0"/>
                    <a:pt x="10154449" y="0"/>
                  </a:cubicBezTo>
                  <a:close/>
                </a:path>
              </a:pathLst>
            </a:custGeom>
            <a:solidFill>
              <a:srgbClr val="EC6A17"/>
            </a:solidFill>
            <a:ln w="69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494949"/>
                </a:solidFill>
                <a:effectLst/>
                <a:uLnTx/>
                <a:uFillTx/>
                <a:latin typeface="Arial" panose="020B0604020202020204"/>
                <a:ea typeface="+mn-ea"/>
                <a:cs typeface="+mn-cs"/>
              </a:endParaRPr>
            </a:p>
          </p:txBody>
        </p:sp>
        <p:sp>
          <p:nvSpPr>
            <p:cNvPr id="51" name="Forma libre 25">
              <a:extLst>
                <a:ext uri="{FF2B5EF4-FFF2-40B4-BE49-F238E27FC236}">
                  <a16:creationId xmlns:a16="http://schemas.microsoft.com/office/drawing/2014/main" id="{D4831A79-615A-BF30-5062-C0B1CB20A0C1}"/>
                </a:ext>
              </a:extLst>
            </p:cNvPr>
            <p:cNvSpPr/>
            <p:nvPr/>
          </p:nvSpPr>
          <p:spPr>
            <a:xfrm>
              <a:off x="4619916" y="1023022"/>
              <a:ext cx="274599" cy="255421"/>
            </a:xfrm>
            <a:custGeom>
              <a:avLst/>
              <a:gdLst>
                <a:gd name="connsiteX0" fmla="*/ 112512 w 540383"/>
                <a:gd name="connsiteY0" fmla="*/ 149971 h 502642"/>
                <a:gd name="connsiteX1" fmla="*/ 51872 w 540383"/>
                <a:gd name="connsiteY1" fmla="*/ 161821 h 502642"/>
                <a:gd name="connsiteX2" fmla="*/ 51922 w 540383"/>
                <a:gd name="connsiteY2" fmla="*/ 306714 h 502642"/>
                <a:gd name="connsiteX3" fmla="*/ 117249 w 540383"/>
                <a:gd name="connsiteY3" fmla="*/ 348887 h 502642"/>
                <a:gd name="connsiteX4" fmla="*/ 143281 w 540383"/>
                <a:gd name="connsiteY4" fmla="*/ 345302 h 502642"/>
                <a:gd name="connsiteX5" fmla="*/ 166270 w 540383"/>
                <a:gd name="connsiteY5" fmla="*/ 331758 h 502642"/>
                <a:gd name="connsiteX6" fmla="*/ 184123 w 540383"/>
                <a:gd name="connsiteY6" fmla="*/ 300091 h 502642"/>
                <a:gd name="connsiteX7" fmla="*/ 190406 w 540383"/>
                <a:gd name="connsiteY7" fmla="*/ 245819 h 502642"/>
                <a:gd name="connsiteX8" fmla="*/ 184123 w 540383"/>
                <a:gd name="connsiteY8" fmla="*/ 195281 h 502642"/>
                <a:gd name="connsiteX9" fmla="*/ 166270 w 540383"/>
                <a:gd name="connsiteY9" fmla="*/ 165904 h 502642"/>
                <a:gd name="connsiteX10" fmla="*/ 142134 w 540383"/>
                <a:gd name="connsiteY10" fmla="*/ 153307 h 502642"/>
                <a:gd name="connsiteX11" fmla="*/ 112512 w 540383"/>
                <a:gd name="connsiteY11" fmla="*/ 149971 h 502642"/>
                <a:gd name="connsiteX12" fmla="*/ 277776 w 540383"/>
                <a:gd name="connsiteY12" fmla="*/ 107848 h 502642"/>
                <a:gd name="connsiteX13" fmla="*/ 333529 w 540383"/>
                <a:gd name="connsiteY13" fmla="*/ 107848 h 502642"/>
                <a:gd name="connsiteX14" fmla="*/ 409828 w 540383"/>
                <a:gd name="connsiteY14" fmla="*/ 319908 h 502642"/>
                <a:gd name="connsiteX15" fmla="*/ 484630 w 540383"/>
                <a:gd name="connsiteY15" fmla="*/ 107848 h 502642"/>
                <a:gd name="connsiteX16" fmla="*/ 540383 w 540383"/>
                <a:gd name="connsiteY16" fmla="*/ 107848 h 502642"/>
                <a:gd name="connsiteX17" fmla="*/ 423891 w 540383"/>
                <a:gd name="connsiteY17" fmla="*/ 421184 h 502642"/>
                <a:gd name="connsiteX18" fmla="*/ 335923 w 540383"/>
                <a:gd name="connsiteY18" fmla="*/ 502642 h 502642"/>
                <a:gd name="connsiteX19" fmla="*/ 296028 w 540383"/>
                <a:gd name="connsiteY19" fmla="*/ 498161 h 502642"/>
                <a:gd name="connsiteX20" fmla="*/ 296028 w 540383"/>
                <a:gd name="connsiteY20" fmla="*/ 451407 h 502642"/>
                <a:gd name="connsiteX21" fmla="*/ 327944 w 540383"/>
                <a:gd name="connsiteY21" fmla="*/ 456087 h 502642"/>
                <a:gd name="connsiteX22" fmla="*/ 384794 w 540383"/>
                <a:gd name="connsiteY22" fmla="*/ 390761 h 502642"/>
                <a:gd name="connsiteX23" fmla="*/ 8 w 540383"/>
                <a:gd name="connsiteY23" fmla="*/ 0 h 502642"/>
                <a:gd name="connsiteX24" fmla="*/ 51872 w 540383"/>
                <a:gd name="connsiteY24" fmla="*/ 0 h 502642"/>
                <a:gd name="connsiteX25" fmla="*/ 51872 w 540383"/>
                <a:gd name="connsiteY25" fmla="*/ 111632 h 502642"/>
                <a:gd name="connsiteX26" fmla="*/ 112512 w 540383"/>
                <a:gd name="connsiteY26" fmla="*/ 103516 h 502642"/>
                <a:gd name="connsiteX27" fmla="*/ 157842 w 540383"/>
                <a:gd name="connsiteY27" fmla="*/ 109491 h 502642"/>
                <a:gd name="connsiteX28" fmla="*/ 199083 w 540383"/>
                <a:gd name="connsiteY28" fmla="*/ 130154 h 502642"/>
                <a:gd name="connsiteX29" fmla="*/ 230750 w 540383"/>
                <a:gd name="connsiteY29" fmla="*/ 174369 h 502642"/>
                <a:gd name="connsiteX30" fmla="*/ 242220 w 540383"/>
                <a:gd name="connsiteY30" fmla="*/ 245968 h 502642"/>
                <a:gd name="connsiteX31" fmla="*/ 233493 w 540383"/>
                <a:gd name="connsiteY31" fmla="*/ 311493 h 502642"/>
                <a:gd name="connsiteX32" fmla="*/ 212099 w 540383"/>
                <a:gd name="connsiteY32" fmla="*/ 355111 h 502642"/>
                <a:gd name="connsiteX33" fmla="*/ 181530 w 540383"/>
                <a:gd name="connsiteY33" fmla="*/ 380305 h 502642"/>
                <a:gd name="connsiteX34" fmla="*/ 148617 w 540383"/>
                <a:gd name="connsiteY34" fmla="*/ 392802 h 502642"/>
                <a:gd name="connsiteX35" fmla="*/ 63292 w 540383"/>
                <a:gd name="connsiteY35" fmla="*/ 387823 h 502642"/>
                <a:gd name="connsiteX36" fmla="*/ 28384 w 540383"/>
                <a:gd name="connsiteY36" fmla="*/ 369650 h 502642"/>
                <a:gd name="connsiteX37" fmla="*/ 9932 w 540383"/>
                <a:gd name="connsiteY37" fmla="*/ 345003 h 502642"/>
                <a:gd name="connsiteX38" fmla="*/ 1455 w 540383"/>
                <a:gd name="connsiteY38" fmla="*/ 321750 h 502642"/>
                <a:gd name="connsiteX39" fmla="*/ 8 w 540383"/>
                <a:gd name="connsiteY39" fmla="*/ 303726 h 50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40383" h="502642">
                  <a:moveTo>
                    <a:pt x="112512" y="149971"/>
                  </a:moveTo>
                  <a:cubicBezTo>
                    <a:pt x="91717" y="149901"/>
                    <a:pt x="71106" y="153929"/>
                    <a:pt x="51872" y="161821"/>
                  </a:cubicBezTo>
                  <a:lnTo>
                    <a:pt x="51922" y="306714"/>
                  </a:lnTo>
                  <a:cubicBezTo>
                    <a:pt x="51922" y="334796"/>
                    <a:pt x="73699" y="348852"/>
                    <a:pt x="117249" y="348887"/>
                  </a:cubicBezTo>
                  <a:cubicBezTo>
                    <a:pt x="126061" y="349026"/>
                    <a:pt x="134838" y="347816"/>
                    <a:pt x="143281" y="345302"/>
                  </a:cubicBezTo>
                  <a:cubicBezTo>
                    <a:pt x="151778" y="342379"/>
                    <a:pt x="159598" y="337768"/>
                    <a:pt x="166270" y="331758"/>
                  </a:cubicBezTo>
                  <a:cubicBezTo>
                    <a:pt x="175211" y="323184"/>
                    <a:pt x="181425" y="312171"/>
                    <a:pt x="184123" y="300091"/>
                  </a:cubicBezTo>
                  <a:cubicBezTo>
                    <a:pt x="188706" y="282376"/>
                    <a:pt x="190820" y="264112"/>
                    <a:pt x="190406" y="245819"/>
                  </a:cubicBezTo>
                  <a:cubicBezTo>
                    <a:pt x="190845" y="228756"/>
                    <a:pt x="188726" y="211722"/>
                    <a:pt x="184123" y="195281"/>
                  </a:cubicBezTo>
                  <a:cubicBezTo>
                    <a:pt x="181240" y="183929"/>
                    <a:pt x="175022" y="173701"/>
                    <a:pt x="166270" y="165904"/>
                  </a:cubicBezTo>
                  <a:cubicBezTo>
                    <a:pt x="159209" y="160049"/>
                    <a:pt x="150980" y="155752"/>
                    <a:pt x="142134" y="153307"/>
                  </a:cubicBezTo>
                  <a:cubicBezTo>
                    <a:pt x="132444" y="150942"/>
                    <a:pt x="122485" y="149817"/>
                    <a:pt x="112512" y="149971"/>
                  </a:cubicBezTo>
                  <a:close/>
                  <a:moveTo>
                    <a:pt x="277776" y="107848"/>
                  </a:moveTo>
                  <a:lnTo>
                    <a:pt x="333529" y="107848"/>
                  </a:lnTo>
                  <a:lnTo>
                    <a:pt x="409828" y="319908"/>
                  </a:lnTo>
                  <a:lnTo>
                    <a:pt x="484630" y="107848"/>
                  </a:lnTo>
                  <a:lnTo>
                    <a:pt x="540383" y="107848"/>
                  </a:lnTo>
                  <a:lnTo>
                    <a:pt x="423891" y="421184"/>
                  </a:lnTo>
                  <a:cubicBezTo>
                    <a:pt x="403744" y="475456"/>
                    <a:pt x="374421" y="502607"/>
                    <a:pt x="335923" y="502642"/>
                  </a:cubicBezTo>
                  <a:cubicBezTo>
                    <a:pt x="322503" y="502572"/>
                    <a:pt x="309128" y="501069"/>
                    <a:pt x="296028" y="498161"/>
                  </a:cubicBezTo>
                  <a:lnTo>
                    <a:pt x="296028" y="451407"/>
                  </a:lnTo>
                  <a:cubicBezTo>
                    <a:pt x="306445" y="454215"/>
                    <a:pt x="317157" y="455784"/>
                    <a:pt x="327944" y="456087"/>
                  </a:cubicBezTo>
                  <a:cubicBezTo>
                    <a:pt x="351447" y="456087"/>
                    <a:pt x="370397" y="434314"/>
                    <a:pt x="384794" y="390761"/>
                  </a:cubicBezTo>
                  <a:close/>
                  <a:moveTo>
                    <a:pt x="8" y="0"/>
                  </a:moveTo>
                  <a:lnTo>
                    <a:pt x="51872" y="0"/>
                  </a:lnTo>
                  <a:lnTo>
                    <a:pt x="51872" y="111632"/>
                  </a:lnTo>
                  <a:cubicBezTo>
                    <a:pt x="71610" y="106120"/>
                    <a:pt x="92021" y="103386"/>
                    <a:pt x="112512" y="103516"/>
                  </a:cubicBezTo>
                  <a:cubicBezTo>
                    <a:pt x="127826" y="103391"/>
                    <a:pt x="143086" y="105403"/>
                    <a:pt x="157842" y="109491"/>
                  </a:cubicBezTo>
                  <a:cubicBezTo>
                    <a:pt x="172713" y="113872"/>
                    <a:pt x="186676" y="120873"/>
                    <a:pt x="199083" y="130154"/>
                  </a:cubicBezTo>
                  <a:cubicBezTo>
                    <a:pt x="213725" y="141502"/>
                    <a:pt x="224726" y="156867"/>
                    <a:pt x="230750" y="174369"/>
                  </a:cubicBezTo>
                  <a:cubicBezTo>
                    <a:pt x="238944" y="197327"/>
                    <a:pt x="242833" y="221601"/>
                    <a:pt x="242220" y="245968"/>
                  </a:cubicBezTo>
                  <a:cubicBezTo>
                    <a:pt x="242609" y="268125"/>
                    <a:pt x="239666" y="290213"/>
                    <a:pt x="233493" y="311493"/>
                  </a:cubicBezTo>
                  <a:cubicBezTo>
                    <a:pt x="229214" y="327262"/>
                    <a:pt x="221953" y="342070"/>
                    <a:pt x="212099" y="355111"/>
                  </a:cubicBezTo>
                  <a:cubicBezTo>
                    <a:pt x="203662" y="365427"/>
                    <a:pt x="193274" y="373991"/>
                    <a:pt x="181530" y="380305"/>
                  </a:cubicBezTo>
                  <a:cubicBezTo>
                    <a:pt x="171282" y="386160"/>
                    <a:pt x="160176" y="390378"/>
                    <a:pt x="148617" y="392802"/>
                  </a:cubicBezTo>
                  <a:cubicBezTo>
                    <a:pt x="120166" y="397632"/>
                    <a:pt x="90983" y="395929"/>
                    <a:pt x="63292" y="387823"/>
                  </a:cubicBezTo>
                  <a:cubicBezTo>
                    <a:pt x="50540" y="384199"/>
                    <a:pt x="38662" y="378014"/>
                    <a:pt x="28384" y="369650"/>
                  </a:cubicBezTo>
                  <a:cubicBezTo>
                    <a:pt x="20669" y="362729"/>
                    <a:pt x="14396" y="354354"/>
                    <a:pt x="9932" y="345003"/>
                  </a:cubicBezTo>
                  <a:cubicBezTo>
                    <a:pt x="6097" y="337659"/>
                    <a:pt x="3250" y="329837"/>
                    <a:pt x="1455" y="321750"/>
                  </a:cubicBezTo>
                  <a:cubicBezTo>
                    <a:pt x="412" y="315800"/>
                    <a:pt x="-71" y="309766"/>
                    <a:pt x="8" y="303726"/>
                  </a:cubicBezTo>
                  <a:close/>
                </a:path>
              </a:pathLst>
            </a:custGeom>
            <a:solidFill>
              <a:srgbClr val="EC6A17"/>
            </a:solidFill>
            <a:ln w="69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494949"/>
                </a:solidFill>
                <a:effectLst/>
                <a:uLnTx/>
                <a:uFillTx/>
                <a:latin typeface="Arial" panose="020B0604020202020204"/>
                <a:ea typeface="+mn-ea"/>
                <a:cs typeface="+mn-cs"/>
              </a:endParaRPr>
            </a:p>
          </p:txBody>
        </p:sp>
        <p:sp>
          <p:nvSpPr>
            <p:cNvPr id="52" name="Forma libre 26">
              <a:extLst>
                <a:ext uri="{FF2B5EF4-FFF2-40B4-BE49-F238E27FC236}">
                  <a16:creationId xmlns:a16="http://schemas.microsoft.com/office/drawing/2014/main" id="{13D9B08A-598A-33AA-459D-8C335EB63F87}"/>
                </a:ext>
              </a:extLst>
            </p:cNvPr>
            <p:cNvSpPr/>
            <p:nvPr/>
          </p:nvSpPr>
          <p:spPr>
            <a:xfrm>
              <a:off x="4948897" y="1046907"/>
              <a:ext cx="979101" cy="225894"/>
            </a:xfrm>
            <a:custGeom>
              <a:avLst/>
              <a:gdLst>
                <a:gd name="connsiteX0" fmla="*/ 725088 w 1926771"/>
                <a:gd name="connsiteY0" fmla="*/ 204891 h 444535"/>
                <a:gd name="connsiteX1" fmla="*/ 684445 w 1926771"/>
                <a:gd name="connsiteY1" fmla="*/ 218434 h 444535"/>
                <a:gd name="connsiteX2" fmla="*/ 660458 w 1926771"/>
                <a:gd name="connsiteY2" fmla="*/ 223662 h 444535"/>
                <a:gd name="connsiteX3" fmla="*/ 633330 w 1926771"/>
                <a:gd name="connsiteY3" fmla="*/ 237205 h 444535"/>
                <a:gd name="connsiteX4" fmla="*/ 625999 w 1926771"/>
                <a:gd name="connsiteY4" fmla="*/ 260109 h 444535"/>
                <a:gd name="connsiteX5" fmla="*/ 635424 w 1926771"/>
                <a:gd name="connsiteY5" fmla="*/ 285005 h 444535"/>
                <a:gd name="connsiteX6" fmla="*/ 662553 w 1926771"/>
                <a:gd name="connsiteY6" fmla="*/ 293320 h 444535"/>
                <a:gd name="connsiteX7" fmla="*/ 708432 w 1926771"/>
                <a:gd name="connsiteY7" fmla="*/ 276640 h 444535"/>
                <a:gd name="connsiteX8" fmla="*/ 725088 w 1926771"/>
                <a:gd name="connsiteY8" fmla="*/ 230832 h 444535"/>
                <a:gd name="connsiteX9" fmla="*/ 1067435 w 1926771"/>
                <a:gd name="connsiteY9" fmla="*/ 121590 h 444535"/>
                <a:gd name="connsiteX10" fmla="*/ 1029884 w 1926771"/>
                <a:gd name="connsiteY10" fmla="*/ 136178 h 444535"/>
                <a:gd name="connsiteX11" fmla="*/ 1014225 w 1926771"/>
                <a:gd name="connsiteY11" fmla="*/ 177804 h 444535"/>
                <a:gd name="connsiteX12" fmla="*/ 1120595 w 1926771"/>
                <a:gd name="connsiteY12" fmla="*/ 177804 h 444535"/>
                <a:gd name="connsiteX13" fmla="*/ 1105983 w 1926771"/>
                <a:gd name="connsiteY13" fmla="*/ 136178 h 444535"/>
                <a:gd name="connsiteX14" fmla="*/ 1067435 w 1926771"/>
                <a:gd name="connsiteY14" fmla="*/ 121590 h 444535"/>
                <a:gd name="connsiteX15" fmla="*/ 1431974 w 1926771"/>
                <a:gd name="connsiteY15" fmla="*/ 67417 h 444535"/>
                <a:gd name="connsiteX16" fmla="*/ 1512312 w 1926771"/>
                <a:gd name="connsiteY16" fmla="*/ 67417 h 444535"/>
                <a:gd name="connsiteX17" fmla="*/ 1568614 w 1926771"/>
                <a:gd name="connsiteY17" fmla="*/ 263246 h 444535"/>
                <a:gd name="connsiteX18" fmla="*/ 1617635 w 1926771"/>
                <a:gd name="connsiteY18" fmla="*/ 92412 h 444535"/>
                <a:gd name="connsiteX19" fmla="*/ 1651047 w 1926771"/>
                <a:gd name="connsiteY19" fmla="*/ 67517 h 444535"/>
                <a:gd name="connsiteX20" fmla="*/ 1700915 w 1926771"/>
                <a:gd name="connsiteY20" fmla="*/ 67517 h 444535"/>
                <a:gd name="connsiteX21" fmla="*/ 1594496 w 1926771"/>
                <a:gd name="connsiteY21" fmla="*/ 383093 h 444535"/>
                <a:gd name="connsiteX22" fmla="*/ 1563228 w 1926771"/>
                <a:gd name="connsiteY22" fmla="*/ 432038 h 444535"/>
                <a:gd name="connsiteX23" fmla="*/ 1501640 w 1926771"/>
                <a:gd name="connsiteY23" fmla="*/ 444535 h 444535"/>
                <a:gd name="connsiteX24" fmla="*/ 1494459 w 1926771"/>
                <a:gd name="connsiteY24" fmla="*/ 444535 h 444535"/>
                <a:gd name="connsiteX25" fmla="*/ 1471470 w 1926771"/>
                <a:gd name="connsiteY25" fmla="*/ 444187 h 444535"/>
                <a:gd name="connsiteX26" fmla="*/ 1471470 w 1926771"/>
                <a:gd name="connsiteY26" fmla="*/ 385134 h 444535"/>
                <a:gd name="connsiteX27" fmla="*/ 1491417 w 1926771"/>
                <a:gd name="connsiteY27" fmla="*/ 385134 h 444535"/>
                <a:gd name="connsiteX28" fmla="*/ 1524281 w 1926771"/>
                <a:gd name="connsiteY28" fmla="*/ 375176 h 444535"/>
                <a:gd name="connsiteX29" fmla="*/ 1528968 w 1926771"/>
                <a:gd name="connsiteY29" fmla="*/ 343409 h 444535"/>
                <a:gd name="connsiteX30" fmla="*/ 541522 w 1926771"/>
                <a:gd name="connsiteY30" fmla="*/ 67318 h 444535"/>
                <a:gd name="connsiteX31" fmla="*/ 551945 w 1926771"/>
                <a:gd name="connsiteY31" fmla="*/ 67318 h 444535"/>
                <a:gd name="connsiteX32" fmla="*/ 551945 w 1926771"/>
                <a:gd name="connsiteY32" fmla="*/ 141158 h 444535"/>
                <a:gd name="connsiteX33" fmla="*/ 527958 w 1926771"/>
                <a:gd name="connsiteY33" fmla="*/ 141158 h 444535"/>
                <a:gd name="connsiteX34" fmla="*/ 483076 w 1926771"/>
                <a:gd name="connsiteY34" fmla="*/ 155747 h 444535"/>
                <a:gd name="connsiteX35" fmla="*/ 468515 w 1926771"/>
                <a:gd name="connsiteY35" fmla="*/ 201555 h 444535"/>
                <a:gd name="connsiteX36" fmla="*/ 468515 w 1926771"/>
                <a:gd name="connsiteY36" fmla="*/ 344256 h 444535"/>
                <a:gd name="connsiteX37" fmla="*/ 395357 w 1926771"/>
                <a:gd name="connsiteY37" fmla="*/ 344455 h 444535"/>
                <a:gd name="connsiteX38" fmla="*/ 395357 w 1926771"/>
                <a:gd name="connsiteY38" fmla="*/ 210019 h 444535"/>
                <a:gd name="connsiteX39" fmla="*/ 407376 w 1926771"/>
                <a:gd name="connsiteY39" fmla="*/ 141805 h 444535"/>
                <a:gd name="connsiteX40" fmla="*/ 440239 w 1926771"/>
                <a:gd name="connsiteY40" fmla="*/ 97541 h 444535"/>
                <a:gd name="connsiteX41" fmla="*/ 486667 w 1926771"/>
                <a:gd name="connsiteY41" fmla="*/ 74637 h 444535"/>
                <a:gd name="connsiteX42" fmla="*/ 541522 w 1926771"/>
                <a:gd name="connsiteY42" fmla="*/ 67318 h 444535"/>
                <a:gd name="connsiteX43" fmla="*/ 1798307 w 1926771"/>
                <a:gd name="connsiteY43" fmla="*/ 61542 h 444535"/>
                <a:gd name="connsiteX44" fmla="*/ 1884929 w 1926771"/>
                <a:gd name="connsiteY44" fmla="*/ 85492 h 444535"/>
                <a:gd name="connsiteX45" fmla="*/ 1917244 w 1926771"/>
                <a:gd name="connsiteY45" fmla="*/ 153158 h 444535"/>
                <a:gd name="connsiteX46" fmla="*/ 1872362 w 1926771"/>
                <a:gd name="connsiteY46" fmla="*/ 153158 h 444535"/>
                <a:gd name="connsiteX47" fmla="*/ 1842092 w 1926771"/>
                <a:gd name="connsiteY47" fmla="*/ 135482 h 444535"/>
                <a:gd name="connsiteX48" fmla="*/ 1833764 w 1926771"/>
                <a:gd name="connsiteY48" fmla="*/ 127117 h 444535"/>
                <a:gd name="connsiteX49" fmla="*/ 1799305 w 1926771"/>
                <a:gd name="connsiteY49" fmla="*/ 117756 h 444535"/>
                <a:gd name="connsiteX50" fmla="*/ 1768037 w 1926771"/>
                <a:gd name="connsiteY50" fmla="*/ 124030 h 444535"/>
                <a:gd name="connsiteX51" fmla="*/ 1758662 w 1926771"/>
                <a:gd name="connsiteY51" fmla="*/ 142751 h 444535"/>
                <a:gd name="connsiteX52" fmla="*/ 1812869 w 1926771"/>
                <a:gd name="connsiteY52" fmla="*/ 170883 h 444535"/>
                <a:gd name="connsiteX53" fmla="*/ 1823840 w 1926771"/>
                <a:gd name="connsiteY53" fmla="*/ 174020 h 444535"/>
                <a:gd name="connsiteX54" fmla="*/ 1832717 w 1926771"/>
                <a:gd name="connsiteY54" fmla="*/ 175066 h 444535"/>
                <a:gd name="connsiteX55" fmla="*/ 1906771 w 1926771"/>
                <a:gd name="connsiteY55" fmla="*/ 206285 h 444535"/>
                <a:gd name="connsiteX56" fmla="*/ 1926719 w 1926771"/>
                <a:gd name="connsiteY56" fmla="*/ 256076 h 444535"/>
                <a:gd name="connsiteX57" fmla="*/ 1893357 w 1926771"/>
                <a:gd name="connsiteY57" fmla="*/ 326879 h 444535"/>
                <a:gd name="connsiteX58" fmla="*/ 1799454 w 1926771"/>
                <a:gd name="connsiteY58" fmla="*/ 349833 h 444535"/>
                <a:gd name="connsiteX59" fmla="*/ 1710838 w 1926771"/>
                <a:gd name="connsiteY59" fmla="*/ 325833 h 444535"/>
                <a:gd name="connsiteX60" fmla="*/ 1680568 w 1926771"/>
                <a:gd name="connsiteY60" fmla="*/ 256126 h 444535"/>
                <a:gd name="connsiteX61" fmla="*/ 1680468 w 1926771"/>
                <a:gd name="connsiteY61" fmla="*/ 252790 h 444535"/>
                <a:gd name="connsiteX62" fmla="*/ 1751281 w 1926771"/>
                <a:gd name="connsiteY62" fmla="*/ 252790 h 444535"/>
                <a:gd name="connsiteX63" fmla="*/ 1766940 w 1926771"/>
                <a:gd name="connsiteY63" fmla="*/ 284059 h 444535"/>
                <a:gd name="connsiteX64" fmla="*/ 1808680 w 1926771"/>
                <a:gd name="connsiteY64" fmla="*/ 294465 h 444535"/>
                <a:gd name="connsiteX65" fmla="*/ 1840995 w 1926771"/>
                <a:gd name="connsiteY65" fmla="*/ 287195 h 444535"/>
                <a:gd name="connsiteX66" fmla="*/ 1853512 w 1926771"/>
                <a:gd name="connsiteY66" fmla="*/ 267279 h 444535"/>
                <a:gd name="connsiteX67" fmla="*/ 1809727 w 1926771"/>
                <a:gd name="connsiteY67" fmla="*/ 239147 h 444535"/>
                <a:gd name="connsiteX68" fmla="*/ 1781552 w 1926771"/>
                <a:gd name="connsiteY68" fmla="*/ 232923 h 444535"/>
                <a:gd name="connsiteX69" fmla="*/ 1707596 w 1926771"/>
                <a:gd name="connsiteY69" fmla="*/ 200907 h 444535"/>
                <a:gd name="connsiteX70" fmla="*/ 1686751 w 1926771"/>
                <a:gd name="connsiteY70" fmla="*/ 151116 h 444535"/>
                <a:gd name="connsiteX71" fmla="*/ 1716972 w 1926771"/>
                <a:gd name="connsiteY71" fmla="*/ 85492 h 444535"/>
                <a:gd name="connsiteX72" fmla="*/ 1798307 w 1926771"/>
                <a:gd name="connsiteY72" fmla="*/ 61542 h 444535"/>
                <a:gd name="connsiteX73" fmla="*/ 117839 w 1926771"/>
                <a:gd name="connsiteY73" fmla="*/ 61542 h 444535"/>
                <a:gd name="connsiteX74" fmla="*/ 204411 w 1926771"/>
                <a:gd name="connsiteY74" fmla="*/ 85492 h 444535"/>
                <a:gd name="connsiteX75" fmla="*/ 236776 w 1926771"/>
                <a:gd name="connsiteY75" fmla="*/ 153158 h 444535"/>
                <a:gd name="connsiteX76" fmla="*/ 191894 w 1926771"/>
                <a:gd name="connsiteY76" fmla="*/ 153158 h 444535"/>
                <a:gd name="connsiteX77" fmla="*/ 161674 w 1926771"/>
                <a:gd name="connsiteY77" fmla="*/ 135482 h 444535"/>
                <a:gd name="connsiteX78" fmla="*/ 153296 w 1926771"/>
                <a:gd name="connsiteY78" fmla="*/ 127117 h 444535"/>
                <a:gd name="connsiteX79" fmla="*/ 118886 w 1926771"/>
                <a:gd name="connsiteY79" fmla="*/ 117756 h 444535"/>
                <a:gd name="connsiteX80" fmla="*/ 87619 w 1926771"/>
                <a:gd name="connsiteY80" fmla="*/ 124030 h 444535"/>
                <a:gd name="connsiteX81" fmla="*/ 78194 w 1926771"/>
                <a:gd name="connsiteY81" fmla="*/ 142751 h 444535"/>
                <a:gd name="connsiteX82" fmla="*/ 132451 w 1926771"/>
                <a:gd name="connsiteY82" fmla="*/ 170883 h 444535"/>
                <a:gd name="connsiteX83" fmla="*/ 143422 w 1926771"/>
                <a:gd name="connsiteY83" fmla="*/ 174020 h 444535"/>
                <a:gd name="connsiteX84" fmla="*/ 152248 w 1926771"/>
                <a:gd name="connsiteY84" fmla="*/ 175066 h 444535"/>
                <a:gd name="connsiteX85" fmla="*/ 226303 w 1926771"/>
                <a:gd name="connsiteY85" fmla="*/ 205886 h 444535"/>
                <a:gd name="connsiteX86" fmla="*/ 246251 w 1926771"/>
                <a:gd name="connsiteY86" fmla="*/ 255678 h 444535"/>
                <a:gd name="connsiteX87" fmla="*/ 212839 w 1926771"/>
                <a:gd name="connsiteY87" fmla="*/ 326481 h 444535"/>
                <a:gd name="connsiteX88" fmla="*/ 118986 w 1926771"/>
                <a:gd name="connsiteY88" fmla="*/ 349434 h 444535"/>
                <a:gd name="connsiteX89" fmla="*/ 30320 w 1926771"/>
                <a:gd name="connsiteY89" fmla="*/ 325435 h 444535"/>
                <a:gd name="connsiteX90" fmla="*/ 100 w 1926771"/>
                <a:gd name="connsiteY90" fmla="*/ 255727 h 444535"/>
                <a:gd name="connsiteX91" fmla="*/ 0 w 1926771"/>
                <a:gd name="connsiteY91" fmla="*/ 252790 h 444535"/>
                <a:gd name="connsiteX92" fmla="*/ 70714 w 1926771"/>
                <a:gd name="connsiteY92" fmla="*/ 252790 h 444535"/>
                <a:gd name="connsiteX93" fmla="*/ 86372 w 1926771"/>
                <a:gd name="connsiteY93" fmla="*/ 284059 h 444535"/>
                <a:gd name="connsiteX94" fmla="*/ 128062 w 1926771"/>
                <a:gd name="connsiteY94" fmla="*/ 294465 h 444535"/>
                <a:gd name="connsiteX95" fmla="*/ 160427 w 1926771"/>
                <a:gd name="connsiteY95" fmla="*/ 287195 h 444535"/>
                <a:gd name="connsiteX96" fmla="*/ 172944 w 1926771"/>
                <a:gd name="connsiteY96" fmla="*/ 267279 h 444535"/>
                <a:gd name="connsiteX97" fmla="*/ 129110 w 1926771"/>
                <a:gd name="connsiteY97" fmla="*/ 239147 h 444535"/>
                <a:gd name="connsiteX98" fmla="*/ 100934 w 1926771"/>
                <a:gd name="connsiteY98" fmla="*/ 232923 h 444535"/>
                <a:gd name="connsiteX99" fmla="*/ 27079 w 1926771"/>
                <a:gd name="connsiteY99" fmla="*/ 200907 h 444535"/>
                <a:gd name="connsiteX100" fmla="*/ 6234 w 1926771"/>
                <a:gd name="connsiteY100" fmla="*/ 151116 h 444535"/>
                <a:gd name="connsiteX101" fmla="*/ 36504 w 1926771"/>
                <a:gd name="connsiteY101" fmla="*/ 85492 h 444535"/>
                <a:gd name="connsiteX102" fmla="*/ 117839 w 1926771"/>
                <a:gd name="connsiteY102" fmla="*/ 61542 h 444535"/>
                <a:gd name="connsiteX103" fmla="*/ 674970 w 1926771"/>
                <a:gd name="connsiteY103" fmla="*/ 61293 h 444535"/>
                <a:gd name="connsiteX104" fmla="*/ 762539 w 1926771"/>
                <a:gd name="connsiteY104" fmla="*/ 81209 h 444535"/>
                <a:gd name="connsiteX105" fmla="*/ 792809 w 1926771"/>
                <a:gd name="connsiteY105" fmla="*/ 139515 h 444535"/>
                <a:gd name="connsiteX106" fmla="*/ 792809 w 1926771"/>
                <a:gd name="connsiteY106" fmla="*/ 234118 h 444535"/>
                <a:gd name="connsiteX107" fmla="*/ 777849 w 1926771"/>
                <a:gd name="connsiteY107" fmla="*/ 299195 h 444535"/>
                <a:gd name="connsiteX108" fmla="*/ 741794 w 1926771"/>
                <a:gd name="connsiteY108" fmla="*/ 333003 h 444535"/>
                <a:gd name="connsiteX109" fmla="*/ 695366 w 1926771"/>
                <a:gd name="connsiteY109" fmla="*/ 347044 h 444535"/>
                <a:gd name="connsiteX110" fmla="*/ 652081 w 1926771"/>
                <a:gd name="connsiteY110" fmla="*/ 349683 h 444535"/>
                <a:gd name="connsiteX111" fmla="*/ 586404 w 1926771"/>
                <a:gd name="connsiteY111" fmla="*/ 329369 h 444535"/>
                <a:gd name="connsiteX112" fmla="*/ 558228 w 1926771"/>
                <a:gd name="connsiteY112" fmla="*/ 262200 h 444535"/>
                <a:gd name="connsiteX113" fmla="*/ 583761 w 1926771"/>
                <a:gd name="connsiteY113" fmla="*/ 199712 h 444535"/>
                <a:gd name="connsiteX114" fmla="*/ 648989 w 1926771"/>
                <a:gd name="connsiteY114" fmla="*/ 174817 h 444535"/>
                <a:gd name="connsiteX115" fmla="*/ 661505 w 1926771"/>
                <a:gd name="connsiteY115" fmla="*/ 173224 h 444535"/>
                <a:gd name="connsiteX116" fmla="*/ 678162 w 1926771"/>
                <a:gd name="connsiteY116" fmla="*/ 170634 h 444535"/>
                <a:gd name="connsiteX117" fmla="*/ 724091 w 1926771"/>
                <a:gd name="connsiteY117" fmla="*/ 143548 h 444535"/>
                <a:gd name="connsiteX118" fmla="*/ 707883 w 1926771"/>
                <a:gd name="connsiteY118" fmla="*/ 123233 h 444535"/>
                <a:gd name="connsiteX119" fmla="*/ 677962 w 1926771"/>
                <a:gd name="connsiteY119" fmla="*/ 118553 h 444535"/>
                <a:gd name="connsiteX120" fmla="*/ 651881 w 1926771"/>
                <a:gd name="connsiteY120" fmla="*/ 122735 h 444535"/>
                <a:gd name="connsiteX121" fmla="*/ 635225 w 1926771"/>
                <a:gd name="connsiteY121" fmla="*/ 138370 h 444535"/>
                <a:gd name="connsiteX122" fmla="*/ 565409 w 1926771"/>
                <a:gd name="connsiteY122" fmla="*/ 138370 h 444535"/>
                <a:gd name="connsiteX123" fmla="*/ 594632 w 1926771"/>
                <a:gd name="connsiteY123" fmla="*/ 85243 h 444535"/>
                <a:gd name="connsiteX124" fmla="*/ 674970 w 1926771"/>
                <a:gd name="connsiteY124" fmla="*/ 61293 h 444535"/>
                <a:gd name="connsiteX125" fmla="*/ 1318972 w 1926771"/>
                <a:gd name="connsiteY125" fmla="*/ 61193 h 444535"/>
                <a:gd name="connsiteX126" fmla="*/ 1405543 w 1926771"/>
                <a:gd name="connsiteY126" fmla="*/ 85143 h 444535"/>
                <a:gd name="connsiteX127" fmla="*/ 1437908 w 1926771"/>
                <a:gd name="connsiteY127" fmla="*/ 152809 h 444535"/>
                <a:gd name="connsiteX128" fmla="*/ 1393026 w 1926771"/>
                <a:gd name="connsiteY128" fmla="*/ 152809 h 444535"/>
                <a:gd name="connsiteX129" fmla="*/ 1362806 w 1926771"/>
                <a:gd name="connsiteY129" fmla="*/ 135133 h 444535"/>
                <a:gd name="connsiteX130" fmla="*/ 1354478 w 1926771"/>
                <a:gd name="connsiteY130" fmla="*/ 126768 h 444535"/>
                <a:gd name="connsiteX131" fmla="*/ 1320019 w 1926771"/>
                <a:gd name="connsiteY131" fmla="*/ 117407 h 444535"/>
                <a:gd name="connsiteX132" fmla="*/ 1288751 w 1926771"/>
                <a:gd name="connsiteY132" fmla="*/ 123681 h 444535"/>
                <a:gd name="connsiteX133" fmla="*/ 1279326 w 1926771"/>
                <a:gd name="connsiteY133" fmla="*/ 142402 h 444535"/>
                <a:gd name="connsiteX134" fmla="*/ 1333583 w 1926771"/>
                <a:gd name="connsiteY134" fmla="*/ 170534 h 444535"/>
                <a:gd name="connsiteX135" fmla="*/ 1344554 w 1926771"/>
                <a:gd name="connsiteY135" fmla="*/ 173671 h 444535"/>
                <a:gd name="connsiteX136" fmla="*/ 1353431 w 1926771"/>
                <a:gd name="connsiteY136" fmla="*/ 174717 h 444535"/>
                <a:gd name="connsiteX137" fmla="*/ 1427136 w 1926771"/>
                <a:gd name="connsiteY137" fmla="*/ 205886 h 444535"/>
                <a:gd name="connsiteX138" fmla="*/ 1447084 w 1926771"/>
                <a:gd name="connsiteY138" fmla="*/ 255677 h 444535"/>
                <a:gd name="connsiteX139" fmla="*/ 1413722 w 1926771"/>
                <a:gd name="connsiteY139" fmla="*/ 326480 h 444535"/>
                <a:gd name="connsiteX140" fmla="*/ 1319819 w 1926771"/>
                <a:gd name="connsiteY140" fmla="*/ 349434 h 444535"/>
                <a:gd name="connsiteX141" fmla="*/ 1231153 w 1926771"/>
                <a:gd name="connsiteY141" fmla="*/ 325435 h 444535"/>
                <a:gd name="connsiteX142" fmla="*/ 1200933 w 1926771"/>
                <a:gd name="connsiteY142" fmla="*/ 255727 h 444535"/>
                <a:gd name="connsiteX143" fmla="*/ 1200933 w 1926771"/>
                <a:gd name="connsiteY143" fmla="*/ 252789 h 444535"/>
                <a:gd name="connsiteX144" fmla="*/ 1271846 w 1926771"/>
                <a:gd name="connsiteY144" fmla="*/ 252789 h 444535"/>
                <a:gd name="connsiteX145" fmla="*/ 1287505 w 1926771"/>
                <a:gd name="connsiteY145" fmla="*/ 284058 h 444535"/>
                <a:gd name="connsiteX146" fmla="*/ 1329245 w 1926771"/>
                <a:gd name="connsiteY146" fmla="*/ 294465 h 444535"/>
                <a:gd name="connsiteX147" fmla="*/ 1361559 w 1926771"/>
                <a:gd name="connsiteY147" fmla="*/ 287195 h 444535"/>
                <a:gd name="connsiteX148" fmla="*/ 1374076 w 1926771"/>
                <a:gd name="connsiteY148" fmla="*/ 267278 h 444535"/>
                <a:gd name="connsiteX149" fmla="*/ 1330242 w 1926771"/>
                <a:gd name="connsiteY149" fmla="*/ 239147 h 444535"/>
                <a:gd name="connsiteX150" fmla="*/ 1302116 w 1926771"/>
                <a:gd name="connsiteY150" fmla="*/ 232923 h 444535"/>
                <a:gd name="connsiteX151" fmla="*/ 1228061 w 1926771"/>
                <a:gd name="connsiteY151" fmla="*/ 200658 h 444535"/>
                <a:gd name="connsiteX152" fmla="*/ 1207167 w 1926771"/>
                <a:gd name="connsiteY152" fmla="*/ 150867 h 444535"/>
                <a:gd name="connsiteX153" fmla="*/ 1237636 w 1926771"/>
                <a:gd name="connsiteY153" fmla="*/ 85143 h 444535"/>
                <a:gd name="connsiteX154" fmla="*/ 1318972 w 1926771"/>
                <a:gd name="connsiteY154" fmla="*/ 61193 h 444535"/>
                <a:gd name="connsiteX155" fmla="*/ 1065340 w 1926771"/>
                <a:gd name="connsiteY155" fmla="*/ 61193 h 444535"/>
                <a:gd name="connsiteX156" fmla="*/ 1162334 w 1926771"/>
                <a:gd name="connsiteY156" fmla="*/ 98686 h 444535"/>
                <a:gd name="connsiteX157" fmla="*/ 1195696 w 1926771"/>
                <a:gd name="connsiteY157" fmla="*/ 205936 h 444535"/>
                <a:gd name="connsiteX158" fmla="*/ 1195696 w 1926771"/>
                <a:gd name="connsiteY158" fmla="*/ 217388 h 444535"/>
                <a:gd name="connsiteX159" fmla="*/ 1194649 w 1926771"/>
                <a:gd name="connsiteY159" fmla="*/ 224707 h 444535"/>
                <a:gd name="connsiteX160" fmla="*/ 1014225 w 1926771"/>
                <a:gd name="connsiteY160" fmla="*/ 224707 h 444535"/>
                <a:gd name="connsiteX161" fmla="*/ 1029884 w 1926771"/>
                <a:gd name="connsiteY161" fmla="*/ 272606 h 444535"/>
                <a:gd name="connsiteX162" fmla="*/ 1070526 w 1926771"/>
                <a:gd name="connsiteY162" fmla="*/ 289236 h 444535"/>
                <a:gd name="connsiteX163" fmla="*/ 1100797 w 1926771"/>
                <a:gd name="connsiteY163" fmla="*/ 281967 h 444535"/>
                <a:gd name="connsiteX164" fmla="*/ 1106532 w 1926771"/>
                <a:gd name="connsiteY164" fmla="*/ 278332 h 444535"/>
                <a:gd name="connsiteX165" fmla="*/ 1112266 w 1926771"/>
                <a:gd name="connsiteY165" fmla="*/ 272606 h 444535"/>
                <a:gd name="connsiteX166" fmla="*/ 1120096 w 1926771"/>
                <a:gd name="connsiteY166" fmla="*/ 264241 h 444535"/>
                <a:gd name="connsiteX167" fmla="*/ 1139395 w 1926771"/>
                <a:gd name="connsiteY167" fmla="*/ 259063 h 444535"/>
                <a:gd name="connsiteX168" fmla="*/ 1191557 w 1926771"/>
                <a:gd name="connsiteY168" fmla="*/ 259063 h 444535"/>
                <a:gd name="connsiteX169" fmla="*/ 1147723 w 1926771"/>
                <a:gd name="connsiteY169" fmla="*/ 325684 h 444535"/>
                <a:gd name="connsiteX170" fmla="*/ 1066387 w 1926771"/>
                <a:gd name="connsiteY170" fmla="*/ 349683 h 444535"/>
                <a:gd name="connsiteX171" fmla="*/ 973532 w 1926771"/>
                <a:gd name="connsiteY171" fmla="*/ 311145 h 444535"/>
                <a:gd name="connsiteX172" fmla="*/ 940170 w 1926771"/>
                <a:gd name="connsiteY172" fmla="*/ 203845 h 444535"/>
                <a:gd name="connsiteX173" fmla="*/ 972485 w 1926771"/>
                <a:gd name="connsiteY173" fmla="*/ 99731 h 444535"/>
                <a:gd name="connsiteX174" fmla="*/ 1065340 w 1926771"/>
                <a:gd name="connsiteY174" fmla="*/ 61193 h 444535"/>
                <a:gd name="connsiteX175" fmla="*/ 810064 w 1926771"/>
                <a:gd name="connsiteY175" fmla="*/ 0 h 444535"/>
                <a:gd name="connsiteX176" fmla="*/ 880578 w 1926771"/>
                <a:gd name="connsiteY176" fmla="*/ 0 h 444535"/>
                <a:gd name="connsiteX177" fmla="*/ 880578 w 1926771"/>
                <a:gd name="connsiteY177" fmla="*/ 69708 h 444535"/>
                <a:gd name="connsiteX178" fmla="*/ 930446 w 1926771"/>
                <a:gd name="connsiteY178" fmla="*/ 69708 h 444535"/>
                <a:gd name="connsiteX179" fmla="*/ 930446 w 1926771"/>
                <a:gd name="connsiteY179" fmla="*/ 132096 h 444535"/>
                <a:gd name="connsiteX180" fmla="*/ 880578 w 1926771"/>
                <a:gd name="connsiteY180" fmla="*/ 132096 h 444535"/>
                <a:gd name="connsiteX181" fmla="*/ 880578 w 1926771"/>
                <a:gd name="connsiteY181" fmla="*/ 229288 h 444535"/>
                <a:gd name="connsiteX182" fmla="*/ 893643 w 1926771"/>
                <a:gd name="connsiteY182" fmla="*/ 269818 h 444535"/>
                <a:gd name="connsiteX183" fmla="*/ 933538 w 1926771"/>
                <a:gd name="connsiteY183" fmla="*/ 279776 h 444535"/>
                <a:gd name="connsiteX184" fmla="*/ 933438 w 1926771"/>
                <a:gd name="connsiteY184" fmla="*/ 343908 h 444535"/>
                <a:gd name="connsiteX185" fmla="*/ 880029 w 1926771"/>
                <a:gd name="connsiteY185" fmla="*/ 340173 h 444535"/>
                <a:gd name="connsiteX186" fmla="*/ 841580 w 1926771"/>
                <a:gd name="connsiteY186" fmla="*/ 317817 h 444535"/>
                <a:gd name="connsiteX187" fmla="*/ 818092 w 1926771"/>
                <a:gd name="connsiteY187" fmla="*/ 279677 h 444535"/>
                <a:gd name="connsiteX188" fmla="*/ 810064 w 1926771"/>
                <a:gd name="connsiteY188" fmla="*/ 228741 h 444535"/>
                <a:gd name="connsiteX189" fmla="*/ 259216 w 1926771"/>
                <a:gd name="connsiteY189" fmla="*/ 0 h 444535"/>
                <a:gd name="connsiteX190" fmla="*/ 329681 w 1926771"/>
                <a:gd name="connsiteY190" fmla="*/ 0 h 444535"/>
                <a:gd name="connsiteX191" fmla="*/ 329681 w 1926771"/>
                <a:gd name="connsiteY191" fmla="*/ 69708 h 444535"/>
                <a:gd name="connsiteX192" fmla="*/ 379549 w 1926771"/>
                <a:gd name="connsiteY192" fmla="*/ 69708 h 444535"/>
                <a:gd name="connsiteX193" fmla="*/ 379549 w 1926771"/>
                <a:gd name="connsiteY193" fmla="*/ 132096 h 444535"/>
                <a:gd name="connsiteX194" fmla="*/ 329681 w 1926771"/>
                <a:gd name="connsiteY194" fmla="*/ 132096 h 444535"/>
                <a:gd name="connsiteX195" fmla="*/ 329681 w 1926771"/>
                <a:gd name="connsiteY195" fmla="*/ 229288 h 444535"/>
                <a:gd name="connsiteX196" fmla="*/ 342796 w 1926771"/>
                <a:gd name="connsiteY196" fmla="*/ 269818 h 444535"/>
                <a:gd name="connsiteX197" fmla="*/ 382691 w 1926771"/>
                <a:gd name="connsiteY197" fmla="*/ 279776 h 444535"/>
                <a:gd name="connsiteX198" fmla="*/ 382541 w 1926771"/>
                <a:gd name="connsiteY198" fmla="*/ 343908 h 444535"/>
                <a:gd name="connsiteX199" fmla="*/ 329182 w 1926771"/>
                <a:gd name="connsiteY199" fmla="*/ 340173 h 444535"/>
                <a:gd name="connsiteX200" fmla="*/ 290733 w 1926771"/>
                <a:gd name="connsiteY200" fmla="*/ 317817 h 444535"/>
                <a:gd name="connsiteX201" fmla="*/ 267196 w 1926771"/>
                <a:gd name="connsiteY201" fmla="*/ 279677 h 444535"/>
                <a:gd name="connsiteX202" fmla="*/ 259216 w 1926771"/>
                <a:gd name="connsiteY202" fmla="*/ 228741 h 44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1926771" h="444535">
                  <a:moveTo>
                    <a:pt x="725088" y="204891"/>
                  </a:moveTo>
                  <a:cubicBezTo>
                    <a:pt x="712077" y="210871"/>
                    <a:pt x="698448" y="215412"/>
                    <a:pt x="684445" y="218434"/>
                  </a:cubicBezTo>
                  <a:lnTo>
                    <a:pt x="660458" y="223662"/>
                  </a:lnTo>
                  <a:cubicBezTo>
                    <a:pt x="650420" y="225838"/>
                    <a:pt x="641095" y="230493"/>
                    <a:pt x="633330" y="237205"/>
                  </a:cubicBezTo>
                  <a:cubicBezTo>
                    <a:pt x="628707" y="243967"/>
                    <a:pt x="626164" y="251923"/>
                    <a:pt x="625999" y="260109"/>
                  </a:cubicBezTo>
                  <a:cubicBezTo>
                    <a:pt x="625595" y="269345"/>
                    <a:pt x="629001" y="278343"/>
                    <a:pt x="635424" y="285005"/>
                  </a:cubicBezTo>
                  <a:cubicBezTo>
                    <a:pt x="643129" y="291029"/>
                    <a:pt x="652794" y="293992"/>
                    <a:pt x="662553" y="293320"/>
                  </a:cubicBezTo>
                  <a:cubicBezTo>
                    <a:pt x="682002" y="293320"/>
                    <a:pt x="697296" y="287758"/>
                    <a:pt x="708432" y="276640"/>
                  </a:cubicBezTo>
                  <a:cubicBezTo>
                    <a:pt x="719567" y="265521"/>
                    <a:pt x="725123" y="250250"/>
                    <a:pt x="725088" y="230832"/>
                  </a:cubicBezTo>
                  <a:close/>
                  <a:moveTo>
                    <a:pt x="1067435" y="121590"/>
                  </a:moveTo>
                  <a:cubicBezTo>
                    <a:pt x="1053442" y="121087"/>
                    <a:pt x="1039857" y="126360"/>
                    <a:pt x="1029884" y="136178"/>
                  </a:cubicBezTo>
                  <a:cubicBezTo>
                    <a:pt x="1020109" y="146137"/>
                    <a:pt x="1014923" y="159779"/>
                    <a:pt x="1014225" y="177804"/>
                  </a:cubicBezTo>
                  <a:lnTo>
                    <a:pt x="1120595" y="177804"/>
                  </a:lnTo>
                  <a:cubicBezTo>
                    <a:pt x="1119198" y="159082"/>
                    <a:pt x="1114361" y="145191"/>
                    <a:pt x="1105983" y="136178"/>
                  </a:cubicBezTo>
                  <a:cubicBezTo>
                    <a:pt x="1097605" y="127166"/>
                    <a:pt x="1084091" y="121590"/>
                    <a:pt x="1067435" y="121590"/>
                  </a:cubicBezTo>
                  <a:close/>
                  <a:moveTo>
                    <a:pt x="1431974" y="67417"/>
                  </a:moveTo>
                  <a:lnTo>
                    <a:pt x="1512312" y="67417"/>
                  </a:lnTo>
                  <a:lnTo>
                    <a:pt x="1568614" y="263246"/>
                  </a:lnTo>
                  <a:lnTo>
                    <a:pt x="1617635" y="92412"/>
                  </a:lnTo>
                  <a:cubicBezTo>
                    <a:pt x="1621823" y="75782"/>
                    <a:pt x="1632944" y="67517"/>
                    <a:pt x="1651047" y="67517"/>
                  </a:cubicBezTo>
                  <a:lnTo>
                    <a:pt x="1700915" y="67517"/>
                  </a:lnTo>
                  <a:lnTo>
                    <a:pt x="1594496" y="383093"/>
                  </a:lnTo>
                  <a:cubicBezTo>
                    <a:pt x="1586153" y="405997"/>
                    <a:pt x="1575730" y="422313"/>
                    <a:pt x="1563228" y="432038"/>
                  </a:cubicBezTo>
                  <a:cubicBezTo>
                    <a:pt x="1550726" y="440338"/>
                    <a:pt x="1530200" y="444500"/>
                    <a:pt x="1501640" y="444535"/>
                  </a:cubicBezTo>
                  <a:lnTo>
                    <a:pt x="1494459" y="444535"/>
                  </a:lnTo>
                  <a:lnTo>
                    <a:pt x="1471470" y="444187"/>
                  </a:lnTo>
                  <a:lnTo>
                    <a:pt x="1471470" y="385134"/>
                  </a:lnTo>
                  <a:lnTo>
                    <a:pt x="1491417" y="385134"/>
                  </a:lnTo>
                  <a:cubicBezTo>
                    <a:pt x="1503206" y="385777"/>
                    <a:pt x="1514841" y="382251"/>
                    <a:pt x="1524281" y="375176"/>
                  </a:cubicBezTo>
                  <a:cubicBezTo>
                    <a:pt x="1532260" y="368554"/>
                    <a:pt x="1533856" y="357998"/>
                    <a:pt x="1528968" y="343409"/>
                  </a:cubicBezTo>
                  <a:close/>
                  <a:moveTo>
                    <a:pt x="541522" y="67318"/>
                  </a:moveTo>
                  <a:lnTo>
                    <a:pt x="551945" y="67318"/>
                  </a:lnTo>
                  <a:lnTo>
                    <a:pt x="551945" y="141158"/>
                  </a:lnTo>
                  <a:lnTo>
                    <a:pt x="527958" y="141158"/>
                  </a:lnTo>
                  <a:cubicBezTo>
                    <a:pt x="508011" y="141158"/>
                    <a:pt x="493050" y="146137"/>
                    <a:pt x="483076" y="155747"/>
                  </a:cubicBezTo>
                  <a:cubicBezTo>
                    <a:pt x="473103" y="165356"/>
                    <a:pt x="468515" y="180642"/>
                    <a:pt x="468515" y="201555"/>
                  </a:cubicBezTo>
                  <a:lnTo>
                    <a:pt x="468515" y="344256"/>
                  </a:lnTo>
                  <a:lnTo>
                    <a:pt x="395357" y="344455"/>
                  </a:lnTo>
                  <a:lnTo>
                    <a:pt x="395357" y="210019"/>
                  </a:lnTo>
                  <a:cubicBezTo>
                    <a:pt x="394679" y="186702"/>
                    <a:pt x="398769" y="163489"/>
                    <a:pt x="407376" y="141805"/>
                  </a:cubicBezTo>
                  <a:cubicBezTo>
                    <a:pt x="414502" y="124568"/>
                    <a:pt x="425792" y="109361"/>
                    <a:pt x="440239" y="97541"/>
                  </a:cubicBezTo>
                  <a:cubicBezTo>
                    <a:pt x="453998" y="86841"/>
                    <a:pt x="469796" y="79048"/>
                    <a:pt x="486667" y="74637"/>
                  </a:cubicBezTo>
                  <a:cubicBezTo>
                    <a:pt x="504535" y="69733"/>
                    <a:pt x="522991" y="67268"/>
                    <a:pt x="541522" y="67318"/>
                  </a:cubicBezTo>
                  <a:close/>
                  <a:moveTo>
                    <a:pt x="1798307" y="61542"/>
                  </a:moveTo>
                  <a:cubicBezTo>
                    <a:pt x="1834477" y="61542"/>
                    <a:pt x="1863336" y="69524"/>
                    <a:pt x="1884929" y="85492"/>
                  </a:cubicBezTo>
                  <a:cubicBezTo>
                    <a:pt x="1904876" y="102420"/>
                    <a:pt x="1916596" y="127037"/>
                    <a:pt x="1917244" y="153158"/>
                  </a:cubicBezTo>
                  <a:lnTo>
                    <a:pt x="1872362" y="153158"/>
                  </a:lnTo>
                  <a:cubicBezTo>
                    <a:pt x="1859745" y="153511"/>
                    <a:pt x="1847981" y="146655"/>
                    <a:pt x="1842092" y="135482"/>
                  </a:cubicBezTo>
                  <a:lnTo>
                    <a:pt x="1833764" y="127117"/>
                  </a:lnTo>
                  <a:cubicBezTo>
                    <a:pt x="1823591" y="120360"/>
                    <a:pt x="1811502" y="117079"/>
                    <a:pt x="1799305" y="117756"/>
                  </a:cubicBezTo>
                  <a:cubicBezTo>
                    <a:pt x="1788513" y="117074"/>
                    <a:pt x="1777726" y="119240"/>
                    <a:pt x="1768037" y="124030"/>
                  </a:cubicBezTo>
                  <a:cubicBezTo>
                    <a:pt x="1761784" y="128148"/>
                    <a:pt x="1758208" y="135288"/>
                    <a:pt x="1758662" y="142751"/>
                  </a:cubicBezTo>
                  <a:cubicBezTo>
                    <a:pt x="1758662" y="153870"/>
                    <a:pt x="1776729" y="163250"/>
                    <a:pt x="1812869" y="170883"/>
                  </a:cubicBezTo>
                  <a:cubicBezTo>
                    <a:pt x="1816470" y="172113"/>
                    <a:pt x="1820130" y="173159"/>
                    <a:pt x="1823840" y="174020"/>
                  </a:cubicBezTo>
                  <a:cubicBezTo>
                    <a:pt x="1826752" y="174692"/>
                    <a:pt x="1829730" y="175041"/>
                    <a:pt x="1832717" y="175066"/>
                  </a:cubicBezTo>
                  <a:cubicBezTo>
                    <a:pt x="1868173" y="184093"/>
                    <a:pt x="1892858" y="194499"/>
                    <a:pt x="1906771" y="206285"/>
                  </a:cubicBezTo>
                  <a:cubicBezTo>
                    <a:pt x="1920236" y="219290"/>
                    <a:pt x="1927467" y="237399"/>
                    <a:pt x="1926719" y="256076"/>
                  </a:cubicBezTo>
                  <a:cubicBezTo>
                    <a:pt x="1926719" y="286648"/>
                    <a:pt x="1915598" y="310249"/>
                    <a:pt x="1893357" y="326879"/>
                  </a:cubicBezTo>
                  <a:cubicBezTo>
                    <a:pt x="1872512" y="342180"/>
                    <a:pt x="1841209" y="349833"/>
                    <a:pt x="1799454" y="349833"/>
                  </a:cubicBezTo>
                  <a:cubicBezTo>
                    <a:pt x="1759859" y="349833"/>
                    <a:pt x="1730322" y="341831"/>
                    <a:pt x="1710838" y="325833"/>
                  </a:cubicBezTo>
                  <a:cubicBezTo>
                    <a:pt x="1690656" y="309900"/>
                    <a:pt x="1680568" y="286663"/>
                    <a:pt x="1680568" y="256126"/>
                  </a:cubicBezTo>
                  <a:lnTo>
                    <a:pt x="1680468" y="252790"/>
                  </a:lnTo>
                  <a:lnTo>
                    <a:pt x="1751281" y="252790"/>
                  </a:lnTo>
                  <a:cubicBezTo>
                    <a:pt x="1751187" y="265113"/>
                    <a:pt x="1757006" y="276739"/>
                    <a:pt x="1766940" y="284059"/>
                  </a:cubicBezTo>
                  <a:cubicBezTo>
                    <a:pt x="1779522" y="291562"/>
                    <a:pt x="1794044" y="295182"/>
                    <a:pt x="1808680" y="294465"/>
                  </a:cubicBezTo>
                  <a:cubicBezTo>
                    <a:pt x="1819890" y="294759"/>
                    <a:pt x="1830996" y="292259"/>
                    <a:pt x="1840995" y="287195"/>
                  </a:cubicBezTo>
                  <a:cubicBezTo>
                    <a:pt x="1848625" y="283476"/>
                    <a:pt x="1853477" y="275758"/>
                    <a:pt x="1853512" y="267279"/>
                  </a:cubicBezTo>
                  <a:cubicBezTo>
                    <a:pt x="1853512" y="254766"/>
                    <a:pt x="1838915" y="245386"/>
                    <a:pt x="1809727" y="239147"/>
                  </a:cubicBezTo>
                  <a:cubicBezTo>
                    <a:pt x="1800192" y="237778"/>
                    <a:pt x="1790772" y="235696"/>
                    <a:pt x="1781552" y="232923"/>
                  </a:cubicBezTo>
                  <a:cubicBezTo>
                    <a:pt x="1744749" y="223996"/>
                    <a:pt x="1720099" y="213320"/>
                    <a:pt x="1707596" y="200907"/>
                  </a:cubicBezTo>
                  <a:cubicBezTo>
                    <a:pt x="1693628" y="188196"/>
                    <a:pt x="1685998" y="169972"/>
                    <a:pt x="1686751" y="151116"/>
                  </a:cubicBezTo>
                  <a:cubicBezTo>
                    <a:pt x="1686248" y="125778"/>
                    <a:pt x="1697384" y="101604"/>
                    <a:pt x="1716972" y="85492"/>
                  </a:cubicBezTo>
                  <a:cubicBezTo>
                    <a:pt x="1737817" y="69524"/>
                    <a:pt x="1764930" y="61542"/>
                    <a:pt x="1798307" y="61542"/>
                  </a:cubicBezTo>
                  <a:close/>
                  <a:moveTo>
                    <a:pt x="117839" y="61542"/>
                  </a:moveTo>
                  <a:cubicBezTo>
                    <a:pt x="154009" y="61542"/>
                    <a:pt x="182868" y="69524"/>
                    <a:pt x="204411" y="85492"/>
                  </a:cubicBezTo>
                  <a:cubicBezTo>
                    <a:pt x="224343" y="102426"/>
                    <a:pt x="236112" y="127032"/>
                    <a:pt x="236776" y="153158"/>
                  </a:cubicBezTo>
                  <a:lnTo>
                    <a:pt x="191894" y="153158"/>
                  </a:lnTo>
                  <a:cubicBezTo>
                    <a:pt x="179267" y="153516"/>
                    <a:pt x="167538" y="146655"/>
                    <a:pt x="161674" y="135482"/>
                  </a:cubicBezTo>
                  <a:lnTo>
                    <a:pt x="153296" y="127117"/>
                  </a:lnTo>
                  <a:cubicBezTo>
                    <a:pt x="143142" y="120355"/>
                    <a:pt x="131069" y="117069"/>
                    <a:pt x="118886" y="117756"/>
                  </a:cubicBezTo>
                  <a:cubicBezTo>
                    <a:pt x="108095" y="117074"/>
                    <a:pt x="97308" y="119240"/>
                    <a:pt x="87619" y="124030"/>
                  </a:cubicBezTo>
                  <a:cubicBezTo>
                    <a:pt x="81355" y="128143"/>
                    <a:pt x="77760" y="135278"/>
                    <a:pt x="78194" y="142751"/>
                  </a:cubicBezTo>
                  <a:cubicBezTo>
                    <a:pt x="78194" y="153870"/>
                    <a:pt x="96281" y="163250"/>
                    <a:pt x="132451" y="170883"/>
                  </a:cubicBezTo>
                  <a:cubicBezTo>
                    <a:pt x="136051" y="172113"/>
                    <a:pt x="139712" y="173159"/>
                    <a:pt x="143422" y="174020"/>
                  </a:cubicBezTo>
                  <a:cubicBezTo>
                    <a:pt x="146314" y="174697"/>
                    <a:pt x="149276" y="175046"/>
                    <a:pt x="152248" y="175066"/>
                  </a:cubicBezTo>
                  <a:cubicBezTo>
                    <a:pt x="187655" y="183864"/>
                    <a:pt x="212340" y="194136"/>
                    <a:pt x="226303" y="205886"/>
                  </a:cubicBezTo>
                  <a:cubicBezTo>
                    <a:pt x="239748" y="218892"/>
                    <a:pt x="246999" y="237001"/>
                    <a:pt x="246251" y="255678"/>
                  </a:cubicBezTo>
                  <a:cubicBezTo>
                    <a:pt x="246251" y="286249"/>
                    <a:pt x="235115" y="309850"/>
                    <a:pt x="212839" y="326481"/>
                  </a:cubicBezTo>
                  <a:cubicBezTo>
                    <a:pt x="191994" y="341781"/>
                    <a:pt x="160711" y="349434"/>
                    <a:pt x="118986" y="349434"/>
                  </a:cubicBezTo>
                  <a:cubicBezTo>
                    <a:pt x="79356" y="349434"/>
                    <a:pt x="49804" y="341433"/>
                    <a:pt x="30320" y="325435"/>
                  </a:cubicBezTo>
                  <a:cubicBezTo>
                    <a:pt x="10173" y="309502"/>
                    <a:pt x="100" y="286264"/>
                    <a:pt x="100" y="255727"/>
                  </a:cubicBezTo>
                  <a:lnTo>
                    <a:pt x="0" y="252790"/>
                  </a:lnTo>
                  <a:lnTo>
                    <a:pt x="70714" y="252790"/>
                  </a:lnTo>
                  <a:cubicBezTo>
                    <a:pt x="70594" y="265123"/>
                    <a:pt x="76418" y="276754"/>
                    <a:pt x="86372" y="284059"/>
                  </a:cubicBezTo>
                  <a:cubicBezTo>
                    <a:pt x="98939" y="291552"/>
                    <a:pt x="113441" y="295177"/>
                    <a:pt x="128062" y="294465"/>
                  </a:cubicBezTo>
                  <a:cubicBezTo>
                    <a:pt x="139288" y="294754"/>
                    <a:pt x="150408" y="292254"/>
                    <a:pt x="160427" y="287195"/>
                  </a:cubicBezTo>
                  <a:cubicBezTo>
                    <a:pt x="168057" y="283476"/>
                    <a:pt x="172909" y="275758"/>
                    <a:pt x="172944" y="267279"/>
                  </a:cubicBezTo>
                  <a:cubicBezTo>
                    <a:pt x="172944" y="254766"/>
                    <a:pt x="158332" y="245386"/>
                    <a:pt x="129110" y="239147"/>
                  </a:cubicBezTo>
                  <a:cubicBezTo>
                    <a:pt x="119575" y="237773"/>
                    <a:pt x="110159" y="235691"/>
                    <a:pt x="100934" y="232923"/>
                  </a:cubicBezTo>
                  <a:cubicBezTo>
                    <a:pt x="64166" y="223996"/>
                    <a:pt x="39546" y="213320"/>
                    <a:pt x="27079" y="200907"/>
                  </a:cubicBezTo>
                  <a:cubicBezTo>
                    <a:pt x="13110" y="188196"/>
                    <a:pt x="5481" y="169972"/>
                    <a:pt x="6234" y="151116"/>
                  </a:cubicBezTo>
                  <a:cubicBezTo>
                    <a:pt x="5745" y="125773"/>
                    <a:pt x="16895" y="101594"/>
                    <a:pt x="36504" y="85492"/>
                  </a:cubicBezTo>
                  <a:cubicBezTo>
                    <a:pt x="57349" y="69524"/>
                    <a:pt x="84462" y="61542"/>
                    <a:pt x="117839" y="61542"/>
                  </a:cubicBezTo>
                  <a:close/>
                  <a:moveTo>
                    <a:pt x="674970" y="61293"/>
                  </a:moveTo>
                  <a:cubicBezTo>
                    <a:pt x="713867" y="61293"/>
                    <a:pt x="743056" y="67930"/>
                    <a:pt x="762539" y="81209"/>
                  </a:cubicBezTo>
                  <a:cubicBezTo>
                    <a:pt x="782168" y="94006"/>
                    <a:pt x="793652" y="116128"/>
                    <a:pt x="792809" y="139515"/>
                  </a:cubicBezTo>
                  <a:lnTo>
                    <a:pt x="792809" y="234118"/>
                  </a:lnTo>
                  <a:cubicBezTo>
                    <a:pt x="792809" y="261902"/>
                    <a:pt x="787822" y="283596"/>
                    <a:pt x="777849" y="299195"/>
                  </a:cubicBezTo>
                  <a:cubicBezTo>
                    <a:pt x="769137" y="313535"/>
                    <a:pt x="756670" y="325221"/>
                    <a:pt x="741794" y="333003"/>
                  </a:cubicBezTo>
                  <a:cubicBezTo>
                    <a:pt x="727347" y="340572"/>
                    <a:pt x="711593" y="345337"/>
                    <a:pt x="695366" y="347044"/>
                  </a:cubicBezTo>
                  <a:cubicBezTo>
                    <a:pt x="680994" y="348678"/>
                    <a:pt x="666547" y="349559"/>
                    <a:pt x="652081" y="349683"/>
                  </a:cubicBezTo>
                  <a:cubicBezTo>
                    <a:pt x="628567" y="350156"/>
                    <a:pt x="605533" y="343031"/>
                    <a:pt x="586404" y="329369"/>
                  </a:cubicBezTo>
                  <a:cubicBezTo>
                    <a:pt x="567618" y="315825"/>
                    <a:pt x="558228" y="293434"/>
                    <a:pt x="558228" y="262200"/>
                  </a:cubicBezTo>
                  <a:cubicBezTo>
                    <a:pt x="558228" y="233023"/>
                    <a:pt x="566740" y="212195"/>
                    <a:pt x="583761" y="199712"/>
                  </a:cubicBezTo>
                  <a:cubicBezTo>
                    <a:pt x="603185" y="186304"/>
                    <a:pt x="625561" y="177764"/>
                    <a:pt x="648989" y="174817"/>
                  </a:cubicBezTo>
                  <a:cubicBezTo>
                    <a:pt x="653202" y="174717"/>
                    <a:pt x="657396" y="174179"/>
                    <a:pt x="661505" y="173224"/>
                  </a:cubicBezTo>
                  <a:cubicBezTo>
                    <a:pt x="666492" y="172178"/>
                    <a:pt x="671928" y="171331"/>
                    <a:pt x="678162" y="170634"/>
                  </a:cubicBezTo>
                  <a:cubicBezTo>
                    <a:pt x="708781" y="166452"/>
                    <a:pt x="724091" y="157425"/>
                    <a:pt x="724091" y="143548"/>
                  </a:cubicBezTo>
                  <a:cubicBezTo>
                    <a:pt x="724460" y="133709"/>
                    <a:pt x="717573" y="125071"/>
                    <a:pt x="707883" y="123233"/>
                  </a:cubicBezTo>
                  <a:cubicBezTo>
                    <a:pt x="698179" y="120286"/>
                    <a:pt x="688106" y="118712"/>
                    <a:pt x="677962" y="118553"/>
                  </a:cubicBezTo>
                  <a:cubicBezTo>
                    <a:pt x="669091" y="118413"/>
                    <a:pt x="660264" y="119828"/>
                    <a:pt x="651881" y="122735"/>
                  </a:cubicBezTo>
                  <a:cubicBezTo>
                    <a:pt x="644371" y="125374"/>
                    <a:pt x="638327" y="131050"/>
                    <a:pt x="635225" y="138370"/>
                  </a:cubicBezTo>
                  <a:lnTo>
                    <a:pt x="565409" y="138370"/>
                  </a:lnTo>
                  <a:cubicBezTo>
                    <a:pt x="567823" y="117527"/>
                    <a:pt x="578310" y="98457"/>
                    <a:pt x="594632" y="85243"/>
                  </a:cubicBezTo>
                  <a:cubicBezTo>
                    <a:pt x="613418" y="69275"/>
                    <a:pt x="640197" y="61293"/>
                    <a:pt x="674970" y="61293"/>
                  </a:cubicBezTo>
                  <a:close/>
                  <a:moveTo>
                    <a:pt x="1318972" y="61193"/>
                  </a:moveTo>
                  <a:cubicBezTo>
                    <a:pt x="1355141" y="61193"/>
                    <a:pt x="1384000" y="69175"/>
                    <a:pt x="1405543" y="85143"/>
                  </a:cubicBezTo>
                  <a:cubicBezTo>
                    <a:pt x="1425511" y="102052"/>
                    <a:pt x="1437290" y="126673"/>
                    <a:pt x="1437908" y="152809"/>
                  </a:cubicBezTo>
                  <a:lnTo>
                    <a:pt x="1393026" y="152809"/>
                  </a:lnTo>
                  <a:cubicBezTo>
                    <a:pt x="1380400" y="153167"/>
                    <a:pt x="1368671" y="146306"/>
                    <a:pt x="1362806" y="135133"/>
                  </a:cubicBezTo>
                  <a:lnTo>
                    <a:pt x="1354478" y="126768"/>
                  </a:lnTo>
                  <a:cubicBezTo>
                    <a:pt x="1344305" y="120011"/>
                    <a:pt x="1332217" y="116730"/>
                    <a:pt x="1320019" y="117407"/>
                  </a:cubicBezTo>
                  <a:cubicBezTo>
                    <a:pt x="1309227" y="116725"/>
                    <a:pt x="1298441" y="118891"/>
                    <a:pt x="1288751" y="123681"/>
                  </a:cubicBezTo>
                  <a:cubicBezTo>
                    <a:pt x="1282488" y="127794"/>
                    <a:pt x="1278892" y="134929"/>
                    <a:pt x="1279326" y="142402"/>
                  </a:cubicBezTo>
                  <a:cubicBezTo>
                    <a:pt x="1279326" y="153521"/>
                    <a:pt x="1297414" y="162901"/>
                    <a:pt x="1333583" y="170534"/>
                  </a:cubicBezTo>
                  <a:cubicBezTo>
                    <a:pt x="1337184" y="171764"/>
                    <a:pt x="1340844" y="172810"/>
                    <a:pt x="1344554" y="173671"/>
                  </a:cubicBezTo>
                  <a:cubicBezTo>
                    <a:pt x="1347466" y="174343"/>
                    <a:pt x="1350444" y="174692"/>
                    <a:pt x="1353431" y="174717"/>
                  </a:cubicBezTo>
                  <a:cubicBezTo>
                    <a:pt x="1388773" y="183744"/>
                    <a:pt x="1413338" y="194135"/>
                    <a:pt x="1427136" y="205886"/>
                  </a:cubicBezTo>
                  <a:cubicBezTo>
                    <a:pt x="1440561" y="218902"/>
                    <a:pt x="1447812" y="237006"/>
                    <a:pt x="1447084" y="255677"/>
                  </a:cubicBezTo>
                  <a:cubicBezTo>
                    <a:pt x="1447084" y="286249"/>
                    <a:pt x="1435963" y="309850"/>
                    <a:pt x="1413722" y="326480"/>
                  </a:cubicBezTo>
                  <a:cubicBezTo>
                    <a:pt x="1392842" y="341781"/>
                    <a:pt x="1361544" y="349434"/>
                    <a:pt x="1319819" y="349434"/>
                  </a:cubicBezTo>
                  <a:cubicBezTo>
                    <a:pt x="1280159" y="349434"/>
                    <a:pt x="1250602" y="341432"/>
                    <a:pt x="1231153" y="325435"/>
                  </a:cubicBezTo>
                  <a:cubicBezTo>
                    <a:pt x="1211006" y="309501"/>
                    <a:pt x="1200933" y="286264"/>
                    <a:pt x="1200933" y="255727"/>
                  </a:cubicBezTo>
                  <a:lnTo>
                    <a:pt x="1200933" y="252789"/>
                  </a:lnTo>
                  <a:lnTo>
                    <a:pt x="1271846" y="252789"/>
                  </a:lnTo>
                  <a:cubicBezTo>
                    <a:pt x="1271726" y="265123"/>
                    <a:pt x="1277551" y="276754"/>
                    <a:pt x="1287505" y="284058"/>
                  </a:cubicBezTo>
                  <a:cubicBezTo>
                    <a:pt x="1300087" y="291562"/>
                    <a:pt x="1314608" y="295181"/>
                    <a:pt x="1329245" y="294465"/>
                  </a:cubicBezTo>
                  <a:cubicBezTo>
                    <a:pt x="1340455" y="294753"/>
                    <a:pt x="1351556" y="292254"/>
                    <a:pt x="1361559" y="287195"/>
                  </a:cubicBezTo>
                  <a:cubicBezTo>
                    <a:pt x="1369189" y="283476"/>
                    <a:pt x="1374042" y="275758"/>
                    <a:pt x="1374076" y="267278"/>
                  </a:cubicBezTo>
                  <a:cubicBezTo>
                    <a:pt x="1374076" y="254766"/>
                    <a:pt x="1359465" y="245385"/>
                    <a:pt x="1330242" y="239147"/>
                  </a:cubicBezTo>
                  <a:cubicBezTo>
                    <a:pt x="1320722" y="237777"/>
                    <a:pt x="1311322" y="235696"/>
                    <a:pt x="1302116" y="232923"/>
                  </a:cubicBezTo>
                  <a:cubicBezTo>
                    <a:pt x="1265214" y="223925"/>
                    <a:pt x="1240529" y="213171"/>
                    <a:pt x="1228061" y="200658"/>
                  </a:cubicBezTo>
                  <a:cubicBezTo>
                    <a:pt x="1214063" y="187961"/>
                    <a:pt x="1206414" y="169733"/>
                    <a:pt x="1207167" y="150867"/>
                  </a:cubicBezTo>
                  <a:cubicBezTo>
                    <a:pt x="1206693" y="125453"/>
                    <a:pt x="1217923" y="101230"/>
                    <a:pt x="1237636" y="85143"/>
                  </a:cubicBezTo>
                  <a:cubicBezTo>
                    <a:pt x="1258481" y="69175"/>
                    <a:pt x="1285595" y="61193"/>
                    <a:pt x="1318972" y="61193"/>
                  </a:cubicBezTo>
                  <a:close/>
                  <a:moveTo>
                    <a:pt x="1065340" y="61193"/>
                  </a:moveTo>
                  <a:cubicBezTo>
                    <a:pt x="1107030" y="61193"/>
                    <a:pt x="1139360" y="73691"/>
                    <a:pt x="1162334" y="98686"/>
                  </a:cubicBezTo>
                  <a:cubicBezTo>
                    <a:pt x="1184576" y="124378"/>
                    <a:pt x="1195696" y="160128"/>
                    <a:pt x="1195696" y="205936"/>
                  </a:cubicBezTo>
                  <a:lnTo>
                    <a:pt x="1195696" y="217388"/>
                  </a:lnTo>
                  <a:cubicBezTo>
                    <a:pt x="1195861" y="219872"/>
                    <a:pt x="1195502" y="222367"/>
                    <a:pt x="1194649" y="224707"/>
                  </a:cubicBezTo>
                  <a:lnTo>
                    <a:pt x="1014225" y="224707"/>
                  </a:lnTo>
                  <a:cubicBezTo>
                    <a:pt x="1014923" y="246217"/>
                    <a:pt x="1020144" y="262185"/>
                    <a:pt x="1029884" y="272606"/>
                  </a:cubicBezTo>
                  <a:cubicBezTo>
                    <a:pt x="1038895" y="283725"/>
                    <a:pt x="1052439" y="289271"/>
                    <a:pt x="1070526" y="289236"/>
                  </a:cubicBezTo>
                  <a:cubicBezTo>
                    <a:pt x="1081088" y="289570"/>
                    <a:pt x="1091541" y="287056"/>
                    <a:pt x="1100797" y="281967"/>
                  </a:cubicBezTo>
                  <a:cubicBezTo>
                    <a:pt x="1102971" y="281225"/>
                    <a:pt x="1104936" y="279980"/>
                    <a:pt x="1106532" y="278332"/>
                  </a:cubicBezTo>
                  <a:lnTo>
                    <a:pt x="1112266" y="272606"/>
                  </a:lnTo>
                  <a:cubicBezTo>
                    <a:pt x="1114117" y="269195"/>
                    <a:pt x="1116809" y="266313"/>
                    <a:pt x="1120096" y="264241"/>
                  </a:cubicBezTo>
                  <a:cubicBezTo>
                    <a:pt x="1125786" y="260452"/>
                    <a:pt x="1132568" y="258630"/>
                    <a:pt x="1139395" y="259063"/>
                  </a:cubicBezTo>
                  <a:lnTo>
                    <a:pt x="1191557" y="259063"/>
                  </a:lnTo>
                  <a:cubicBezTo>
                    <a:pt x="1183877" y="288241"/>
                    <a:pt x="1169266" y="310447"/>
                    <a:pt x="1147723" y="325684"/>
                  </a:cubicBezTo>
                  <a:cubicBezTo>
                    <a:pt x="1126180" y="341652"/>
                    <a:pt x="1099066" y="349648"/>
                    <a:pt x="1066387" y="349683"/>
                  </a:cubicBezTo>
                  <a:cubicBezTo>
                    <a:pt x="1026757" y="349683"/>
                    <a:pt x="995809" y="336837"/>
                    <a:pt x="973532" y="311145"/>
                  </a:cubicBezTo>
                  <a:cubicBezTo>
                    <a:pt x="951291" y="286149"/>
                    <a:pt x="940170" y="250384"/>
                    <a:pt x="940170" y="203845"/>
                  </a:cubicBezTo>
                  <a:cubicBezTo>
                    <a:pt x="940170" y="159431"/>
                    <a:pt x="950942" y="124727"/>
                    <a:pt x="972485" y="99731"/>
                  </a:cubicBezTo>
                  <a:cubicBezTo>
                    <a:pt x="994726" y="74039"/>
                    <a:pt x="1025680" y="61193"/>
                    <a:pt x="1065340" y="61193"/>
                  </a:cubicBezTo>
                  <a:close/>
                  <a:moveTo>
                    <a:pt x="810064" y="0"/>
                  </a:moveTo>
                  <a:lnTo>
                    <a:pt x="880578" y="0"/>
                  </a:lnTo>
                  <a:lnTo>
                    <a:pt x="880578" y="69708"/>
                  </a:lnTo>
                  <a:lnTo>
                    <a:pt x="930446" y="69708"/>
                  </a:lnTo>
                  <a:lnTo>
                    <a:pt x="930446" y="132096"/>
                  </a:lnTo>
                  <a:lnTo>
                    <a:pt x="880578" y="132096"/>
                  </a:lnTo>
                  <a:lnTo>
                    <a:pt x="880578" y="229288"/>
                  </a:lnTo>
                  <a:cubicBezTo>
                    <a:pt x="880578" y="248458"/>
                    <a:pt x="884916" y="262001"/>
                    <a:pt x="893643" y="269818"/>
                  </a:cubicBezTo>
                  <a:cubicBezTo>
                    <a:pt x="902370" y="277636"/>
                    <a:pt x="915635" y="281021"/>
                    <a:pt x="933538" y="279776"/>
                  </a:cubicBezTo>
                  <a:lnTo>
                    <a:pt x="933438" y="343908"/>
                  </a:lnTo>
                  <a:cubicBezTo>
                    <a:pt x="915565" y="346233"/>
                    <a:pt x="897403" y="344963"/>
                    <a:pt x="880029" y="340173"/>
                  </a:cubicBezTo>
                  <a:cubicBezTo>
                    <a:pt x="865537" y="336060"/>
                    <a:pt x="852312" y="328373"/>
                    <a:pt x="841580" y="317817"/>
                  </a:cubicBezTo>
                  <a:cubicBezTo>
                    <a:pt x="830973" y="307032"/>
                    <a:pt x="822945" y="293997"/>
                    <a:pt x="818092" y="279677"/>
                  </a:cubicBezTo>
                  <a:cubicBezTo>
                    <a:pt x="812542" y="263276"/>
                    <a:pt x="809824" y="246053"/>
                    <a:pt x="810064" y="228741"/>
                  </a:cubicBezTo>
                  <a:close/>
                  <a:moveTo>
                    <a:pt x="259216" y="0"/>
                  </a:moveTo>
                  <a:lnTo>
                    <a:pt x="329681" y="0"/>
                  </a:lnTo>
                  <a:lnTo>
                    <a:pt x="329681" y="69708"/>
                  </a:lnTo>
                  <a:lnTo>
                    <a:pt x="379549" y="69708"/>
                  </a:lnTo>
                  <a:lnTo>
                    <a:pt x="379549" y="132096"/>
                  </a:lnTo>
                  <a:lnTo>
                    <a:pt x="329681" y="132096"/>
                  </a:lnTo>
                  <a:lnTo>
                    <a:pt x="329681" y="229288"/>
                  </a:lnTo>
                  <a:cubicBezTo>
                    <a:pt x="329681" y="248458"/>
                    <a:pt x="334069" y="262001"/>
                    <a:pt x="342796" y="269818"/>
                  </a:cubicBezTo>
                  <a:cubicBezTo>
                    <a:pt x="351523" y="277636"/>
                    <a:pt x="364738" y="281021"/>
                    <a:pt x="382691" y="279776"/>
                  </a:cubicBezTo>
                  <a:lnTo>
                    <a:pt x="382541" y="343908"/>
                  </a:lnTo>
                  <a:cubicBezTo>
                    <a:pt x="364683" y="346238"/>
                    <a:pt x="346541" y="344968"/>
                    <a:pt x="329182" y="340173"/>
                  </a:cubicBezTo>
                  <a:cubicBezTo>
                    <a:pt x="314690" y="336060"/>
                    <a:pt x="301465" y="328373"/>
                    <a:pt x="290733" y="317817"/>
                  </a:cubicBezTo>
                  <a:cubicBezTo>
                    <a:pt x="280086" y="307052"/>
                    <a:pt x="272038" y="294012"/>
                    <a:pt x="267196" y="279677"/>
                  </a:cubicBezTo>
                  <a:cubicBezTo>
                    <a:pt x="261660" y="263276"/>
                    <a:pt x="258962" y="246048"/>
                    <a:pt x="259216" y="228741"/>
                  </a:cubicBezTo>
                  <a:close/>
                </a:path>
              </a:pathLst>
            </a:custGeom>
            <a:solidFill>
              <a:srgbClr val="003A70"/>
            </a:solidFill>
            <a:ln w="497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494949"/>
                </a:solidFill>
                <a:effectLst/>
                <a:uLnTx/>
                <a:uFillTx/>
                <a:latin typeface="Arial" panose="020B0604020202020204"/>
                <a:ea typeface="+mn-ea"/>
                <a:cs typeface="+mn-cs"/>
              </a:endParaRPr>
            </a:p>
          </p:txBody>
        </p:sp>
      </p:grpSp>
      <p:sp>
        <p:nvSpPr>
          <p:cNvPr id="10" name="Forma libre 39">
            <a:extLst>
              <a:ext uri="{FF2B5EF4-FFF2-40B4-BE49-F238E27FC236}">
                <a16:creationId xmlns:a16="http://schemas.microsoft.com/office/drawing/2014/main" id="{9ED91D3D-D5B4-166B-DDBF-BB49F010E033}"/>
              </a:ext>
            </a:extLst>
          </p:cNvPr>
          <p:cNvSpPr/>
          <p:nvPr/>
        </p:nvSpPr>
        <p:spPr>
          <a:xfrm>
            <a:off x="437354" y="5245183"/>
            <a:ext cx="530748" cy="338554"/>
          </a:xfrm>
          <a:custGeom>
            <a:avLst/>
            <a:gdLst>
              <a:gd name="connsiteX0" fmla="*/ 183572 w 402785"/>
              <a:gd name="connsiteY0" fmla="*/ 142901 h 278481"/>
              <a:gd name="connsiteX1" fmla="*/ 183572 w 402785"/>
              <a:gd name="connsiteY1" fmla="*/ 155303 h 278481"/>
              <a:gd name="connsiteX2" fmla="*/ 219213 w 402785"/>
              <a:gd name="connsiteY2" fmla="*/ 155303 h 278481"/>
              <a:gd name="connsiteX3" fmla="*/ 219213 w 402785"/>
              <a:gd name="connsiteY3" fmla="*/ 142901 h 278481"/>
              <a:gd name="connsiteX4" fmla="*/ 91787 w 402785"/>
              <a:gd name="connsiteY4" fmla="*/ 137392 h 278481"/>
              <a:gd name="connsiteX5" fmla="*/ 42483 w 402785"/>
              <a:gd name="connsiteY5" fmla="*/ 186695 h 278481"/>
              <a:gd name="connsiteX6" fmla="*/ 91787 w 402785"/>
              <a:gd name="connsiteY6" fmla="*/ 235998 h 278481"/>
              <a:gd name="connsiteX7" fmla="*/ 141090 w 402785"/>
              <a:gd name="connsiteY7" fmla="*/ 186695 h 278481"/>
              <a:gd name="connsiteX8" fmla="*/ 91787 w 402785"/>
              <a:gd name="connsiteY8" fmla="*/ 137392 h 278481"/>
              <a:gd name="connsiteX9" fmla="*/ 91787 w 402785"/>
              <a:gd name="connsiteY9" fmla="*/ 123911 h 278481"/>
              <a:gd name="connsiteX10" fmla="*/ 154571 w 402785"/>
              <a:gd name="connsiteY10" fmla="*/ 186696 h 278481"/>
              <a:gd name="connsiteX11" fmla="*/ 91787 w 402785"/>
              <a:gd name="connsiteY11" fmla="*/ 249480 h 278481"/>
              <a:gd name="connsiteX12" fmla="*/ 29002 w 402785"/>
              <a:gd name="connsiteY12" fmla="*/ 186696 h 278481"/>
              <a:gd name="connsiteX13" fmla="*/ 91787 w 402785"/>
              <a:gd name="connsiteY13" fmla="*/ 123911 h 278481"/>
              <a:gd name="connsiteX14" fmla="*/ 311000 w 402785"/>
              <a:gd name="connsiteY14" fmla="*/ 123909 h 278481"/>
              <a:gd name="connsiteX15" fmla="*/ 356972 w 402785"/>
              <a:gd name="connsiteY15" fmla="*/ 143931 h 278481"/>
              <a:gd name="connsiteX16" fmla="*/ 356630 w 402785"/>
              <a:gd name="connsiteY16" fmla="*/ 153459 h 278481"/>
              <a:gd name="connsiteX17" fmla="*/ 347102 w 402785"/>
              <a:gd name="connsiteY17" fmla="*/ 153116 h 278481"/>
              <a:gd name="connsiteX18" fmla="*/ 311000 w 402785"/>
              <a:gd name="connsiteY18" fmla="*/ 137391 h 278481"/>
              <a:gd name="connsiteX19" fmla="*/ 261696 w 402785"/>
              <a:gd name="connsiteY19" fmla="*/ 186695 h 278481"/>
              <a:gd name="connsiteX20" fmla="*/ 311000 w 402785"/>
              <a:gd name="connsiteY20" fmla="*/ 235998 h 278481"/>
              <a:gd name="connsiteX21" fmla="*/ 360303 w 402785"/>
              <a:gd name="connsiteY21" fmla="*/ 186695 h 278481"/>
              <a:gd name="connsiteX22" fmla="*/ 357412 w 402785"/>
              <a:gd name="connsiteY22" fmla="*/ 170014 h 278481"/>
              <a:gd name="connsiteX23" fmla="*/ 361474 w 402785"/>
              <a:gd name="connsiteY23" fmla="*/ 161390 h 278481"/>
              <a:gd name="connsiteX24" fmla="*/ 370098 w 402785"/>
              <a:gd name="connsiteY24" fmla="*/ 165453 h 278481"/>
              <a:gd name="connsiteX25" fmla="*/ 373784 w 402785"/>
              <a:gd name="connsiteY25" fmla="*/ 186694 h 278481"/>
              <a:gd name="connsiteX26" fmla="*/ 311000 w 402785"/>
              <a:gd name="connsiteY26" fmla="*/ 249478 h 278481"/>
              <a:gd name="connsiteX27" fmla="*/ 248215 w 402785"/>
              <a:gd name="connsiteY27" fmla="*/ 186694 h 278481"/>
              <a:gd name="connsiteX28" fmla="*/ 311000 w 402785"/>
              <a:gd name="connsiteY28" fmla="*/ 123909 h 278481"/>
              <a:gd name="connsiteX29" fmla="*/ 311000 w 402785"/>
              <a:gd name="connsiteY29" fmla="*/ 108389 h 278481"/>
              <a:gd name="connsiteX30" fmla="*/ 232696 w 402785"/>
              <a:gd name="connsiteY30" fmla="*/ 186693 h 278481"/>
              <a:gd name="connsiteX31" fmla="*/ 311000 w 402785"/>
              <a:gd name="connsiteY31" fmla="*/ 264998 h 278481"/>
              <a:gd name="connsiteX32" fmla="*/ 389304 w 402785"/>
              <a:gd name="connsiteY32" fmla="*/ 186693 h 278481"/>
              <a:gd name="connsiteX33" fmla="*/ 311000 w 402785"/>
              <a:gd name="connsiteY33" fmla="*/ 108389 h 278481"/>
              <a:gd name="connsiteX34" fmla="*/ 91786 w 402785"/>
              <a:gd name="connsiteY34" fmla="*/ 108389 h 278481"/>
              <a:gd name="connsiteX35" fmla="*/ 13481 w 402785"/>
              <a:gd name="connsiteY35" fmla="*/ 186694 h 278481"/>
              <a:gd name="connsiteX36" fmla="*/ 91786 w 402785"/>
              <a:gd name="connsiteY36" fmla="*/ 264998 h 278481"/>
              <a:gd name="connsiteX37" fmla="*/ 170090 w 402785"/>
              <a:gd name="connsiteY37" fmla="*/ 186694 h 278481"/>
              <a:gd name="connsiteX38" fmla="*/ 91786 w 402785"/>
              <a:gd name="connsiteY38" fmla="*/ 108389 h 278481"/>
              <a:gd name="connsiteX39" fmla="*/ 183571 w 402785"/>
              <a:gd name="connsiteY39" fmla="*/ 89319 h 278481"/>
              <a:gd name="connsiteX40" fmla="*/ 183571 w 402785"/>
              <a:gd name="connsiteY40" fmla="*/ 129419 h 278481"/>
              <a:gd name="connsiteX41" fmla="*/ 219213 w 402785"/>
              <a:gd name="connsiteY41" fmla="*/ 129419 h 278481"/>
              <a:gd name="connsiteX42" fmla="*/ 219213 w 402785"/>
              <a:gd name="connsiteY42" fmla="*/ 89319 h 278481"/>
              <a:gd name="connsiteX43" fmla="*/ 279130 w 402785"/>
              <a:gd name="connsiteY43" fmla="*/ 25989 h 278481"/>
              <a:gd name="connsiteX44" fmla="*/ 232695 w 402785"/>
              <a:gd name="connsiteY44" fmla="*/ 72424 h 278481"/>
              <a:gd name="connsiteX45" fmla="*/ 232695 w 402785"/>
              <a:gd name="connsiteY45" fmla="*/ 72428 h 278481"/>
              <a:gd name="connsiteX46" fmla="*/ 232694 w 402785"/>
              <a:gd name="connsiteY46" fmla="*/ 72428 h 278481"/>
              <a:gd name="connsiteX47" fmla="*/ 232694 w 402785"/>
              <a:gd name="connsiteY47" fmla="*/ 138855 h 278481"/>
              <a:gd name="connsiteX48" fmla="*/ 310998 w 402785"/>
              <a:gd name="connsiteY48" fmla="*/ 94907 h 278481"/>
              <a:gd name="connsiteX49" fmla="*/ 352549 w 402785"/>
              <a:gd name="connsiteY49" fmla="*/ 104865 h 278481"/>
              <a:gd name="connsiteX50" fmla="*/ 318684 w 402785"/>
              <a:gd name="connsiteY50" fmla="*/ 48104 h 278481"/>
              <a:gd name="connsiteX51" fmla="*/ 279130 w 402785"/>
              <a:gd name="connsiteY51" fmla="*/ 25989 h 278481"/>
              <a:gd name="connsiteX52" fmla="*/ 246818 w 402785"/>
              <a:gd name="connsiteY52" fmla="*/ 13482 h 278481"/>
              <a:gd name="connsiteX53" fmla="*/ 232695 w 402785"/>
              <a:gd name="connsiteY53" fmla="*/ 27605 h 278481"/>
              <a:gd name="connsiteX54" fmla="*/ 232695 w 402785"/>
              <a:gd name="connsiteY54" fmla="*/ 34611 h 278481"/>
              <a:gd name="connsiteX55" fmla="*/ 256223 w 402785"/>
              <a:gd name="connsiteY55" fmla="*/ 17070 h 278481"/>
              <a:gd name="connsiteX56" fmla="*/ 246818 w 402785"/>
              <a:gd name="connsiteY56" fmla="*/ 13482 h 278481"/>
              <a:gd name="connsiteX57" fmla="*/ 155967 w 402785"/>
              <a:gd name="connsiteY57" fmla="*/ 13481 h 278481"/>
              <a:gd name="connsiteX58" fmla="*/ 146570 w 402785"/>
              <a:gd name="connsiteY58" fmla="*/ 17072 h 278481"/>
              <a:gd name="connsiteX59" fmla="*/ 170090 w 402785"/>
              <a:gd name="connsiteY59" fmla="*/ 34610 h 278481"/>
              <a:gd name="connsiteX60" fmla="*/ 170090 w 402785"/>
              <a:gd name="connsiteY60" fmla="*/ 27604 h 278481"/>
              <a:gd name="connsiteX61" fmla="*/ 155967 w 402785"/>
              <a:gd name="connsiteY61" fmla="*/ 13481 h 278481"/>
              <a:gd name="connsiteX62" fmla="*/ 155967 w 402785"/>
              <a:gd name="connsiteY62" fmla="*/ 0 h 278481"/>
              <a:gd name="connsiteX63" fmla="*/ 183572 w 402785"/>
              <a:gd name="connsiteY63" fmla="*/ 27605 h 278481"/>
              <a:gd name="connsiteX64" fmla="*/ 183572 w 402785"/>
              <a:gd name="connsiteY64" fmla="*/ 75838 h 278481"/>
              <a:gd name="connsiteX65" fmla="*/ 219213 w 402785"/>
              <a:gd name="connsiteY65" fmla="*/ 75838 h 278481"/>
              <a:gd name="connsiteX66" fmla="*/ 219213 w 402785"/>
              <a:gd name="connsiteY66" fmla="*/ 27605 h 278481"/>
              <a:gd name="connsiteX67" fmla="*/ 246818 w 402785"/>
              <a:gd name="connsiteY67" fmla="*/ 0 h 278481"/>
              <a:gd name="connsiteX68" fmla="*/ 270321 w 402785"/>
              <a:gd name="connsiteY68" fmla="*/ 13139 h 278481"/>
              <a:gd name="connsiteX69" fmla="*/ 270334 w 402785"/>
              <a:gd name="connsiteY69" fmla="*/ 13159 h 278481"/>
              <a:gd name="connsiteX70" fmla="*/ 279131 w 402785"/>
              <a:gd name="connsiteY70" fmla="*/ 12508 h 278481"/>
              <a:gd name="connsiteX71" fmla="*/ 330163 w 402785"/>
              <a:gd name="connsiteY71" fmla="*/ 41031 h 278481"/>
              <a:gd name="connsiteX72" fmla="*/ 393371 w 402785"/>
              <a:gd name="connsiteY72" fmla="*/ 146228 h 278481"/>
              <a:gd name="connsiteX73" fmla="*/ 402785 w 402785"/>
              <a:gd name="connsiteY73" fmla="*/ 186695 h 278481"/>
              <a:gd name="connsiteX74" fmla="*/ 310999 w 402785"/>
              <a:gd name="connsiteY74" fmla="*/ 278481 h 278481"/>
              <a:gd name="connsiteX75" fmla="*/ 219213 w 402785"/>
              <a:gd name="connsiteY75" fmla="*/ 186695 h 278481"/>
              <a:gd name="connsiteX76" fmla="*/ 219213 w 402785"/>
              <a:gd name="connsiteY76" fmla="*/ 168784 h 278481"/>
              <a:gd name="connsiteX77" fmla="*/ 183572 w 402785"/>
              <a:gd name="connsiteY77" fmla="*/ 168784 h 278481"/>
              <a:gd name="connsiteX78" fmla="*/ 183572 w 402785"/>
              <a:gd name="connsiteY78" fmla="*/ 186695 h 278481"/>
              <a:gd name="connsiteX79" fmla="*/ 91786 w 402785"/>
              <a:gd name="connsiteY79" fmla="*/ 278481 h 278481"/>
              <a:gd name="connsiteX80" fmla="*/ 0 w 402785"/>
              <a:gd name="connsiteY80" fmla="*/ 186695 h 278481"/>
              <a:gd name="connsiteX81" fmla="*/ 8934 w 402785"/>
              <a:gd name="connsiteY81" fmla="*/ 147216 h 278481"/>
              <a:gd name="connsiteX82" fmla="*/ 48647 w 402785"/>
              <a:gd name="connsiteY82" fmla="*/ 81201 h 278481"/>
              <a:gd name="connsiteX83" fmla="*/ 57889 w 402785"/>
              <a:gd name="connsiteY83" fmla="*/ 78863 h 278481"/>
              <a:gd name="connsiteX84" fmla="*/ 60227 w 402785"/>
              <a:gd name="connsiteY84" fmla="*/ 88105 h 278481"/>
              <a:gd name="connsiteX85" fmla="*/ 50236 w 402785"/>
              <a:gd name="connsiteY85" fmla="*/ 104865 h 278481"/>
              <a:gd name="connsiteX86" fmla="*/ 91786 w 402785"/>
              <a:gd name="connsiteY86" fmla="*/ 94908 h 278481"/>
              <a:gd name="connsiteX87" fmla="*/ 170090 w 402785"/>
              <a:gd name="connsiteY87" fmla="*/ 138855 h 278481"/>
              <a:gd name="connsiteX88" fmla="*/ 170090 w 402785"/>
              <a:gd name="connsiteY88" fmla="*/ 72428 h 278481"/>
              <a:gd name="connsiteX89" fmla="*/ 170090 w 402785"/>
              <a:gd name="connsiteY89" fmla="*/ 72424 h 278481"/>
              <a:gd name="connsiteX90" fmla="*/ 123655 w 402785"/>
              <a:gd name="connsiteY90" fmla="*/ 25989 h 278481"/>
              <a:gd name="connsiteX91" fmla="*/ 84101 w 402785"/>
              <a:gd name="connsiteY91" fmla="*/ 48104 h 278481"/>
              <a:gd name="connsiteX92" fmla="*/ 72492 w 402785"/>
              <a:gd name="connsiteY92" fmla="*/ 67534 h 278481"/>
              <a:gd name="connsiteX93" fmla="*/ 63250 w 402785"/>
              <a:gd name="connsiteY93" fmla="*/ 69870 h 278481"/>
              <a:gd name="connsiteX94" fmla="*/ 60914 w 402785"/>
              <a:gd name="connsiteY94" fmla="*/ 60628 h 278481"/>
              <a:gd name="connsiteX95" fmla="*/ 72622 w 402785"/>
              <a:gd name="connsiteY95" fmla="*/ 41033 h 278481"/>
              <a:gd name="connsiteX96" fmla="*/ 123654 w 402785"/>
              <a:gd name="connsiteY96" fmla="*/ 12508 h 278481"/>
              <a:gd name="connsiteX97" fmla="*/ 132453 w 402785"/>
              <a:gd name="connsiteY97" fmla="*/ 13159 h 278481"/>
              <a:gd name="connsiteX98" fmla="*/ 155967 w 402785"/>
              <a:gd name="connsiteY98" fmla="*/ 0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02785" h="278481">
                <a:moveTo>
                  <a:pt x="183572" y="142901"/>
                </a:moveTo>
                <a:lnTo>
                  <a:pt x="183572" y="155303"/>
                </a:lnTo>
                <a:lnTo>
                  <a:pt x="219213" y="155303"/>
                </a:lnTo>
                <a:lnTo>
                  <a:pt x="219213" y="142901"/>
                </a:lnTo>
                <a:close/>
                <a:moveTo>
                  <a:pt x="91787" y="137392"/>
                </a:moveTo>
                <a:cubicBezTo>
                  <a:pt x="64600" y="137392"/>
                  <a:pt x="42483" y="159509"/>
                  <a:pt x="42483" y="186695"/>
                </a:cubicBezTo>
                <a:cubicBezTo>
                  <a:pt x="42483" y="213882"/>
                  <a:pt x="64600" y="235998"/>
                  <a:pt x="91787" y="235998"/>
                </a:cubicBezTo>
                <a:cubicBezTo>
                  <a:pt x="118972" y="235998"/>
                  <a:pt x="141090" y="213882"/>
                  <a:pt x="141090" y="186695"/>
                </a:cubicBezTo>
                <a:cubicBezTo>
                  <a:pt x="141090" y="159508"/>
                  <a:pt x="118974" y="137392"/>
                  <a:pt x="91787" y="137392"/>
                </a:cubicBezTo>
                <a:close/>
                <a:moveTo>
                  <a:pt x="91787" y="123911"/>
                </a:moveTo>
                <a:cubicBezTo>
                  <a:pt x="126406" y="123911"/>
                  <a:pt x="154571" y="152075"/>
                  <a:pt x="154571" y="186696"/>
                </a:cubicBezTo>
                <a:cubicBezTo>
                  <a:pt x="154571" y="221316"/>
                  <a:pt x="126407" y="249480"/>
                  <a:pt x="91787" y="249480"/>
                </a:cubicBezTo>
                <a:cubicBezTo>
                  <a:pt x="57166" y="249480"/>
                  <a:pt x="29002" y="221316"/>
                  <a:pt x="29002" y="186696"/>
                </a:cubicBezTo>
                <a:cubicBezTo>
                  <a:pt x="29002" y="152075"/>
                  <a:pt x="57166" y="123911"/>
                  <a:pt x="91787" y="123911"/>
                </a:cubicBezTo>
                <a:close/>
                <a:moveTo>
                  <a:pt x="311000" y="123909"/>
                </a:moveTo>
                <a:cubicBezTo>
                  <a:pt x="328375" y="123909"/>
                  <a:pt x="345131" y="131207"/>
                  <a:pt x="356972" y="143931"/>
                </a:cubicBezTo>
                <a:cubicBezTo>
                  <a:pt x="359508" y="146658"/>
                  <a:pt x="359355" y="150922"/>
                  <a:pt x="356630" y="153459"/>
                </a:cubicBezTo>
                <a:cubicBezTo>
                  <a:pt x="353903" y="155995"/>
                  <a:pt x="349638" y="155842"/>
                  <a:pt x="347102" y="153116"/>
                </a:cubicBezTo>
                <a:cubicBezTo>
                  <a:pt x="337802" y="143123"/>
                  <a:pt x="324644" y="137391"/>
                  <a:pt x="311000" y="137391"/>
                </a:cubicBezTo>
                <a:cubicBezTo>
                  <a:pt x="283813" y="137391"/>
                  <a:pt x="261696" y="159508"/>
                  <a:pt x="261696" y="186695"/>
                </a:cubicBezTo>
                <a:cubicBezTo>
                  <a:pt x="261696" y="213881"/>
                  <a:pt x="283813" y="235998"/>
                  <a:pt x="311000" y="235998"/>
                </a:cubicBezTo>
                <a:cubicBezTo>
                  <a:pt x="338187" y="235998"/>
                  <a:pt x="360303" y="213881"/>
                  <a:pt x="360303" y="186695"/>
                </a:cubicBezTo>
                <a:cubicBezTo>
                  <a:pt x="360303" y="180963"/>
                  <a:pt x="359330" y="175350"/>
                  <a:pt x="357412" y="170014"/>
                </a:cubicBezTo>
                <a:cubicBezTo>
                  <a:pt x="356152" y="166511"/>
                  <a:pt x="357972" y="162650"/>
                  <a:pt x="361474" y="161390"/>
                </a:cubicBezTo>
                <a:cubicBezTo>
                  <a:pt x="364978" y="160131"/>
                  <a:pt x="368838" y="161950"/>
                  <a:pt x="370098" y="165453"/>
                </a:cubicBezTo>
                <a:cubicBezTo>
                  <a:pt x="372544" y="172257"/>
                  <a:pt x="373785" y="179405"/>
                  <a:pt x="373784" y="186694"/>
                </a:cubicBezTo>
                <a:cubicBezTo>
                  <a:pt x="373784" y="221314"/>
                  <a:pt x="345620" y="249478"/>
                  <a:pt x="311000" y="249478"/>
                </a:cubicBezTo>
                <a:cubicBezTo>
                  <a:pt x="276379" y="249478"/>
                  <a:pt x="248215" y="221314"/>
                  <a:pt x="248215" y="186694"/>
                </a:cubicBezTo>
                <a:cubicBezTo>
                  <a:pt x="248215" y="152073"/>
                  <a:pt x="276379" y="123909"/>
                  <a:pt x="311000" y="123909"/>
                </a:cubicBezTo>
                <a:close/>
                <a:moveTo>
                  <a:pt x="311000" y="108389"/>
                </a:moveTo>
                <a:cubicBezTo>
                  <a:pt x="267823" y="108389"/>
                  <a:pt x="232696" y="143516"/>
                  <a:pt x="232696" y="186693"/>
                </a:cubicBezTo>
                <a:cubicBezTo>
                  <a:pt x="232696" y="229871"/>
                  <a:pt x="267822" y="264998"/>
                  <a:pt x="311000" y="264998"/>
                </a:cubicBezTo>
                <a:cubicBezTo>
                  <a:pt x="354176" y="264998"/>
                  <a:pt x="389304" y="229871"/>
                  <a:pt x="389304" y="186693"/>
                </a:cubicBezTo>
                <a:cubicBezTo>
                  <a:pt x="389304" y="143516"/>
                  <a:pt x="354177" y="108389"/>
                  <a:pt x="311000" y="108389"/>
                </a:cubicBezTo>
                <a:close/>
                <a:moveTo>
                  <a:pt x="91786" y="108389"/>
                </a:moveTo>
                <a:cubicBezTo>
                  <a:pt x="48609" y="108389"/>
                  <a:pt x="13481" y="143517"/>
                  <a:pt x="13481" y="186694"/>
                </a:cubicBezTo>
                <a:cubicBezTo>
                  <a:pt x="13481" y="229871"/>
                  <a:pt x="48609" y="264998"/>
                  <a:pt x="91786" y="264998"/>
                </a:cubicBezTo>
                <a:cubicBezTo>
                  <a:pt x="134963" y="264998"/>
                  <a:pt x="170090" y="229871"/>
                  <a:pt x="170090" y="186694"/>
                </a:cubicBezTo>
                <a:cubicBezTo>
                  <a:pt x="170090" y="143517"/>
                  <a:pt x="134964" y="108389"/>
                  <a:pt x="91786" y="108389"/>
                </a:cubicBezTo>
                <a:close/>
                <a:moveTo>
                  <a:pt x="183571" y="89319"/>
                </a:moveTo>
                <a:lnTo>
                  <a:pt x="183571" y="129419"/>
                </a:lnTo>
                <a:lnTo>
                  <a:pt x="219213" y="129419"/>
                </a:lnTo>
                <a:lnTo>
                  <a:pt x="219213" y="89319"/>
                </a:lnTo>
                <a:close/>
                <a:moveTo>
                  <a:pt x="279130" y="25989"/>
                </a:moveTo>
                <a:cubicBezTo>
                  <a:pt x="253526" y="25989"/>
                  <a:pt x="232695" y="46819"/>
                  <a:pt x="232695" y="72424"/>
                </a:cubicBezTo>
                <a:lnTo>
                  <a:pt x="232695" y="72428"/>
                </a:lnTo>
                <a:lnTo>
                  <a:pt x="232694" y="72428"/>
                </a:lnTo>
                <a:lnTo>
                  <a:pt x="232694" y="138855"/>
                </a:lnTo>
                <a:cubicBezTo>
                  <a:pt x="248845" y="112516"/>
                  <a:pt x="277903" y="94907"/>
                  <a:pt x="310998" y="94907"/>
                </a:cubicBezTo>
                <a:cubicBezTo>
                  <a:pt x="325944" y="94907"/>
                  <a:pt x="340066" y="98501"/>
                  <a:pt x="352549" y="104865"/>
                </a:cubicBezTo>
                <a:cubicBezTo>
                  <a:pt x="336340" y="77671"/>
                  <a:pt x="319493" y="49417"/>
                  <a:pt x="318684" y="48104"/>
                </a:cubicBezTo>
                <a:cubicBezTo>
                  <a:pt x="310152" y="34257"/>
                  <a:pt x="295366" y="25989"/>
                  <a:pt x="279130" y="25989"/>
                </a:cubicBezTo>
                <a:close/>
                <a:moveTo>
                  <a:pt x="246818" y="13482"/>
                </a:moveTo>
                <a:cubicBezTo>
                  <a:pt x="239030" y="13482"/>
                  <a:pt x="232695" y="19817"/>
                  <a:pt x="232695" y="27605"/>
                </a:cubicBezTo>
                <a:lnTo>
                  <a:pt x="232695" y="34611"/>
                </a:lnTo>
                <a:cubicBezTo>
                  <a:pt x="238924" y="26976"/>
                  <a:pt x="246995" y="20903"/>
                  <a:pt x="256223" y="17070"/>
                </a:cubicBezTo>
                <a:cubicBezTo>
                  <a:pt x="253685" y="14792"/>
                  <a:pt x="250365" y="13482"/>
                  <a:pt x="246818" y="13482"/>
                </a:cubicBezTo>
                <a:close/>
                <a:moveTo>
                  <a:pt x="155967" y="13481"/>
                </a:moveTo>
                <a:cubicBezTo>
                  <a:pt x="152431" y="13481"/>
                  <a:pt x="149123" y="14783"/>
                  <a:pt x="146570" y="17072"/>
                </a:cubicBezTo>
                <a:cubicBezTo>
                  <a:pt x="155796" y="20905"/>
                  <a:pt x="163863" y="26977"/>
                  <a:pt x="170090" y="34610"/>
                </a:cubicBezTo>
                <a:lnTo>
                  <a:pt x="170090" y="27604"/>
                </a:lnTo>
                <a:cubicBezTo>
                  <a:pt x="170090" y="19817"/>
                  <a:pt x="163755" y="13481"/>
                  <a:pt x="155967" y="13481"/>
                </a:cubicBezTo>
                <a:close/>
                <a:moveTo>
                  <a:pt x="155967" y="0"/>
                </a:moveTo>
                <a:cubicBezTo>
                  <a:pt x="171188" y="0"/>
                  <a:pt x="183572" y="12384"/>
                  <a:pt x="183572" y="27605"/>
                </a:cubicBezTo>
                <a:lnTo>
                  <a:pt x="183572" y="75838"/>
                </a:lnTo>
                <a:lnTo>
                  <a:pt x="219213" y="75838"/>
                </a:lnTo>
                <a:lnTo>
                  <a:pt x="219213" y="27605"/>
                </a:lnTo>
                <a:cubicBezTo>
                  <a:pt x="219213" y="12383"/>
                  <a:pt x="231597" y="0"/>
                  <a:pt x="246818" y="0"/>
                </a:cubicBezTo>
                <a:cubicBezTo>
                  <a:pt x="256458" y="0"/>
                  <a:pt x="265245" y="4912"/>
                  <a:pt x="270321" y="13139"/>
                </a:cubicBezTo>
                <a:cubicBezTo>
                  <a:pt x="270324" y="13142"/>
                  <a:pt x="270332" y="13153"/>
                  <a:pt x="270334" y="13159"/>
                </a:cubicBezTo>
                <a:cubicBezTo>
                  <a:pt x="273207" y="12734"/>
                  <a:pt x="276142" y="12508"/>
                  <a:pt x="279131" y="12508"/>
                </a:cubicBezTo>
                <a:cubicBezTo>
                  <a:pt x="300080" y="12508"/>
                  <a:pt x="319157" y="23170"/>
                  <a:pt x="330163" y="41031"/>
                </a:cubicBezTo>
                <a:cubicBezTo>
                  <a:pt x="331656" y="43458"/>
                  <a:pt x="390615" y="140644"/>
                  <a:pt x="393371" y="146228"/>
                </a:cubicBezTo>
                <a:cubicBezTo>
                  <a:pt x="399398" y="158442"/>
                  <a:pt x="402786" y="172179"/>
                  <a:pt x="402785" y="186695"/>
                </a:cubicBezTo>
                <a:cubicBezTo>
                  <a:pt x="402785" y="237306"/>
                  <a:pt x="361610" y="278481"/>
                  <a:pt x="310999" y="278481"/>
                </a:cubicBezTo>
                <a:cubicBezTo>
                  <a:pt x="260389" y="278481"/>
                  <a:pt x="219213" y="237306"/>
                  <a:pt x="219213" y="186695"/>
                </a:cubicBezTo>
                <a:lnTo>
                  <a:pt x="219213" y="168784"/>
                </a:lnTo>
                <a:lnTo>
                  <a:pt x="183572" y="168784"/>
                </a:lnTo>
                <a:lnTo>
                  <a:pt x="183572" y="186695"/>
                </a:lnTo>
                <a:cubicBezTo>
                  <a:pt x="183572" y="237306"/>
                  <a:pt x="142397" y="278481"/>
                  <a:pt x="91786" y="278481"/>
                </a:cubicBezTo>
                <a:cubicBezTo>
                  <a:pt x="41175" y="278481"/>
                  <a:pt x="0" y="237306"/>
                  <a:pt x="0" y="186695"/>
                </a:cubicBezTo>
                <a:cubicBezTo>
                  <a:pt x="0" y="172568"/>
                  <a:pt x="3210" y="159179"/>
                  <a:pt x="8934" y="147216"/>
                </a:cubicBezTo>
                <a:cubicBezTo>
                  <a:pt x="11781" y="141265"/>
                  <a:pt x="34324" y="105222"/>
                  <a:pt x="48647" y="81201"/>
                </a:cubicBezTo>
                <a:cubicBezTo>
                  <a:pt x="50553" y="78003"/>
                  <a:pt x="54691" y="76957"/>
                  <a:pt x="57889" y="78863"/>
                </a:cubicBezTo>
                <a:cubicBezTo>
                  <a:pt x="61086" y="80769"/>
                  <a:pt x="62133" y="84907"/>
                  <a:pt x="60227" y="88105"/>
                </a:cubicBezTo>
                <a:cubicBezTo>
                  <a:pt x="56828" y="93804"/>
                  <a:pt x="53441" y="99486"/>
                  <a:pt x="50236" y="104865"/>
                </a:cubicBezTo>
                <a:cubicBezTo>
                  <a:pt x="62718" y="98501"/>
                  <a:pt x="76840" y="94908"/>
                  <a:pt x="91786" y="94908"/>
                </a:cubicBezTo>
                <a:cubicBezTo>
                  <a:pt x="124881" y="94908"/>
                  <a:pt x="153939" y="112516"/>
                  <a:pt x="170090" y="138855"/>
                </a:cubicBezTo>
                <a:lnTo>
                  <a:pt x="170090" y="72428"/>
                </a:lnTo>
                <a:lnTo>
                  <a:pt x="170090" y="72424"/>
                </a:lnTo>
                <a:cubicBezTo>
                  <a:pt x="170090" y="46820"/>
                  <a:pt x="149260" y="25989"/>
                  <a:pt x="123655" y="25989"/>
                </a:cubicBezTo>
                <a:cubicBezTo>
                  <a:pt x="107420" y="25989"/>
                  <a:pt x="92633" y="34256"/>
                  <a:pt x="84101" y="48104"/>
                </a:cubicBezTo>
                <a:cubicBezTo>
                  <a:pt x="83844" y="48521"/>
                  <a:pt x="81621" y="52231"/>
                  <a:pt x="72492" y="67534"/>
                </a:cubicBezTo>
                <a:cubicBezTo>
                  <a:pt x="70585" y="70732"/>
                  <a:pt x="66447" y="71776"/>
                  <a:pt x="63250" y="69870"/>
                </a:cubicBezTo>
                <a:cubicBezTo>
                  <a:pt x="60054" y="67963"/>
                  <a:pt x="59007" y="63825"/>
                  <a:pt x="60914" y="60628"/>
                </a:cubicBezTo>
                <a:cubicBezTo>
                  <a:pt x="72008" y="42030"/>
                  <a:pt x="72470" y="41279"/>
                  <a:pt x="72622" y="41033"/>
                </a:cubicBezTo>
                <a:cubicBezTo>
                  <a:pt x="83628" y="23171"/>
                  <a:pt x="102705" y="12508"/>
                  <a:pt x="123654" y="12508"/>
                </a:cubicBezTo>
                <a:cubicBezTo>
                  <a:pt x="126644" y="12508"/>
                  <a:pt x="129580" y="12734"/>
                  <a:pt x="132453" y="13159"/>
                </a:cubicBezTo>
                <a:cubicBezTo>
                  <a:pt x="137574" y="4894"/>
                  <a:pt x="146344" y="0"/>
                  <a:pt x="155967" y="0"/>
                </a:cubicBezTo>
                <a:close/>
              </a:path>
            </a:pathLst>
          </a:custGeom>
          <a:solidFill>
            <a:srgbClr val="494949"/>
          </a:solidFill>
          <a:ln w="7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0" cap="none" spc="0" normalizeH="0" baseline="0" noProof="0">
              <a:ln>
                <a:noFill/>
              </a:ln>
              <a:solidFill>
                <a:srgbClr val="494949"/>
              </a:solidFill>
              <a:effectLst/>
              <a:uLnTx/>
              <a:uFillTx/>
              <a:latin typeface="Arial" panose="020B0604020202020204"/>
              <a:ea typeface="+mn-ea"/>
              <a:cs typeface="+mn-cs"/>
            </a:endParaRPr>
          </a:p>
        </p:txBody>
      </p:sp>
      <p:sp>
        <p:nvSpPr>
          <p:cNvPr id="4" name="CaixaDeTexto 10">
            <a:extLst>
              <a:ext uri="{FF2B5EF4-FFF2-40B4-BE49-F238E27FC236}">
                <a16:creationId xmlns:a16="http://schemas.microsoft.com/office/drawing/2014/main" id="{00EFB7CC-DE46-EDB0-A463-262E950F6687}"/>
              </a:ext>
            </a:extLst>
          </p:cNvPr>
          <p:cNvSpPr txBox="1"/>
          <p:nvPr/>
        </p:nvSpPr>
        <p:spPr>
          <a:xfrm>
            <a:off x="494852" y="2017997"/>
            <a:ext cx="11296371" cy="2392963"/>
          </a:xfrm>
          <a:prstGeom prst="rect">
            <a:avLst/>
          </a:prstGeom>
          <a:noFill/>
          <a:effectLst>
            <a:softEdge rad="31750"/>
          </a:effectLst>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100" b="0" i="0" u="none" strike="noStrike" kern="0" cap="none" spc="0" normalizeH="0" baseline="0">
                <a:ln>
                  <a:noFill/>
                </a:ln>
                <a:solidFill>
                  <a:schemeClr val="tx2"/>
                </a:solidFill>
                <a:effectLst/>
                <a:uLnTx/>
                <a:uFillTx/>
              </a:defRPr>
            </a:lvl1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0" cap="none" spc="0" normalizeH="0" baseline="0" noProof="0" dirty="0">
                <a:ln>
                  <a:noFill/>
                </a:ln>
                <a:solidFill>
                  <a:srgbClr val="000000"/>
                </a:solidFill>
                <a:effectLst/>
                <a:uLnTx/>
                <a:uFillTx/>
                <a:latin typeface="Arial" panose="020B0604020202020204"/>
                <a:ea typeface="+mn-ea"/>
                <a:cs typeface="+mn-cs"/>
              </a:rPr>
              <a:t>Data Enrichment is a service created to meet the process needs of the Ariba platform, and together with SMART MAP it leverages SAP Ariba solutions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15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0" cap="none" spc="0" normalizeH="0" baseline="0" noProof="0" dirty="0">
                <a:ln>
                  <a:noFill/>
                </a:ln>
                <a:solidFill>
                  <a:srgbClr val="000000"/>
                </a:solidFill>
                <a:effectLst/>
                <a:uLnTx/>
                <a:uFillTx/>
                <a:latin typeface="Arial" panose="020B0604020202020204"/>
                <a:ea typeface="+mn-ea"/>
                <a:cs typeface="+mn-cs"/>
              </a:rPr>
              <a:t>In a requisition creation process in the Ariba Buying module, several customers highlighted the need to enrich information during the process of creating a quotation through a requisition.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15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0" cap="none" spc="0" normalizeH="0" baseline="0" noProof="0" dirty="0">
                <a:ln>
                  <a:noFill/>
                </a:ln>
                <a:solidFill>
                  <a:srgbClr val="000000"/>
                </a:solidFill>
                <a:effectLst/>
                <a:uLnTx/>
                <a:uFillTx/>
                <a:latin typeface="Arial" panose="020B0604020202020204"/>
                <a:ea typeface="+mn-ea"/>
                <a:cs typeface="+mn-cs"/>
              </a:rPr>
              <a:t>The procedural limitation that led to the creation of the service was the fact that the Ariba Buying module transits only a few selected fields when converting a requisition to a quote in the Ariba Sourcing module and vice versa. This functionality of Ariba Buying is called Full Sourcing Project.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15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0" cap="none" spc="0" normalizeH="0" baseline="0" noProof="0" dirty="0">
                <a:ln>
                  <a:noFill/>
                </a:ln>
                <a:solidFill>
                  <a:srgbClr val="000000"/>
                </a:solidFill>
                <a:effectLst/>
                <a:uLnTx/>
                <a:uFillTx/>
                <a:latin typeface="Arial" panose="020B0604020202020204"/>
                <a:ea typeface="+mn-ea"/>
                <a:cs typeface="+mn-cs"/>
              </a:rPr>
              <a:t>Most of the customers who contacted us, demanded to transfer information from custom fields created in the requisition to the quotation and from the quotation to the requisition, thus, Data Enrichment appears to solve this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15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0" cap="none" spc="0" normalizeH="0" baseline="0" noProof="0" dirty="0">
                <a:ln>
                  <a:noFill/>
                </a:ln>
                <a:solidFill>
                  <a:srgbClr val="000000"/>
                </a:solidFill>
                <a:effectLst/>
                <a:uLnTx/>
                <a:uFillTx/>
                <a:latin typeface="Arial" panose="020B0604020202020204"/>
                <a:ea typeface="+mn-ea"/>
                <a:cs typeface="+mn-cs"/>
              </a:rPr>
              <a:t>With the use of the Data Enrichment fix process, customers are now able to transact the fields they want without having to restrict their information, in addition to facilitating the purchase flow for requester and buyers.</a:t>
            </a:r>
            <a:endParaRPr kumimoji="0" lang="pt-BR" sz="115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pic>
        <p:nvPicPr>
          <p:cNvPr id="14" name="Imagem 5" descr="Interface gráfica do usuário, Aplicativo&#10;&#10;Descrição gerada automaticamente">
            <a:extLst>
              <a:ext uri="{FF2B5EF4-FFF2-40B4-BE49-F238E27FC236}">
                <a16:creationId xmlns:a16="http://schemas.microsoft.com/office/drawing/2014/main" id="{E35B997B-CC70-7D51-B7D9-1669A6287E0A}"/>
              </a:ext>
            </a:extLst>
          </p:cNvPr>
          <p:cNvPicPr>
            <a:picLocks noChangeAspect="1"/>
          </p:cNvPicPr>
          <p:nvPr/>
        </p:nvPicPr>
        <p:blipFill>
          <a:blip r:embed="rId2"/>
          <a:stretch>
            <a:fillRect/>
          </a:stretch>
        </p:blipFill>
        <p:spPr>
          <a:xfrm>
            <a:off x="4277286" y="4702697"/>
            <a:ext cx="5042592" cy="1762079"/>
          </a:xfrm>
          <a:prstGeom prst="rect">
            <a:avLst/>
          </a:prstGeom>
        </p:spPr>
      </p:pic>
      <p:sp>
        <p:nvSpPr>
          <p:cNvPr id="15" name="Google Shape;312;p32">
            <a:hlinkClick r:id="rId3"/>
            <a:extLst>
              <a:ext uri="{FF2B5EF4-FFF2-40B4-BE49-F238E27FC236}">
                <a16:creationId xmlns:a16="http://schemas.microsoft.com/office/drawing/2014/main" id="{7B34E91C-6405-2BE4-240C-2EE4ECD9CAC9}"/>
              </a:ext>
            </a:extLst>
          </p:cNvPr>
          <p:cNvSpPr/>
          <p:nvPr/>
        </p:nvSpPr>
        <p:spPr>
          <a:xfrm>
            <a:off x="681371" y="5329822"/>
            <a:ext cx="3184512" cy="507831"/>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Usability – Integration </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Ariba x Chronys SMART MAP</a:t>
            </a:r>
          </a:p>
        </p:txBody>
      </p:sp>
      <p:sp>
        <p:nvSpPr>
          <p:cNvPr id="9" name="TextBox 8">
            <a:extLst>
              <a:ext uri="{FF2B5EF4-FFF2-40B4-BE49-F238E27FC236}">
                <a16:creationId xmlns:a16="http://schemas.microsoft.com/office/drawing/2014/main" id="{E918ADC2-1B47-468A-F1A7-7E340FEECD55}"/>
              </a:ext>
            </a:extLst>
          </p:cNvPr>
          <p:cNvSpPr txBox="1"/>
          <p:nvPr/>
        </p:nvSpPr>
        <p:spPr>
          <a:xfrm>
            <a:off x="2558803" y="1020347"/>
            <a:ext cx="8721657" cy="446276"/>
          </a:xfrm>
          <a:prstGeom prst="rect">
            <a:avLst/>
          </a:prstGeom>
          <a:noFill/>
          <a:effectLst>
            <a:softEdge rad="31750"/>
          </a:effectLst>
        </p:spPr>
        <p:txBody>
          <a:bodyPr wrap="square" rtlCol="0">
            <a:spAutoFit/>
          </a:bodyPr>
          <a:lstStyle>
            <a:defPPr>
              <a:defRPr lang="en-BR"/>
            </a:defPPr>
            <a:lvl1pPr marR="0" lvl="0" indent="0" algn="just" fontAlgn="auto">
              <a:lnSpc>
                <a:spcPct val="100000"/>
              </a:lnSpc>
              <a:spcBef>
                <a:spcPts val="0"/>
              </a:spcBef>
              <a:spcAft>
                <a:spcPts val="0"/>
              </a:spcAft>
              <a:buClrTx/>
              <a:buSzTx/>
              <a:buFontTx/>
              <a:buNone/>
              <a:tabLst/>
              <a:defRPr kumimoji="0" sz="1150" b="0" i="0" u="none" strike="noStrike" kern="0" cap="none" spc="0" normalizeH="0" baseline="0">
                <a:ln>
                  <a:noFill/>
                </a:ln>
                <a:solidFill>
                  <a:srgbClr val="000000"/>
                </a:solidFill>
                <a:effectLst/>
                <a:uLnTx/>
                <a:uFillTx/>
                <a:latin typeface="Arial" panose="020B0604020202020204"/>
              </a:defRPr>
            </a:lvl1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0" cap="none" spc="0" normalizeH="0" baseline="0" noProof="0" dirty="0">
                <a:ln>
                  <a:noFill/>
                </a:ln>
                <a:solidFill>
                  <a:srgbClr val="000000"/>
                </a:solidFill>
                <a:effectLst/>
                <a:uLnTx/>
                <a:uFillTx/>
                <a:latin typeface="Arial" panose="020B0604020202020204"/>
                <a:ea typeface="+mn-ea"/>
                <a:cs typeface="+mn-cs"/>
              </a:rPr>
              <a:t>Stratesys cloud platform that integrates, concentrates and consolidates data from SAP ARIBA, SAP ERP and tax rules, transforming data into valuable information for use in decision-making and execution of processes that systems alone cannot obtain.</a:t>
            </a:r>
            <a:endParaRPr kumimoji="0" lang="pt-PT" sz="115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 name="TextBox 2">
            <a:extLst>
              <a:ext uri="{FF2B5EF4-FFF2-40B4-BE49-F238E27FC236}">
                <a16:creationId xmlns:a16="http://schemas.microsoft.com/office/drawing/2014/main" id="{C320EA74-D5A8-087E-4F31-4FDAE222A2E2}"/>
              </a:ext>
            </a:extLst>
          </p:cNvPr>
          <p:cNvSpPr txBox="1"/>
          <p:nvPr/>
        </p:nvSpPr>
        <p:spPr>
          <a:xfrm>
            <a:off x="209995" y="6209248"/>
            <a:ext cx="4765468" cy="2681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EE6910"/>
                </a:solidFill>
                <a:effectLst/>
                <a:uLnTx/>
                <a:uFillTx/>
                <a:latin typeface="Arial" panose="020B0604020202020204"/>
                <a:ea typeface="+mn-ea"/>
                <a:cs typeface="+mn-cs"/>
              </a:rPr>
              <a:t>More details in a specific proposal related to the Map's RFP</a:t>
            </a:r>
            <a:endParaRPr kumimoji="0" lang="es-ES_tradnl" sz="1100" b="0" i="1" u="none" strike="noStrike" kern="1200" cap="none" spc="0" normalizeH="0" baseline="0" noProof="0" dirty="0">
              <a:ln>
                <a:noFill/>
              </a:ln>
              <a:solidFill>
                <a:srgbClr val="EE6910"/>
              </a:solidFill>
              <a:effectLst/>
              <a:uLnTx/>
              <a:uFillTx/>
              <a:latin typeface="Arial" panose="020B0604020202020204"/>
              <a:ea typeface="+mn-ea"/>
              <a:cs typeface="+mn-cs"/>
            </a:endParaRPr>
          </a:p>
        </p:txBody>
      </p:sp>
      <p:grpSp>
        <p:nvGrpSpPr>
          <p:cNvPr id="11" name="Group 30">
            <a:extLst>
              <a:ext uri="{FF2B5EF4-FFF2-40B4-BE49-F238E27FC236}">
                <a16:creationId xmlns:a16="http://schemas.microsoft.com/office/drawing/2014/main" id="{C2CFF5D0-EEDC-FC67-A4CA-C91740762816}"/>
              </a:ext>
            </a:extLst>
          </p:cNvPr>
          <p:cNvGrpSpPr>
            <a:grpSpLocks noChangeAspect="1"/>
          </p:cNvGrpSpPr>
          <p:nvPr/>
        </p:nvGrpSpPr>
        <p:grpSpPr>
          <a:xfrm>
            <a:off x="564708" y="906564"/>
            <a:ext cx="1859765" cy="739838"/>
            <a:chOff x="482348" y="646142"/>
            <a:chExt cx="3919533" cy="1559240"/>
          </a:xfrm>
        </p:grpSpPr>
        <p:sp>
          <p:nvSpPr>
            <p:cNvPr id="12" name="Forma libre 103">
              <a:extLst>
                <a:ext uri="{FF2B5EF4-FFF2-40B4-BE49-F238E27FC236}">
                  <a16:creationId xmlns:a16="http://schemas.microsoft.com/office/drawing/2014/main" id="{52864E86-34C8-7F90-8194-9C7CCF0FDAF7}"/>
                </a:ext>
              </a:extLst>
            </p:cNvPr>
            <p:cNvSpPr/>
            <p:nvPr/>
          </p:nvSpPr>
          <p:spPr>
            <a:xfrm>
              <a:off x="482348" y="646142"/>
              <a:ext cx="3919533" cy="1559240"/>
            </a:xfrm>
            <a:custGeom>
              <a:avLst/>
              <a:gdLst>
                <a:gd name="connsiteX0" fmla="*/ 1110018 w 2426270"/>
                <a:gd name="connsiteY0" fmla="*/ 682076 h 965201"/>
                <a:gd name="connsiteX1" fmla="*/ 1076534 w 2426270"/>
                <a:gd name="connsiteY1" fmla="*/ 688605 h 965201"/>
                <a:gd name="connsiteX2" fmla="*/ 1076534 w 2426270"/>
                <a:gd name="connsiteY2" fmla="*/ 756358 h 965201"/>
                <a:gd name="connsiteX3" fmla="*/ 1111731 w 2426270"/>
                <a:gd name="connsiteY3" fmla="*/ 781340 h 965201"/>
                <a:gd name="connsiteX4" fmla="*/ 1152254 w 2426270"/>
                <a:gd name="connsiteY4" fmla="*/ 730620 h 965201"/>
                <a:gd name="connsiteX5" fmla="*/ 1110018 w 2426270"/>
                <a:gd name="connsiteY5" fmla="*/ 682076 h 965201"/>
                <a:gd name="connsiteX6" fmla="*/ 1181553 w 2426270"/>
                <a:gd name="connsiteY6" fmla="*/ 672803 h 965201"/>
                <a:gd name="connsiteX7" fmla="*/ 1194680 w 2426270"/>
                <a:gd name="connsiteY7" fmla="*/ 672803 h 965201"/>
                <a:gd name="connsiteX8" fmla="*/ 1233492 w 2426270"/>
                <a:gd name="connsiteY8" fmla="*/ 774811 h 965201"/>
                <a:gd name="connsiteX9" fmla="*/ 1271351 w 2426270"/>
                <a:gd name="connsiteY9" fmla="*/ 672803 h 965201"/>
                <a:gd name="connsiteX10" fmla="*/ 1284193 w 2426270"/>
                <a:gd name="connsiteY10" fmla="*/ 672803 h 965201"/>
                <a:gd name="connsiteX11" fmla="*/ 1234728 w 2426270"/>
                <a:gd name="connsiteY11" fmla="*/ 804335 h 965201"/>
                <a:gd name="connsiteX12" fmla="*/ 1198580 w 2426270"/>
                <a:gd name="connsiteY12" fmla="*/ 836603 h 965201"/>
                <a:gd name="connsiteX13" fmla="*/ 1187356 w 2426270"/>
                <a:gd name="connsiteY13" fmla="*/ 834427 h 965201"/>
                <a:gd name="connsiteX14" fmla="*/ 1187356 w 2426270"/>
                <a:gd name="connsiteY14" fmla="*/ 823261 h 965201"/>
                <a:gd name="connsiteX15" fmla="*/ 1197344 w 2426270"/>
                <a:gd name="connsiteY15" fmla="*/ 825437 h 965201"/>
                <a:gd name="connsiteX16" fmla="*/ 1227594 w 2426270"/>
                <a:gd name="connsiteY16" fmla="*/ 790236 h 965201"/>
                <a:gd name="connsiteX17" fmla="*/ 1064168 w 2426270"/>
                <a:gd name="connsiteY17" fmla="*/ 627192 h 965201"/>
                <a:gd name="connsiteX18" fmla="*/ 1076344 w 2426270"/>
                <a:gd name="connsiteY18" fmla="*/ 627192 h 965201"/>
                <a:gd name="connsiteX19" fmla="*/ 1076344 w 2426270"/>
                <a:gd name="connsiteY19" fmla="*/ 676493 h 965201"/>
                <a:gd name="connsiteX20" fmla="*/ 1109828 w 2426270"/>
                <a:gd name="connsiteY20" fmla="*/ 670626 h 965201"/>
                <a:gd name="connsiteX21" fmla="*/ 1164430 w 2426270"/>
                <a:gd name="connsiteY21" fmla="*/ 730620 h 965201"/>
                <a:gd name="connsiteX22" fmla="*/ 1111731 w 2426270"/>
                <a:gd name="connsiteY22" fmla="*/ 792506 h 965201"/>
                <a:gd name="connsiteX23" fmla="*/ 1064168 w 2426270"/>
                <a:gd name="connsiteY23" fmla="*/ 755885 h 965201"/>
                <a:gd name="connsiteX24" fmla="*/ 1709500 w 2426270"/>
                <a:gd name="connsiteY24" fmla="*/ 282464 h 965201"/>
                <a:gd name="connsiteX25" fmla="*/ 1632734 w 2426270"/>
                <a:gd name="connsiteY25" fmla="*/ 370373 h 965201"/>
                <a:gd name="connsiteX26" fmla="*/ 1709500 w 2426270"/>
                <a:gd name="connsiteY26" fmla="*/ 458377 h 965201"/>
                <a:gd name="connsiteX27" fmla="*/ 1786266 w 2426270"/>
                <a:gd name="connsiteY27" fmla="*/ 370373 h 965201"/>
                <a:gd name="connsiteX28" fmla="*/ 1709500 w 2426270"/>
                <a:gd name="connsiteY28" fmla="*/ 282464 h 965201"/>
                <a:gd name="connsiteX29" fmla="*/ 2070977 w 2426270"/>
                <a:gd name="connsiteY29" fmla="*/ 266472 h 965201"/>
                <a:gd name="connsiteX30" fmla="*/ 2094187 w 2426270"/>
                <a:gd name="connsiteY30" fmla="*/ 266472 h 965201"/>
                <a:gd name="connsiteX31" fmla="*/ 2162773 w 2426270"/>
                <a:gd name="connsiteY31" fmla="*/ 446264 h 965201"/>
                <a:gd name="connsiteX32" fmla="*/ 2229646 w 2426270"/>
                <a:gd name="connsiteY32" fmla="*/ 266567 h 965201"/>
                <a:gd name="connsiteX33" fmla="*/ 2252476 w 2426270"/>
                <a:gd name="connsiteY33" fmla="*/ 266567 h 965201"/>
                <a:gd name="connsiteX34" fmla="*/ 2164961 w 2426270"/>
                <a:gd name="connsiteY34" fmla="*/ 499539 h 965201"/>
                <a:gd name="connsiteX35" fmla="*/ 2101132 w 2426270"/>
                <a:gd name="connsiteY35" fmla="*/ 556316 h 965201"/>
                <a:gd name="connsiteX36" fmla="*/ 2081250 w 2426270"/>
                <a:gd name="connsiteY36" fmla="*/ 552436 h 965201"/>
                <a:gd name="connsiteX37" fmla="*/ 2081250 w 2426270"/>
                <a:gd name="connsiteY37" fmla="*/ 532943 h 965201"/>
                <a:gd name="connsiteX38" fmla="*/ 2098944 w 2426270"/>
                <a:gd name="connsiteY38" fmla="*/ 536823 h 965201"/>
                <a:gd name="connsiteX39" fmla="*/ 2152404 w 2426270"/>
                <a:gd name="connsiteY39" fmla="*/ 474652 h 965201"/>
                <a:gd name="connsiteX40" fmla="*/ 1586122 w 2426270"/>
                <a:gd name="connsiteY40" fmla="*/ 263160 h 965201"/>
                <a:gd name="connsiteX41" fmla="*/ 1586122 w 2426270"/>
                <a:gd name="connsiteY41" fmla="*/ 283883 h 965201"/>
                <a:gd name="connsiteX42" fmla="*/ 1508975 w 2426270"/>
                <a:gd name="connsiteY42" fmla="*/ 296563 h 965201"/>
                <a:gd name="connsiteX43" fmla="*/ 1508975 w 2426270"/>
                <a:gd name="connsiteY43" fmla="*/ 474652 h 965201"/>
                <a:gd name="connsiteX44" fmla="*/ 1487857 w 2426270"/>
                <a:gd name="connsiteY44" fmla="*/ 474652 h 965201"/>
                <a:gd name="connsiteX45" fmla="*/ 1487857 w 2426270"/>
                <a:gd name="connsiteY45" fmla="*/ 282843 h 965201"/>
                <a:gd name="connsiteX46" fmla="*/ 1586122 w 2426270"/>
                <a:gd name="connsiteY46" fmla="*/ 263160 h 965201"/>
                <a:gd name="connsiteX47" fmla="*/ 1951213 w 2426270"/>
                <a:gd name="connsiteY47" fmla="*/ 263066 h 965201"/>
                <a:gd name="connsiteX48" fmla="*/ 2032546 w 2426270"/>
                <a:gd name="connsiteY48" fmla="*/ 339052 h 965201"/>
                <a:gd name="connsiteX49" fmla="*/ 2032546 w 2426270"/>
                <a:gd name="connsiteY49" fmla="*/ 474653 h 965201"/>
                <a:gd name="connsiteX50" fmla="*/ 2010952 w 2426270"/>
                <a:gd name="connsiteY50" fmla="*/ 474653 h 965201"/>
                <a:gd name="connsiteX51" fmla="*/ 2010952 w 2426270"/>
                <a:gd name="connsiteY51" fmla="*/ 339052 h 965201"/>
                <a:gd name="connsiteX52" fmla="*/ 1949311 w 2426270"/>
                <a:gd name="connsiteY52" fmla="*/ 284168 h 965201"/>
                <a:gd name="connsiteX53" fmla="*/ 1882723 w 2426270"/>
                <a:gd name="connsiteY53" fmla="*/ 297511 h 965201"/>
                <a:gd name="connsiteX54" fmla="*/ 1882723 w 2426270"/>
                <a:gd name="connsiteY54" fmla="*/ 474653 h 965201"/>
                <a:gd name="connsiteX55" fmla="*/ 1861605 w 2426270"/>
                <a:gd name="connsiteY55" fmla="*/ 474653 h 965201"/>
                <a:gd name="connsiteX56" fmla="*/ 1861605 w 2426270"/>
                <a:gd name="connsiteY56" fmla="*/ 285398 h 965201"/>
                <a:gd name="connsiteX57" fmla="*/ 1951213 w 2426270"/>
                <a:gd name="connsiteY57" fmla="*/ 263066 h 965201"/>
                <a:gd name="connsiteX58" fmla="*/ 2357399 w 2426270"/>
                <a:gd name="connsiteY58" fmla="*/ 262687 h 965201"/>
                <a:gd name="connsiteX59" fmla="*/ 2413904 w 2426270"/>
                <a:gd name="connsiteY59" fmla="*/ 275178 h 965201"/>
                <a:gd name="connsiteX60" fmla="*/ 2413904 w 2426270"/>
                <a:gd name="connsiteY60" fmla="*/ 296185 h 965201"/>
                <a:gd name="connsiteX61" fmla="*/ 2359111 w 2426270"/>
                <a:gd name="connsiteY61" fmla="*/ 283316 h 965201"/>
                <a:gd name="connsiteX62" fmla="*/ 2307363 w 2426270"/>
                <a:gd name="connsiteY62" fmla="*/ 320599 h 965201"/>
                <a:gd name="connsiteX63" fmla="*/ 2426270 w 2426270"/>
                <a:gd name="connsiteY63" fmla="*/ 420620 h 965201"/>
                <a:gd name="connsiteX64" fmla="*/ 2350169 w 2426270"/>
                <a:gd name="connsiteY64" fmla="*/ 478059 h 965201"/>
                <a:gd name="connsiteX65" fmla="*/ 2284628 w 2426270"/>
                <a:gd name="connsiteY65" fmla="*/ 463013 h 965201"/>
                <a:gd name="connsiteX66" fmla="*/ 2284628 w 2426270"/>
                <a:gd name="connsiteY66" fmla="*/ 440776 h 965201"/>
                <a:gd name="connsiteX67" fmla="*/ 2349599 w 2426270"/>
                <a:gd name="connsiteY67" fmla="*/ 457052 h 965201"/>
                <a:gd name="connsiteX68" fmla="*/ 2404867 w 2426270"/>
                <a:gd name="connsiteY68" fmla="*/ 420620 h 965201"/>
                <a:gd name="connsiteX69" fmla="*/ 2286245 w 2426270"/>
                <a:gd name="connsiteY69" fmla="*/ 320599 h 965201"/>
                <a:gd name="connsiteX70" fmla="*/ 2357399 w 2426270"/>
                <a:gd name="connsiteY70" fmla="*/ 262687 h 965201"/>
                <a:gd name="connsiteX71" fmla="*/ 1709500 w 2426270"/>
                <a:gd name="connsiteY71" fmla="*/ 262687 h 965201"/>
                <a:gd name="connsiteX72" fmla="*/ 1807384 w 2426270"/>
                <a:gd name="connsiteY72" fmla="*/ 370373 h 965201"/>
                <a:gd name="connsiteX73" fmla="*/ 1709500 w 2426270"/>
                <a:gd name="connsiteY73" fmla="*/ 478059 h 965201"/>
                <a:gd name="connsiteX74" fmla="*/ 1611616 w 2426270"/>
                <a:gd name="connsiteY74" fmla="*/ 370373 h 965201"/>
                <a:gd name="connsiteX75" fmla="*/ 1709500 w 2426270"/>
                <a:gd name="connsiteY75" fmla="*/ 262687 h 965201"/>
                <a:gd name="connsiteX76" fmla="*/ 1145405 w 2426270"/>
                <a:gd name="connsiteY76" fmla="*/ 262687 h 965201"/>
                <a:gd name="connsiteX77" fmla="*/ 1206190 w 2426270"/>
                <a:gd name="connsiteY77" fmla="*/ 273853 h 965201"/>
                <a:gd name="connsiteX78" fmla="*/ 1206190 w 2426270"/>
                <a:gd name="connsiteY78" fmla="*/ 294482 h 965201"/>
                <a:gd name="connsiteX79" fmla="*/ 1147498 w 2426270"/>
                <a:gd name="connsiteY79" fmla="*/ 283316 h 965201"/>
                <a:gd name="connsiteX80" fmla="*/ 1068639 w 2426270"/>
                <a:gd name="connsiteY80" fmla="*/ 370373 h 965201"/>
                <a:gd name="connsiteX81" fmla="*/ 1147498 w 2426270"/>
                <a:gd name="connsiteY81" fmla="*/ 457430 h 965201"/>
                <a:gd name="connsiteX82" fmla="*/ 1206190 w 2426270"/>
                <a:gd name="connsiteY82" fmla="*/ 446359 h 965201"/>
                <a:gd name="connsiteX83" fmla="*/ 1206190 w 2426270"/>
                <a:gd name="connsiteY83" fmla="*/ 466893 h 965201"/>
                <a:gd name="connsiteX84" fmla="*/ 1145405 w 2426270"/>
                <a:gd name="connsiteY84" fmla="*/ 478059 h 965201"/>
                <a:gd name="connsiteX85" fmla="*/ 1047521 w 2426270"/>
                <a:gd name="connsiteY85" fmla="*/ 370373 h 965201"/>
                <a:gd name="connsiteX86" fmla="*/ 1145405 w 2426270"/>
                <a:gd name="connsiteY86" fmla="*/ 262687 h 965201"/>
                <a:gd name="connsiteX87" fmla="*/ 1254324 w 2426270"/>
                <a:gd name="connsiteY87" fmla="*/ 186323 h 965201"/>
                <a:gd name="connsiteX88" fmla="*/ 1275918 w 2426270"/>
                <a:gd name="connsiteY88" fmla="*/ 186323 h 965201"/>
                <a:gd name="connsiteX89" fmla="*/ 1275918 w 2426270"/>
                <a:gd name="connsiteY89" fmla="*/ 279436 h 965201"/>
                <a:gd name="connsiteX90" fmla="*/ 1347927 w 2426270"/>
                <a:gd name="connsiteY90" fmla="*/ 262687 h 965201"/>
                <a:gd name="connsiteX91" fmla="*/ 1426882 w 2426270"/>
                <a:gd name="connsiteY91" fmla="*/ 347190 h 965201"/>
                <a:gd name="connsiteX92" fmla="*/ 1426882 w 2426270"/>
                <a:gd name="connsiteY92" fmla="*/ 474653 h 965201"/>
                <a:gd name="connsiteX93" fmla="*/ 1405764 w 2426270"/>
                <a:gd name="connsiteY93" fmla="*/ 474653 h 965201"/>
                <a:gd name="connsiteX94" fmla="*/ 1405764 w 2426270"/>
                <a:gd name="connsiteY94" fmla="*/ 347190 h 965201"/>
                <a:gd name="connsiteX95" fmla="*/ 1345359 w 2426270"/>
                <a:gd name="connsiteY95" fmla="*/ 284168 h 965201"/>
                <a:gd name="connsiteX96" fmla="*/ 1275918 w 2426270"/>
                <a:gd name="connsiteY96" fmla="*/ 300065 h 965201"/>
                <a:gd name="connsiteX97" fmla="*/ 1275918 w 2426270"/>
                <a:gd name="connsiteY97" fmla="*/ 474653 h 965201"/>
                <a:gd name="connsiteX98" fmla="*/ 1254324 w 2426270"/>
                <a:gd name="connsiteY98" fmla="*/ 474653 h 965201"/>
                <a:gd name="connsiteX99" fmla="*/ 490277 w 2426270"/>
                <a:gd name="connsiteY99" fmla="*/ 1 h 965201"/>
                <a:gd name="connsiteX100" fmla="*/ 525283 w 2426270"/>
                <a:gd name="connsiteY100" fmla="*/ 1 h 965201"/>
                <a:gd name="connsiteX101" fmla="*/ 818079 w 2426270"/>
                <a:gd name="connsiteY101" fmla="*/ 66240 h 965201"/>
                <a:gd name="connsiteX102" fmla="*/ 919198 w 2426270"/>
                <a:gd name="connsiteY102" fmla="*/ 261268 h 965201"/>
                <a:gd name="connsiteX103" fmla="*/ 919198 w 2426270"/>
                <a:gd name="connsiteY103" fmla="*/ 577702 h 965201"/>
                <a:gd name="connsiteX104" fmla="*/ 868401 w 2426270"/>
                <a:gd name="connsiteY104" fmla="*/ 795345 h 965201"/>
                <a:gd name="connsiteX105" fmla="*/ 747591 w 2426270"/>
                <a:gd name="connsiteY105" fmla="*/ 908898 h 965201"/>
                <a:gd name="connsiteX106" fmla="*/ 591776 w 2426270"/>
                <a:gd name="connsiteY106" fmla="*/ 956212 h 965201"/>
                <a:gd name="connsiteX107" fmla="*/ 473535 w 2426270"/>
                <a:gd name="connsiteY107" fmla="*/ 964539 h 965201"/>
                <a:gd name="connsiteX108" fmla="*/ 471537 w 2426270"/>
                <a:gd name="connsiteY108" fmla="*/ 964539 h 965201"/>
                <a:gd name="connsiteX109" fmla="*/ 446424 w 2426270"/>
                <a:gd name="connsiteY109" fmla="*/ 964539 h 965201"/>
                <a:gd name="connsiteX110" fmla="*/ 430157 w 2426270"/>
                <a:gd name="connsiteY110" fmla="*/ 964539 h 965201"/>
                <a:gd name="connsiteX111" fmla="*/ 0 w 2426270"/>
                <a:gd name="connsiteY111" fmla="*/ 965201 h 965201"/>
                <a:gd name="connsiteX112" fmla="*/ 0 w 2426270"/>
                <a:gd name="connsiteY112" fmla="*/ 900287 h 965201"/>
                <a:gd name="connsiteX113" fmla="*/ 0 w 2426270"/>
                <a:gd name="connsiteY113" fmla="*/ 477208 h 965201"/>
                <a:gd name="connsiteX114" fmla="*/ 40333 w 2426270"/>
                <a:gd name="connsiteY114" fmla="*/ 249061 h 965201"/>
                <a:gd name="connsiteX115" fmla="*/ 150679 w 2426270"/>
                <a:gd name="connsiteY115" fmla="*/ 101063 h 965201"/>
                <a:gd name="connsiteX116" fmla="*/ 306494 w 2426270"/>
                <a:gd name="connsiteY116" fmla="*/ 24415 h 965201"/>
                <a:gd name="connsiteX117" fmla="*/ 490277 w 2426270"/>
                <a:gd name="connsiteY117" fmla="*/ 1 h 96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26270" h="965201">
                  <a:moveTo>
                    <a:pt x="1110018" y="682076"/>
                  </a:moveTo>
                  <a:cubicBezTo>
                    <a:pt x="1098527" y="682018"/>
                    <a:pt x="1087150" y="684238"/>
                    <a:pt x="1076534" y="688605"/>
                  </a:cubicBezTo>
                  <a:lnTo>
                    <a:pt x="1076534" y="756358"/>
                  </a:lnTo>
                  <a:cubicBezTo>
                    <a:pt x="1076534" y="768660"/>
                    <a:pt x="1085381" y="781340"/>
                    <a:pt x="1111731" y="781340"/>
                  </a:cubicBezTo>
                  <a:cubicBezTo>
                    <a:pt x="1128568" y="781340"/>
                    <a:pt x="1152254" y="775946"/>
                    <a:pt x="1152254" y="730620"/>
                  </a:cubicBezTo>
                  <a:cubicBezTo>
                    <a:pt x="1152254" y="694188"/>
                    <a:pt x="1136083" y="682076"/>
                    <a:pt x="1110018" y="682076"/>
                  </a:cubicBezTo>
                  <a:close/>
                  <a:moveTo>
                    <a:pt x="1181553" y="672803"/>
                  </a:moveTo>
                  <a:lnTo>
                    <a:pt x="1194680" y="672803"/>
                  </a:lnTo>
                  <a:cubicBezTo>
                    <a:pt x="1207427" y="706774"/>
                    <a:pt x="1220554" y="740840"/>
                    <a:pt x="1233492" y="774811"/>
                  </a:cubicBezTo>
                  <a:lnTo>
                    <a:pt x="1271351" y="672803"/>
                  </a:lnTo>
                  <a:lnTo>
                    <a:pt x="1284193" y="672803"/>
                  </a:lnTo>
                  <a:lnTo>
                    <a:pt x="1234728" y="804335"/>
                  </a:lnTo>
                  <a:cubicBezTo>
                    <a:pt x="1225216" y="830358"/>
                    <a:pt x="1210757" y="836603"/>
                    <a:pt x="1198580" y="836603"/>
                  </a:cubicBezTo>
                  <a:cubicBezTo>
                    <a:pt x="1194737" y="836526"/>
                    <a:pt x="1190942" y="835789"/>
                    <a:pt x="1187356" y="834427"/>
                  </a:cubicBezTo>
                  <a:lnTo>
                    <a:pt x="1187356" y="823261"/>
                  </a:lnTo>
                  <a:cubicBezTo>
                    <a:pt x="1190514" y="824605"/>
                    <a:pt x="1193910" y="825343"/>
                    <a:pt x="1197344" y="825437"/>
                  </a:cubicBezTo>
                  <a:cubicBezTo>
                    <a:pt x="1215893" y="825437"/>
                    <a:pt x="1220554" y="804619"/>
                    <a:pt x="1227594" y="790236"/>
                  </a:cubicBezTo>
                  <a:close/>
                  <a:moveTo>
                    <a:pt x="1064168" y="627192"/>
                  </a:moveTo>
                  <a:lnTo>
                    <a:pt x="1076344" y="627192"/>
                  </a:lnTo>
                  <a:lnTo>
                    <a:pt x="1076344" y="676493"/>
                  </a:lnTo>
                  <a:cubicBezTo>
                    <a:pt x="1087084" y="672625"/>
                    <a:pt x="1098413" y="670639"/>
                    <a:pt x="1109828" y="670626"/>
                  </a:cubicBezTo>
                  <a:cubicBezTo>
                    <a:pt x="1135417" y="670626"/>
                    <a:pt x="1164430" y="681319"/>
                    <a:pt x="1164430" y="730620"/>
                  </a:cubicBezTo>
                  <a:cubicBezTo>
                    <a:pt x="1164430" y="784463"/>
                    <a:pt x="1131707" y="792506"/>
                    <a:pt x="1111731" y="792506"/>
                  </a:cubicBezTo>
                  <a:cubicBezTo>
                    <a:pt x="1068544" y="792506"/>
                    <a:pt x="1064168" y="764118"/>
                    <a:pt x="1064168" y="755885"/>
                  </a:cubicBezTo>
                  <a:close/>
                  <a:moveTo>
                    <a:pt x="1709500" y="282464"/>
                  </a:moveTo>
                  <a:cubicBezTo>
                    <a:pt x="1663364" y="282464"/>
                    <a:pt x="1632734" y="304796"/>
                    <a:pt x="1632734" y="370373"/>
                  </a:cubicBezTo>
                  <a:cubicBezTo>
                    <a:pt x="1632734" y="435950"/>
                    <a:pt x="1663745" y="458377"/>
                    <a:pt x="1709500" y="458377"/>
                  </a:cubicBezTo>
                  <a:cubicBezTo>
                    <a:pt x="1755256" y="458377"/>
                    <a:pt x="1786266" y="436045"/>
                    <a:pt x="1786266" y="370373"/>
                  </a:cubicBezTo>
                  <a:cubicBezTo>
                    <a:pt x="1786266" y="304796"/>
                    <a:pt x="1755636" y="282464"/>
                    <a:pt x="1709500" y="282464"/>
                  </a:cubicBezTo>
                  <a:close/>
                  <a:moveTo>
                    <a:pt x="2070977" y="266472"/>
                  </a:moveTo>
                  <a:lnTo>
                    <a:pt x="2094187" y="266472"/>
                  </a:lnTo>
                  <a:cubicBezTo>
                    <a:pt x="2116637" y="326560"/>
                    <a:pt x="2139943" y="386554"/>
                    <a:pt x="2162773" y="446264"/>
                  </a:cubicBezTo>
                  <a:lnTo>
                    <a:pt x="2229646" y="266567"/>
                  </a:lnTo>
                  <a:lnTo>
                    <a:pt x="2252476" y="266567"/>
                  </a:lnTo>
                  <a:lnTo>
                    <a:pt x="2164961" y="499539"/>
                  </a:lnTo>
                  <a:cubicBezTo>
                    <a:pt x="2147648" y="545434"/>
                    <a:pt x="2122630" y="556316"/>
                    <a:pt x="2101132" y="556316"/>
                  </a:cubicBezTo>
                  <a:cubicBezTo>
                    <a:pt x="2094330" y="556188"/>
                    <a:pt x="2087595" y="554876"/>
                    <a:pt x="2081250" y="552436"/>
                  </a:cubicBezTo>
                  <a:lnTo>
                    <a:pt x="2081250" y="532943"/>
                  </a:lnTo>
                  <a:cubicBezTo>
                    <a:pt x="2086844" y="535352"/>
                    <a:pt x="2092846" y="536669"/>
                    <a:pt x="2098944" y="536823"/>
                  </a:cubicBezTo>
                  <a:cubicBezTo>
                    <a:pt x="2131762" y="536823"/>
                    <a:pt x="2139943" y="499918"/>
                    <a:pt x="2152404" y="474652"/>
                  </a:cubicBezTo>
                  <a:close/>
                  <a:moveTo>
                    <a:pt x="1586122" y="263160"/>
                  </a:moveTo>
                  <a:lnTo>
                    <a:pt x="1586122" y="283883"/>
                  </a:lnTo>
                  <a:cubicBezTo>
                    <a:pt x="1559972" y="284855"/>
                    <a:pt x="1534050" y="289115"/>
                    <a:pt x="1508975" y="296563"/>
                  </a:cubicBezTo>
                  <a:lnTo>
                    <a:pt x="1508975" y="474652"/>
                  </a:lnTo>
                  <a:lnTo>
                    <a:pt x="1487857" y="474652"/>
                  </a:lnTo>
                  <a:lnTo>
                    <a:pt x="1487857" y="282843"/>
                  </a:lnTo>
                  <a:cubicBezTo>
                    <a:pt x="1519087" y="270229"/>
                    <a:pt x="1552419" y="263553"/>
                    <a:pt x="1586122" y="263160"/>
                  </a:cubicBezTo>
                  <a:close/>
                  <a:moveTo>
                    <a:pt x="1951213" y="263066"/>
                  </a:moveTo>
                  <a:cubicBezTo>
                    <a:pt x="2002771" y="262688"/>
                    <a:pt x="2032546" y="288426"/>
                    <a:pt x="2032546" y="339052"/>
                  </a:cubicBezTo>
                  <a:lnTo>
                    <a:pt x="2032546" y="474653"/>
                  </a:lnTo>
                  <a:lnTo>
                    <a:pt x="2010952" y="474653"/>
                  </a:lnTo>
                  <a:lnTo>
                    <a:pt x="2010952" y="339052"/>
                  </a:lnTo>
                  <a:cubicBezTo>
                    <a:pt x="2010952" y="308582"/>
                    <a:pt x="1998015" y="284168"/>
                    <a:pt x="1949311" y="284168"/>
                  </a:cubicBezTo>
                  <a:cubicBezTo>
                    <a:pt x="1926471" y="284463"/>
                    <a:pt x="1903898" y="288988"/>
                    <a:pt x="1882723" y="297511"/>
                  </a:cubicBezTo>
                  <a:lnTo>
                    <a:pt x="1882723" y="474653"/>
                  </a:lnTo>
                  <a:lnTo>
                    <a:pt x="1861605" y="474653"/>
                  </a:lnTo>
                  <a:lnTo>
                    <a:pt x="1861605" y="285398"/>
                  </a:lnTo>
                  <a:cubicBezTo>
                    <a:pt x="1889325" y="271128"/>
                    <a:pt x="1920003" y="263482"/>
                    <a:pt x="1951213" y="263066"/>
                  </a:cubicBezTo>
                  <a:close/>
                  <a:moveTo>
                    <a:pt x="2357399" y="262687"/>
                  </a:moveTo>
                  <a:cubicBezTo>
                    <a:pt x="2376900" y="262948"/>
                    <a:pt x="2396134" y="267200"/>
                    <a:pt x="2413904" y="275178"/>
                  </a:cubicBezTo>
                  <a:lnTo>
                    <a:pt x="2413904" y="296185"/>
                  </a:lnTo>
                  <a:cubicBezTo>
                    <a:pt x="2396867" y="287796"/>
                    <a:pt x="2378127" y="283395"/>
                    <a:pt x="2359111" y="283316"/>
                  </a:cubicBezTo>
                  <a:cubicBezTo>
                    <a:pt x="2331430" y="283316"/>
                    <a:pt x="2307363" y="293630"/>
                    <a:pt x="2307363" y="320599"/>
                  </a:cubicBezTo>
                  <a:cubicBezTo>
                    <a:pt x="2307744" y="371225"/>
                    <a:pt x="2426270" y="339903"/>
                    <a:pt x="2426270" y="420620"/>
                  </a:cubicBezTo>
                  <a:cubicBezTo>
                    <a:pt x="2426270" y="454024"/>
                    <a:pt x="2400396" y="478059"/>
                    <a:pt x="2350169" y="478059"/>
                  </a:cubicBezTo>
                  <a:cubicBezTo>
                    <a:pt x="2327434" y="478285"/>
                    <a:pt x="2304966" y="473128"/>
                    <a:pt x="2284628" y="463013"/>
                  </a:cubicBezTo>
                  <a:lnTo>
                    <a:pt x="2284628" y="440776"/>
                  </a:lnTo>
                  <a:cubicBezTo>
                    <a:pt x="2304642" y="451344"/>
                    <a:pt x="2326940" y="456929"/>
                    <a:pt x="2349599" y="457052"/>
                  </a:cubicBezTo>
                  <a:cubicBezTo>
                    <a:pt x="2381561" y="457052"/>
                    <a:pt x="2404867" y="445034"/>
                    <a:pt x="2404867" y="420620"/>
                  </a:cubicBezTo>
                  <a:cubicBezTo>
                    <a:pt x="2404867" y="358355"/>
                    <a:pt x="2286245" y="394030"/>
                    <a:pt x="2286245" y="320599"/>
                  </a:cubicBezTo>
                  <a:cubicBezTo>
                    <a:pt x="2286245" y="290981"/>
                    <a:pt x="2306507" y="262687"/>
                    <a:pt x="2357399" y="262687"/>
                  </a:cubicBezTo>
                  <a:close/>
                  <a:moveTo>
                    <a:pt x="1709500" y="262687"/>
                  </a:moveTo>
                  <a:cubicBezTo>
                    <a:pt x="1754304" y="262687"/>
                    <a:pt x="1807384" y="281991"/>
                    <a:pt x="1807384" y="370373"/>
                  </a:cubicBezTo>
                  <a:cubicBezTo>
                    <a:pt x="1807384" y="458755"/>
                    <a:pt x="1754399" y="478059"/>
                    <a:pt x="1709500" y="478059"/>
                  </a:cubicBezTo>
                  <a:cubicBezTo>
                    <a:pt x="1664601" y="478059"/>
                    <a:pt x="1611616" y="459134"/>
                    <a:pt x="1611616" y="370373"/>
                  </a:cubicBezTo>
                  <a:cubicBezTo>
                    <a:pt x="1611616" y="281612"/>
                    <a:pt x="1664696" y="262687"/>
                    <a:pt x="1709500" y="262687"/>
                  </a:cubicBezTo>
                  <a:close/>
                  <a:moveTo>
                    <a:pt x="1145405" y="262687"/>
                  </a:moveTo>
                  <a:cubicBezTo>
                    <a:pt x="1166152" y="262978"/>
                    <a:pt x="1186709" y="266752"/>
                    <a:pt x="1206190" y="273853"/>
                  </a:cubicBezTo>
                  <a:lnTo>
                    <a:pt x="1206190" y="294482"/>
                  </a:lnTo>
                  <a:cubicBezTo>
                    <a:pt x="1187441" y="287336"/>
                    <a:pt x="1167569" y="283555"/>
                    <a:pt x="1147498" y="283316"/>
                  </a:cubicBezTo>
                  <a:cubicBezTo>
                    <a:pt x="1099935" y="283316"/>
                    <a:pt x="1068639" y="305175"/>
                    <a:pt x="1068639" y="370373"/>
                  </a:cubicBezTo>
                  <a:cubicBezTo>
                    <a:pt x="1068639" y="435571"/>
                    <a:pt x="1100125" y="457430"/>
                    <a:pt x="1147498" y="457430"/>
                  </a:cubicBezTo>
                  <a:cubicBezTo>
                    <a:pt x="1167588" y="457411"/>
                    <a:pt x="1187489" y="453656"/>
                    <a:pt x="1206190" y="446359"/>
                  </a:cubicBezTo>
                  <a:lnTo>
                    <a:pt x="1206190" y="466893"/>
                  </a:lnTo>
                  <a:cubicBezTo>
                    <a:pt x="1186766" y="474218"/>
                    <a:pt x="1166181" y="478000"/>
                    <a:pt x="1145405" y="478059"/>
                  </a:cubicBezTo>
                  <a:cubicBezTo>
                    <a:pt x="1100981" y="478059"/>
                    <a:pt x="1047521" y="460080"/>
                    <a:pt x="1047521" y="370373"/>
                  </a:cubicBezTo>
                  <a:cubicBezTo>
                    <a:pt x="1047521" y="280666"/>
                    <a:pt x="1100981" y="262687"/>
                    <a:pt x="1145405" y="262687"/>
                  </a:cubicBezTo>
                  <a:close/>
                  <a:moveTo>
                    <a:pt x="1254324" y="186323"/>
                  </a:moveTo>
                  <a:lnTo>
                    <a:pt x="1275918" y="186323"/>
                  </a:lnTo>
                  <a:lnTo>
                    <a:pt x="1275918" y="279436"/>
                  </a:lnTo>
                  <a:cubicBezTo>
                    <a:pt x="1298538" y="269087"/>
                    <a:pt x="1323033" y="263390"/>
                    <a:pt x="1347927" y="262687"/>
                  </a:cubicBezTo>
                  <a:cubicBezTo>
                    <a:pt x="1397678" y="262687"/>
                    <a:pt x="1426882" y="291454"/>
                    <a:pt x="1426882" y="347190"/>
                  </a:cubicBezTo>
                  <a:lnTo>
                    <a:pt x="1426882" y="474653"/>
                  </a:lnTo>
                  <a:lnTo>
                    <a:pt x="1405764" y="474653"/>
                  </a:lnTo>
                  <a:lnTo>
                    <a:pt x="1405764" y="347190"/>
                  </a:lnTo>
                  <a:cubicBezTo>
                    <a:pt x="1405764" y="303472"/>
                    <a:pt x="1385026" y="284168"/>
                    <a:pt x="1345359" y="284168"/>
                  </a:cubicBezTo>
                  <a:cubicBezTo>
                    <a:pt x="1321368" y="284719"/>
                    <a:pt x="1297739" y="290128"/>
                    <a:pt x="1275918" y="300065"/>
                  </a:cubicBezTo>
                  <a:lnTo>
                    <a:pt x="1275918" y="474653"/>
                  </a:lnTo>
                  <a:lnTo>
                    <a:pt x="1254324" y="474653"/>
                  </a:lnTo>
                  <a:close/>
                  <a:moveTo>
                    <a:pt x="490277" y="1"/>
                  </a:moveTo>
                  <a:lnTo>
                    <a:pt x="525283" y="1"/>
                  </a:lnTo>
                  <a:cubicBezTo>
                    <a:pt x="655161" y="1"/>
                    <a:pt x="752759" y="22081"/>
                    <a:pt x="818079" y="66240"/>
                  </a:cubicBezTo>
                  <a:cubicBezTo>
                    <a:pt x="885555" y="112608"/>
                    <a:pt x="919261" y="177617"/>
                    <a:pt x="919198" y="261268"/>
                  </a:cubicBezTo>
                  <a:lnTo>
                    <a:pt x="919198" y="577702"/>
                  </a:lnTo>
                  <a:cubicBezTo>
                    <a:pt x="919198" y="670437"/>
                    <a:pt x="902265" y="742985"/>
                    <a:pt x="868401" y="795345"/>
                  </a:cubicBezTo>
                  <a:cubicBezTo>
                    <a:pt x="839260" y="843420"/>
                    <a:pt x="797492" y="882679"/>
                    <a:pt x="747591" y="908898"/>
                  </a:cubicBezTo>
                  <a:cubicBezTo>
                    <a:pt x="699134" y="934345"/>
                    <a:pt x="646258" y="950402"/>
                    <a:pt x="591776" y="956212"/>
                  </a:cubicBezTo>
                  <a:cubicBezTo>
                    <a:pt x="548335" y="960820"/>
                    <a:pt x="508921" y="963593"/>
                    <a:pt x="473535" y="964539"/>
                  </a:cubicBezTo>
                  <a:lnTo>
                    <a:pt x="471537" y="964539"/>
                  </a:lnTo>
                  <a:cubicBezTo>
                    <a:pt x="462976" y="964539"/>
                    <a:pt x="454510" y="964539"/>
                    <a:pt x="446424" y="964539"/>
                  </a:cubicBezTo>
                  <a:cubicBezTo>
                    <a:pt x="440970" y="964539"/>
                    <a:pt x="435548" y="964539"/>
                    <a:pt x="430157" y="964539"/>
                  </a:cubicBezTo>
                  <a:lnTo>
                    <a:pt x="0" y="965201"/>
                  </a:lnTo>
                  <a:lnTo>
                    <a:pt x="0" y="900287"/>
                  </a:lnTo>
                  <a:lnTo>
                    <a:pt x="0" y="477208"/>
                  </a:lnTo>
                  <a:cubicBezTo>
                    <a:pt x="0" y="386680"/>
                    <a:pt x="13444" y="310632"/>
                    <a:pt x="40333" y="249061"/>
                  </a:cubicBezTo>
                  <a:cubicBezTo>
                    <a:pt x="64219" y="191395"/>
                    <a:pt x="102137" y="140538"/>
                    <a:pt x="150679" y="101063"/>
                  </a:cubicBezTo>
                  <a:cubicBezTo>
                    <a:pt x="196848" y="65257"/>
                    <a:pt x="249864" y="39178"/>
                    <a:pt x="306494" y="24415"/>
                  </a:cubicBezTo>
                  <a:cubicBezTo>
                    <a:pt x="366373" y="8095"/>
                    <a:pt x="428191" y="-117"/>
                    <a:pt x="490277" y="1"/>
                  </a:cubicBezTo>
                  <a:close/>
                </a:path>
              </a:pathLst>
            </a:custGeom>
            <a:solidFill>
              <a:srgbClr val="ED6A15"/>
            </a:solidFill>
            <a:ln w="9488" cap="flat">
              <a:noFill/>
              <a:prstDash val="solid"/>
              <a:miter/>
            </a:ln>
          </p:spPr>
          <p:txBody>
            <a:bodyPr rtlCol="0"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494949"/>
                </a:solidFill>
                <a:effectLst/>
                <a:uLnTx/>
                <a:uFillTx/>
                <a:latin typeface="Arial" panose="020B0604020202020204"/>
                <a:ea typeface="+mn-ea"/>
                <a:cs typeface="+mn-cs"/>
              </a:endParaRPr>
            </a:p>
          </p:txBody>
        </p:sp>
        <p:sp>
          <p:nvSpPr>
            <p:cNvPr id="13" name="Forma libre 84">
              <a:extLst>
                <a:ext uri="{FF2B5EF4-FFF2-40B4-BE49-F238E27FC236}">
                  <a16:creationId xmlns:a16="http://schemas.microsoft.com/office/drawing/2014/main" id="{457B3F12-7593-188F-DEC5-38DE52F74580}"/>
                </a:ext>
              </a:extLst>
            </p:cNvPr>
            <p:cNvSpPr/>
            <p:nvPr/>
          </p:nvSpPr>
          <p:spPr>
            <a:xfrm>
              <a:off x="728221" y="948208"/>
              <a:ext cx="934571" cy="929428"/>
            </a:xfrm>
            <a:custGeom>
              <a:avLst/>
              <a:gdLst>
                <a:gd name="connsiteX0" fmla="*/ 356625 w 578518"/>
                <a:gd name="connsiteY0" fmla="*/ 490738 h 575334"/>
                <a:gd name="connsiteX1" fmla="*/ 356625 w 578518"/>
                <a:gd name="connsiteY1" fmla="*/ 565872 h 575334"/>
                <a:gd name="connsiteX2" fmla="*/ 347113 w 578518"/>
                <a:gd name="connsiteY2" fmla="*/ 575335 h 575334"/>
                <a:gd name="connsiteX3" fmla="*/ 231250 w 578518"/>
                <a:gd name="connsiteY3" fmla="*/ 575335 h 575334"/>
                <a:gd name="connsiteX4" fmla="*/ 221738 w 578518"/>
                <a:gd name="connsiteY4" fmla="*/ 565872 h 575334"/>
                <a:gd name="connsiteX5" fmla="*/ 221738 w 578518"/>
                <a:gd name="connsiteY5" fmla="*/ 497835 h 575334"/>
                <a:gd name="connsiteX6" fmla="*/ 187587 w 578518"/>
                <a:gd name="connsiteY6" fmla="*/ 483736 h 575334"/>
                <a:gd name="connsiteX7" fmla="*/ 139169 w 578518"/>
                <a:gd name="connsiteY7" fmla="*/ 532185 h 575334"/>
                <a:gd name="connsiteX8" fmla="*/ 125718 w 578518"/>
                <a:gd name="connsiteY8" fmla="*/ 532431 h 575334"/>
                <a:gd name="connsiteX9" fmla="*/ 125471 w 578518"/>
                <a:gd name="connsiteY9" fmla="*/ 532185 h 575334"/>
                <a:gd name="connsiteX10" fmla="*/ 43663 w 578518"/>
                <a:gd name="connsiteY10" fmla="*/ 450805 h 575334"/>
                <a:gd name="connsiteX11" fmla="*/ 43415 w 578518"/>
                <a:gd name="connsiteY11" fmla="*/ 437425 h 575334"/>
                <a:gd name="connsiteX12" fmla="*/ 43663 w 578518"/>
                <a:gd name="connsiteY12" fmla="*/ 437179 h 575334"/>
                <a:gd name="connsiteX13" fmla="*/ 91986 w 578518"/>
                <a:gd name="connsiteY13" fmla="*/ 389108 h 575334"/>
                <a:gd name="connsiteX14" fmla="*/ 77813 w 578518"/>
                <a:gd name="connsiteY14" fmla="*/ 355137 h 575334"/>
                <a:gd name="connsiteX15" fmla="*/ 9513 w 578518"/>
                <a:gd name="connsiteY15" fmla="*/ 355137 h 575334"/>
                <a:gd name="connsiteX16" fmla="*/ 0 w 578518"/>
                <a:gd name="connsiteY16" fmla="*/ 345674 h 575334"/>
                <a:gd name="connsiteX17" fmla="*/ 0 w 578518"/>
                <a:gd name="connsiteY17" fmla="*/ 230134 h 575334"/>
                <a:gd name="connsiteX18" fmla="*/ 9513 w 578518"/>
                <a:gd name="connsiteY18" fmla="*/ 220671 h 575334"/>
                <a:gd name="connsiteX19" fmla="*/ 77908 w 578518"/>
                <a:gd name="connsiteY19" fmla="*/ 220671 h 575334"/>
                <a:gd name="connsiteX20" fmla="*/ 92081 w 578518"/>
                <a:gd name="connsiteY20" fmla="*/ 186700 h 575334"/>
                <a:gd name="connsiteX21" fmla="*/ 43758 w 578518"/>
                <a:gd name="connsiteY21" fmla="*/ 138629 h 575334"/>
                <a:gd name="connsiteX22" fmla="*/ 43606 w 578518"/>
                <a:gd name="connsiteY22" fmla="*/ 125248 h 575334"/>
                <a:gd name="connsiteX23" fmla="*/ 43758 w 578518"/>
                <a:gd name="connsiteY23" fmla="*/ 125097 h 575334"/>
                <a:gd name="connsiteX24" fmla="*/ 125566 w 578518"/>
                <a:gd name="connsiteY24" fmla="*/ 43623 h 575334"/>
                <a:gd name="connsiteX25" fmla="*/ 139016 w 578518"/>
                <a:gd name="connsiteY25" fmla="*/ 43377 h 575334"/>
                <a:gd name="connsiteX26" fmla="*/ 139264 w 578518"/>
                <a:gd name="connsiteY26" fmla="*/ 43623 h 575334"/>
                <a:gd name="connsiteX27" fmla="*/ 187587 w 578518"/>
                <a:gd name="connsiteY27" fmla="*/ 91694 h 575334"/>
                <a:gd name="connsiteX28" fmla="*/ 221738 w 578518"/>
                <a:gd name="connsiteY28" fmla="*/ 77595 h 575334"/>
                <a:gd name="connsiteX29" fmla="*/ 221738 w 578518"/>
                <a:gd name="connsiteY29" fmla="*/ 9463 h 575334"/>
                <a:gd name="connsiteX30" fmla="*/ 231250 w 578518"/>
                <a:gd name="connsiteY30" fmla="*/ 0 h 575334"/>
                <a:gd name="connsiteX31" fmla="*/ 347018 w 578518"/>
                <a:gd name="connsiteY31" fmla="*/ 0 h 575334"/>
                <a:gd name="connsiteX32" fmla="*/ 356530 w 578518"/>
                <a:gd name="connsiteY32" fmla="*/ 9463 h 575334"/>
                <a:gd name="connsiteX33" fmla="*/ 356530 w 578518"/>
                <a:gd name="connsiteY33" fmla="*/ 86206 h 575334"/>
                <a:gd name="connsiteX34" fmla="*/ 347018 w 578518"/>
                <a:gd name="connsiteY34" fmla="*/ 95668 h 575334"/>
                <a:gd name="connsiteX35" fmla="*/ 337505 w 578518"/>
                <a:gd name="connsiteY35" fmla="*/ 86206 h 575334"/>
                <a:gd name="connsiteX36" fmla="*/ 337505 w 578518"/>
                <a:gd name="connsiteY36" fmla="*/ 19020 h 575334"/>
                <a:gd name="connsiteX37" fmla="*/ 240858 w 578518"/>
                <a:gd name="connsiteY37" fmla="*/ 19020 h 575334"/>
                <a:gd name="connsiteX38" fmla="*/ 240858 w 578518"/>
                <a:gd name="connsiteY38" fmla="*/ 84597 h 575334"/>
                <a:gd name="connsiteX39" fmla="*/ 233914 w 578518"/>
                <a:gd name="connsiteY39" fmla="*/ 94060 h 575334"/>
                <a:gd name="connsiteX40" fmla="*/ 190251 w 578518"/>
                <a:gd name="connsiteY40" fmla="*/ 111755 h 575334"/>
                <a:gd name="connsiteX41" fmla="*/ 178741 w 578518"/>
                <a:gd name="connsiteY41" fmla="*/ 110146 h 575334"/>
                <a:gd name="connsiteX42" fmla="*/ 132129 w 578518"/>
                <a:gd name="connsiteY42" fmla="*/ 63779 h 575334"/>
                <a:gd name="connsiteX43" fmla="*/ 63924 w 578518"/>
                <a:gd name="connsiteY43" fmla="*/ 131627 h 575334"/>
                <a:gd name="connsiteX44" fmla="*/ 110536 w 578518"/>
                <a:gd name="connsiteY44" fmla="*/ 177994 h 575334"/>
                <a:gd name="connsiteX45" fmla="*/ 112058 w 578518"/>
                <a:gd name="connsiteY45" fmla="*/ 189539 h 575334"/>
                <a:gd name="connsiteX46" fmla="*/ 94079 w 578518"/>
                <a:gd name="connsiteY46" fmla="*/ 232689 h 575334"/>
                <a:gd name="connsiteX47" fmla="*/ 84567 w 578518"/>
                <a:gd name="connsiteY47" fmla="*/ 239691 h 575334"/>
                <a:gd name="connsiteX48" fmla="*/ 19025 w 578518"/>
                <a:gd name="connsiteY48" fmla="*/ 239691 h 575334"/>
                <a:gd name="connsiteX49" fmla="*/ 19025 w 578518"/>
                <a:gd name="connsiteY49" fmla="*/ 335644 h 575334"/>
                <a:gd name="connsiteX50" fmla="*/ 84852 w 578518"/>
                <a:gd name="connsiteY50" fmla="*/ 335644 h 575334"/>
                <a:gd name="connsiteX51" fmla="*/ 94364 w 578518"/>
                <a:gd name="connsiteY51" fmla="*/ 342551 h 575334"/>
                <a:gd name="connsiteX52" fmla="*/ 112343 w 578518"/>
                <a:gd name="connsiteY52" fmla="*/ 385796 h 575334"/>
                <a:gd name="connsiteX53" fmla="*/ 110821 w 578518"/>
                <a:gd name="connsiteY53" fmla="*/ 397246 h 575334"/>
                <a:gd name="connsiteX54" fmla="*/ 64210 w 578518"/>
                <a:gd name="connsiteY54" fmla="*/ 443613 h 575334"/>
                <a:gd name="connsiteX55" fmla="*/ 132415 w 578518"/>
                <a:gd name="connsiteY55" fmla="*/ 511461 h 575334"/>
                <a:gd name="connsiteX56" fmla="*/ 179026 w 578518"/>
                <a:gd name="connsiteY56" fmla="*/ 465094 h 575334"/>
                <a:gd name="connsiteX57" fmla="*/ 190251 w 578518"/>
                <a:gd name="connsiteY57" fmla="*/ 463580 h 575334"/>
                <a:gd name="connsiteX58" fmla="*/ 233628 w 578518"/>
                <a:gd name="connsiteY58" fmla="*/ 481464 h 575334"/>
                <a:gd name="connsiteX59" fmla="*/ 240572 w 578518"/>
                <a:gd name="connsiteY59" fmla="*/ 490927 h 575334"/>
                <a:gd name="connsiteX60" fmla="*/ 240572 w 578518"/>
                <a:gd name="connsiteY60" fmla="*/ 556409 h 575334"/>
                <a:gd name="connsiteX61" fmla="*/ 337315 w 578518"/>
                <a:gd name="connsiteY61" fmla="*/ 556409 h 575334"/>
                <a:gd name="connsiteX62" fmla="*/ 337315 w 578518"/>
                <a:gd name="connsiteY62" fmla="*/ 490738 h 575334"/>
                <a:gd name="connsiteX63" fmla="*/ 346828 w 578518"/>
                <a:gd name="connsiteY63" fmla="*/ 481275 h 575334"/>
                <a:gd name="connsiteX64" fmla="*/ 356340 w 578518"/>
                <a:gd name="connsiteY64" fmla="*/ 490738 h 575334"/>
                <a:gd name="connsiteX65" fmla="*/ 577317 w 578518"/>
                <a:gd name="connsiteY65" fmla="*/ 508244 h 575334"/>
                <a:gd name="connsiteX66" fmla="*/ 549492 w 578518"/>
                <a:gd name="connsiteY66" fmla="*/ 554848 h 575334"/>
                <a:gd name="connsiteX67" fmla="*/ 502643 w 578518"/>
                <a:gd name="connsiteY67" fmla="*/ 527170 h 575334"/>
                <a:gd name="connsiteX68" fmla="*/ 433772 w 578518"/>
                <a:gd name="connsiteY68" fmla="*/ 527170 h 575334"/>
                <a:gd name="connsiteX69" fmla="*/ 425877 w 578518"/>
                <a:gd name="connsiteY69" fmla="*/ 523195 h 575334"/>
                <a:gd name="connsiteX70" fmla="*/ 380502 w 578518"/>
                <a:gd name="connsiteY70" fmla="*/ 460268 h 575334"/>
                <a:gd name="connsiteX71" fmla="*/ 289086 w 578518"/>
                <a:gd name="connsiteY71" fmla="*/ 460268 h 575334"/>
                <a:gd name="connsiteX72" fmla="*/ 119594 w 578518"/>
                <a:gd name="connsiteY72" fmla="*/ 283578 h 575334"/>
                <a:gd name="connsiteX73" fmla="*/ 289086 w 578518"/>
                <a:gd name="connsiteY73" fmla="*/ 114972 h 575334"/>
                <a:gd name="connsiteX74" fmla="*/ 380502 w 578518"/>
                <a:gd name="connsiteY74" fmla="*/ 114972 h 575334"/>
                <a:gd name="connsiteX75" fmla="*/ 425782 w 578518"/>
                <a:gd name="connsiteY75" fmla="*/ 51856 h 575334"/>
                <a:gd name="connsiteX76" fmla="*/ 433677 w 578518"/>
                <a:gd name="connsiteY76" fmla="*/ 47787 h 575334"/>
                <a:gd name="connsiteX77" fmla="*/ 502548 w 578518"/>
                <a:gd name="connsiteY77" fmla="*/ 47787 h 575334"/>
                <a:gd name="connsiteX78" fmla="*/ 549393 w 578518"/>
                <a:gd name="connsiteY78" fmla="*/ 20112 h 575334"/>
                <a:gd name="connsiteX79" fmla="*/ 577214 w 578518"/>
                <a:gd name="connsiteY79" fmla="*/ 66712 h 575334"/>
                <a:gd name="connsiteX80" fmla="*/ 530368 w 578518"/>
                <a:gd name="connsiteY80" fmla="*/ 94387 h 575334"/>
                <a:gd name="connsiteX81" fmla="*/ 502548 w 578518"/>
                <a:gd name="connsiteY81" fmla="*/ 66712 h 575334"/>
                <a:gd name="connsiteX82" fmla="*/ 438719 w 578518"/>
                <a:gd name="connsiteY82" fmla="*/ 66712 h 575334"/>
                <a:gd name="connsiteX83" fmla="*/ 393439 w 578518"/>
                <a:gd name="connsiteY83" fmla="*/ 129829 h 575334"/>
                <a:gd name="connsiteX84" fmla="*/ 385544 w 578518"/>
                <a:gd name="connsiteY84" fmla="*/ 133898 h 575334"/>
                <a:gd name="connsiteX85" fmla="*/ 289086 w 578518"/>
                <a:gd name="connsiteY85" fmla="*/ 133898 h 575334"/>
                <a:gd name="connsiteX86" fmla="*/ 134793 w 578518"/>
                <a:gd name="connsiteY86" fmla="*/ 287384 h 575334"/>
                <a:gd name="connsiteX87" fmla="*/ 289086 w 578518"/>
                <a:gd name="connsiteY87" fmla="*/ 440869 h 575334"/>
                <a:gd name="connsiteX88" fmla="*/ 385544 w 578518"/>
                <a:gd name="connsiteY88" fmla="*/ 440869 h 575334"/>
                <a:gd name="connsiteX89" fmla="*/ 393439 w 578518"/>
                <a:gd name="connsiteY89" fmla="*/ 444844 h 575334"/>
                <a:gd name="connsiteX90" fmla="*/ 438719 w 578518"/>
                <a:gd name="connsiteY90" fmla="*/ 507960 h 575334"/>
                <a:gd name="connsiteX91" fmla="*/ 502643 w 578518"/>
                <a:gd name="connsiteY91" fmla="*/ 507960 h 575334"/>
                <a:gd name="connsiteX92" fmla="*/ 549477 w 578518"/>
                <a:gd name="connsiteY92" fmla="*/ 480266 h 575334"/>
                <a:gd name="connsiteX93" fmla="*/ 577317 w 578518"/>
                <a:gd name="connsiteY93" fmla="*/ 507960 h 575334"/>
                <a:gd name="connsiteX94" fmla="*/ 520241 w 578518"/>
                <a:gd name="connsiteY94" fmla="*/ 57439 h 575334"/>
                <a:gd name="connsiteX95" fmla="*/ 539266 w 578518"/>
                <a:gd name="connsiteY95" fmla="*/ 76364 h 575334"/>
                <a:gd name="connsiteX96" fmla="*/ 558292 w 578518"/>
                <a:gd name="connsiteY96" fmla="*/ 57439 h 575334"/>
                <a:gd name="connsiteX97" fmla="*/ 539266 w 578518"/>
                <a:gd name="connsiteY97" fmla="*/ 38513 h 575334"/>
                <a:gd name="connsiteX98" fmla="*/ 520527 w 578518"/>
                <a:gd name="connsiteY98" fmla="*/ 57439 h 575334"/>
                <a:gd name="connsiteX99" fmla="*/ 558862 w 578518"/>
                <a:gd name="connsiteY99" fmla="*/ 517896 h 575334"/>
                <a:gd name="connsiteX100" fmla="*/ 539837 w 578518"/>
                <a:gd name="connsiteY100" fmla="*/ 498971 h 575334"/>
                <a:gd name="connsiteX101" fmla="*/ 520812 w 578518"/>
                <a:gd name="connsiteY101" fmla="*/ 517896 h 575334"/>
                <a:gd name="connsiteX102" fmla="*/ 539837 w 578518"/>
                <a:gd name="connsiteY102" fmla="*/ 536822 h 575334"/>
                <a:gd name="connsiteX103" fmla="*/ 559146 w 578518"/>
                <a:gd name="connsiteY103" fmla="*/ 518182 h 575334"/>
                <a:gd name="connsiteX104" fmla="*/ 559148 w 578518"/>
                <a:gd name="connsiteY104" fmla="*/ 517896 h 575334"/>
                <a:gd name="connsiteX105" fmla="*/ 192724 w 578518"/>
                <a:gd name="connsiteY105" fmla="*/ 287667 h 575334"/>
                <a:gd name="connsiteX106" fmla="*/ 288896 w 578518"/>
                <a:gd name="connsiteY106" fmla="*/ 383525 h 575334"/>
                <a:gd name="connsiteX107" fmla="*/ 289086 w 578518"/>
                <a:gd name="connsiteY107" fmla="*/ 383525 h 575334"/>
                <a:gd name="connsiteX108" fmla="*/ 425496 w 578518"/>
                <a:gd name="connsiteY108" fmla="*/ 383525 h 575334"/>
                <a:gd name="connsiteX109" fmla="*/ 472342 w 578518"/>
                <a:gd name="connsiteY109" fmla="*/ 355850 h 575334"/>
                <a:gd name="connsiteX110" fmla="*/ 500162 w 578518"/>
                <a:gd name="connsiteY110" fmla="*/ 402451 h 575334"/>
                <a:gd name="connsiteX111" fmla="*/ 453317 w 578518"/>
                <a:gd name="connsiteY111" fmla="*/ 430125 h 575334"/>
                <a:gd name="connsiteX112" fmla="*/ 425496 w 578518"/>
                <a:gd name="connsiteY112" fmla="*/ 402451 h 575334"/>
                <a:gd name="connsiteX113" fmla="*/ 289086 w 578518"/>
                <a:gd name="connsiteY113" fmla="*/ 402451 h 575334"/>
                <a:gd name="connsiteX114" fmla="*/ 176684 w 578518"/>
                <a:gd name="connsiteY114" fmla="*/ 284036 h 575334"/>
                <a:gd name="connsiteX115" fmla="*/ 289086 w 578518"/>
                <a:gd name="connsiteY115" fmla="*/ 172222 h 575334"/>
                <a:gd name="connsiteX116" fmla="*/ 425496 w 578518"/>
                <a:gd name="connsiteY116" fmla="*/ 172222 h 575334"/>
                <a:gd name="connsiteX117" fmla="*/ 472342 w 578518"/>
                <a:gd name="connsiteY117" fmla="*/ 144547 h 575334"/>
                <a:gd name="connsiteX118" fmla="*/ 500162 w 578518"/>
                <a:gd name="connsiteY118" fmla="*/ 191147 h 575334"/>
                <a:gd name="connsiteX119" fmla="*/ 453317 w 578518"/>
                <a:gd name="connsiteY119" fmla="*/ 218822 h 575334"/>
                <a:gd name="connsiteX120" fmla="*/ 425496 w 578518"/>
                <a:gd name="connsiteY120" fmla="*/ 191147 h 575334"/>
                <a:gd name="connsiteX121" fmla="*/ 289086 w 578518"/>
                <a:gd name="connsiteY121" fmla="*/ 191147 h 575334"/>
                <a:gd name="connsiteX122" fmla="*/ 192722 w 578518"/>
                <a:gd name="connsiteY122" fmla="*/ 287003 h 575334"/>
                <a:gd name="connsiteX123" fmla="*/ 192724 w 578518"/>
                <a:gd name="connsiteY123" fmla="*/ 287667 h 575334"/>
                <a:gd name="connsiteX124" fmla="*/ 443380 w 578518"/>
                <a:gd name="connsiteY124" fmla="*/ 182063 h 575334"/>
                <a:gd name="connsiteX125" fmla="*/ 462405 w 578518"/>
                <a:gd name="connsiteY125" fmla="*/ 200989 h 575334"/>
                <a:gd name="connsiteX126" fmla="*/ 481430 w 578518"/>
                <a:gd name="connsiteY126" fmla="*/ 182063 h 575334"/>
                <a:gd name="connsiteX127" fmla="*/ 462405 w 578518"/>
                <a:gd name="connsiteY127" fmla="*/ 163138 h 575334"/>
                <a:gd name="connsiteX128" fmla="*/ 443380 w 578518"/>
                <a:gd name="connsiteY128" fmla="*/ 182063 h 575334"/>
                <a:gd name="connsiteX129" fmla="*/ 443380 w 578518"/>
                <a:gd name="connsiteY129" fmla="*/ 393082 h 575334"/>
                <a:gd name="connsiteX130" fmla="*/ 462405 w 578518"/>
                <a:gd name="connsiteY130" fmla="*/ 412008 h 575334"/>
                <a:gd name="connsiteX131" fmla="*/ 481430 w 578518"/>
                <a:gd name="connsiteY131" fmla="*/ 393082 h 575334"/>
                <a:gd name="connsiteX132" fmla="*/ 462405 w 578518"/>
                <a:gd name="connsiteY132" fmla="*/ 374157 h 575334"/>
                <a:gd name="connsiteX133" fmla="*/ 443380 w 578518"/>
                <a:gd name="connsiteY133" fmla="*/ 393082 h 575334"/>
                <a:gd name="connsiteX134" fmla="*/ 443380 w 578518"/>
                <a:gd name="connsiteY134" fmla="*/ 393177 h 575334"/>
                <a:gd name="connsiteX135" fmla="*/ 577317 w 578518"/>
                <a:gd name="connsiteY135" fmla="*/ 278015 h 575334"/>
                <a:gd name="connsiteX136" fmla="*/ 549492 w 578518"/>
                <a:gd name="connsiteY136" fmla="*/ 324619 h 575334"/>
                <a:gd name="connsiteX137" fmla="*/ 502643 w 578518"/>
                <a:gd name="connsiteY137" fmla="*/ 296941 h 575334"/>
                <a:gd name="connsiteX138" fmla="*/ 347018 w 578518"/>
                <a:gd name="connsiteY138" fmla="*/ 296941 h 575334"/>
                <a:gd name="connsiteX139" fmla="*/ 346162 w 578518"/>
                <a:gd name="connsiteY139" fmla="*/ 296941 h 575334"/>
                <a:gd name="connsiteX140" fmla="*/ 279600 w 578518"/>
                <a:gd name="connsiteY140" fmla="*/ 344228 h 575334"/>
                <a:gd name="connsiteX141" fmla="*/ 232064 w 578518"/>
                <a:gd name="connsiteY141" fmla="*/ 278015 h 575334"/>
                <a:gd name="connsiteX142" fmla="*/ 298626 w 578518"/>
                <a:gd name="connsiteY142" fmla="*/ 230728 h 575334"/>
                <a:gd name="connsiteX143" fmla="*/ 346162 w 578518"/>
                <a:gd name="connsiteY143" fmla="*/ 278015 h 575334"/>
                <a:gd name="connsiteX144" fmla="*/ 347018 w 578518"/>
                <a:gd name="connsiteY144" fmla="*/ 278015 h 575334"/>
                <a:gd name="connsiteX145" fmla="*/ 502643 w 578518"/>
                <a:gd name="connsiteY145" fmla="*/ 278015 h 575334"/>
                <a:gd name="connsiteX146" fmla="*/ 549477 w 578518"/>
                <a:gd name="connsiteY146" fmla="*/ 250322 h 575334"/>
                <a:gd name="connsiteX147" fmla="*/ 577317 w 578518"/>
                <a:gd name="connsiteY147" fmla="*/ 278015 h 575334"/>
                <a:gd name="connsiteX148" fmla="*/ 327707 w 578518"/>
                <a:gd name="connsiteY148" fmla="*/ 287478 h 575334"/>
                <a:gd name="connsiteX149" fmla="*/ 289182 w 578518"/>
                <a:gd name="connsiteY149" fmla="*/ 248965 h 575334"/>
                <a:gd name="connsiteX150" fmla="*/ 250465 w 578518"/>
                <a:gd name="connsiteY150" fmla="*/ 287289 h 575334"/>
                <a:gd name="connsiteX151" fmla="*/ 288991 w 578518"/>
                <a:gd name="connsiteY151" fmla="*/ 325802 h 575334"/>
                <a:gd name="connsiteX152" fmla="*/ 289086 w 578518"/>
                <a:gd name="connsiteY152" fmla="*/ 325802 h 575334"/>
                <a:gd name="connsiteX153" fmla="*/ 327707 w 578518"/>
                <a:gd name="connsiteY153" fmla="*/ 287667 h 575334"/>
                <a:gd name="connsiteX154" fmla="*/ 559148 w 578518"/>
                <a:gd name="connsiteY154" fmla="*/ 287478 h 575334"/>
                <a:gd name="connsiteX155" fmla="*/ 540123 w 578518"/>
                <a:gd name="connsiteY155" fmla="*/ 268553 h 575334"/>
                <a:gd name="connsiteX156" fmla="*/ 521097 w 578518"/>
                <a:gd name="connsiteY156" fmla="*/ 287478 h 575334"/>
                <a:gd name="connsiteX157" fmla="*/ 540123 w 578518"/>
                <a:gd name="connsiteY157" fmla="*/ 306404 h 575334"/>
                <a:gd name="connsiteX158" fmla="*/ 559148 w 578518"/>
                <a:gd name="connsiteY158" fmla="*/ 287667 h 575334"/>
                <a:gd name="connsiteX159" fmla="*/ 57646 w 578518"/>
                <a:gd name="connsiteY159" fmla="*/ 296941 h 575334"/>
                <a:gd name="connsiteX160" fmla="*/ 57646 w 578518"/>
                <a:gd name="connsiteY160" fmla="*/ 278015 h 575334"/>
                <a:gd name="connsiteX161" fmla="*/ 38050 w 578518"/>
                <a:gd name="connsiteY161" fmla="*/ 278015 h 575334"/>
                <a:gd name="connsiteX162" fmla="*/ 38050 w 578518"/>
                <a:gd name="connsiteY162" fmla="*/ 296941 h 575334"/>
                <a:gd name="connsiteX163" fmla="*/ 118621 w 578518"/>
                <a:gd name="connsiteY163" fmla="*/ 470488 h 575334"/>
                <a:gd name="connsiteX164" fmla="*/ 132320 w 578518"/>
                <a:gd name="connsiteY164" fmla="*/ 456956 h 575334"/>
                <a:gd name="connsiteX165" fmla="*/ 118621 w 578518"/>
                <a:gd name="connsiteY165" fmla="*/ 443424 h 575334"/>
                <a:gd name="connsiteX166" fmla="*/ 104638 w 578518"/>
                <a:gd name="connsiteY166" fmla="*/ 457240 h 575334"/>
                <a:gd name="connsiteX167" fmla="*/ 279479 w 578518"/>
                <a:gd name="connsiteY167" fmla="*/ 517801 h 575334"/>
                <a:gd name="connsiteX168" fmla="*/ 279479 w 578518"/>
                <a:gd name="connsiteY168" fmla="*/ 536727 h 575334"/>
                <a:gd name="connsiteX169" fmla="*/ 298504 w 578518"/>
                <a:gd name="connsiteY169" fmla="*/ 536727 h 575334"/>
                <a:gd name="connsiteX170" fmla="*/ 298504 w 578518"/>
                <a:gd name="connsiteY170" fmla="*/ 517801 h 575334"/>
                <a:gd name="connsiteX171" fmla="*/ 298504 w 578518"/>
                <a:gd name="connsiteY171" fmla="*/ 57344 h 575334"/>
                <a:gd name="connsiteX172" fmla="*/ 298504 w 578518"/>
                <a:gd name="connsiteY172" fmla="*/ 38419 h 575334"/>
                <a:gd name="connsiteX173" fmla="*/ 279479 w 578518"/>
                <a:gd name="connsiteY173" fmla="*/ 38419 h 575334"/>
                <a:gd name="connsiteX174" fmla="*/ 279479 w 578518"/>
                <a:gd name="connsiteY174" fmla="*/ 57344 h 575334"/>
                <a:gd name="connsiteX175" fmla="*/ 104638 w 578518"/>
                <a:gd name="connsiteY175" fmla="*/ 118095 h 575334"/>
                <a:gd name="connsiteX176" fmla="*/ 118336 w 578518"/>
                <a:gd name="connsiteY176" fmla="*/ 131721 h 575334"/>
                <a:gd name="connsiteX177" fmla="*/ 131939 w 578518"/>
                <a:gd name="connsiteY177" fmla="*/ 118095 h 575334"/>
                <a:gd name="connsiteX178" fmla="*/ 118336 w 578518"/>
                <a:gd name="connsiteY178" fmla="*/ 104563 h 57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78518" h="575334">
                  <a:moveTo>
                    <a:pt x="356625" y="490738"/>
                  </a:moveTo>
                  <a:lnTo>
                    <a:pt x="356625" y="565872"/>
                  </a:lnTo>
                  <a:cubicBezTo>
                    <a:pt x="356625" y="571098"/>
                    <a:pt x="352367" y="575335"/>
                    <a:pt x="347113" y="575335"/>
                  </a:cubicBezTo>
                  <a:lnTo>
                    <a:pt x="231250" y="575335"/>
                  </a:lnTo>
                  <a:cubicBezTo>
                    <a:pt x="225996" y="575335"/>
                    <a:pt x="221738" y="571098"/>
                    <a:pt x="221738" y="565872"/>
                  </a:cubicBezTo>
                  <a:lnTo>
                    <a:pt x="221738" y="497835"/>
                  </a:lnTo>
                  <a:cubicBezTo>
                    <a:pt x="209960" y="494143"/>
                    <a:pt x="198533" y="489425"/>
                    <a:pt x="187587" y="483736"/>
                  </a:cubicBezTo>
                  <a:lnTo>
                    <a:pt x="139169" y="532185"/>
                  </a:lnTo>
                  <a:cubicBezTo>
                    <a:pt x="135522" y="535947"/>
                    <a:pt x="129501" y="536058"/>
                    <a:pt x="125718" y="532431"/>
                  </a:cubicBezTo>
                  <a:cubicBezTo>
                    <a:pt x="125634" y="532350"/>
                    <a:pt x="125551" y="532268"/>
                    <a:pt x="125471" y="532185"/>
                  </a:cubicBezTo>
                  <a:lnTo>
                    <a:pt x="43663" y="450805"/>
                  </a:lnTo>
                  <a:cubicBezTo>
                    <a:pt x="39880" y="447178"/>
                    <a:pt x="39769" y="441188"/>
                    <a:pt x="43415" y="437425"/>
                  </a:cubicBezTo>
                  <a:cubicBezTo>
                    <a:pt x="43496" y="437342"/>
                    <a:pt x="43579" y="437259"/>
                    <a:pt x="43663" y="437179"/>
                  </a:cubicBezTo>
                  <a:lnTo>
                    <a:pt x="91986" y="389108"/>
                  </a:lnTo>
                  <a:cubicBezTo>
                    <a:pt x="86267" y="378220"/>
                    <a:pt x="81524" y="366853"/>
                    <a:pt x="77813" y="355137"/>
                  </a:cubicBezTo>
                  <a:lnTo>
                    <a:pt x="9513" y="355137"/>
                  </a:lnTo>
                  <a:cubicBezTo>
                    <a:pt x="4259" y="355137"/>
                    <a:pt x="0" y="350900"/>
                    <a:pt x="0" y="345674"/>
                  </a:cubicBezTo>
                  <a:lnTo>
                    <a:pt x="0" y="230134"/>
                  </a:lnTo>
                  <a:cubicBezTo>
                    <a:pt x="0" y="224908"/>
                    <a:pt x="4259" y="220671"/>
                    <a:pt x="9513" y="220671"/>
                  </a:cubicBezTo>
                  <a:lnTo>
                    <a:pt x="77908" y="220671"/>
                  </a:lnTo>
                  <a:cubicBezTo>
                    <a:pt x="81620" y="208955"/>
                    <a:pt x="86363" y="197588"/>
                    <a:pt x="92081" y="186700"/>
                  </a:cubicBezTo>
                  <a:lnTo>
                    <a:pt x="43758" y="138629"/>
                  </a:lnTo>
                  <a:cubicBezTo>
                    <a:pt x="40001" y="134976"/>
                    <a:pt x="39934" y="128985"/>
                    <a:pt x="43606" y="125248"/>
                  </a:cubicBezTo>
                  <a:cubicBezTo>
                    <a:pt x="43657" y="125197"/>
                    <a:pt x="43707" y="125147"/>
                    <a:pt x="43758" y="125097"/>
                  </a:cubicBezTo>
                  <a:lnTo>
                    <a:pt x="125566" y="43623"/>
                  </a:lnTo>
                  <a:cubicBezTo>
                    <a:pt x="129212" y="39861"/>
                    <a:pt x="135233" y="39750"/>
                    <a:pt x="139016" y="43377"/>
                  </a:cubicBezTo>
                  <a:cubicBezTo>
                    <a:pt x="139100" y="43458"/>
                    <a:pt x="139183" y="43540"/>
                    <a:pt x="139264" y="43623"/>
                  </a:cubicBezTo>
                  <a:lnTo>
                    <a:pt x="187587" y="91694"/>
                  </a:lnTo>
                  <a:cubicBezTo>
                    <a:pt x="198569" y="86084"/>
                    <a:pt x="209990" y="81368"/>
                    <a:pt x="221738" y="77595"/>
                  </a:cubicBezTo>
                  <a:lnTo>
                    <a:pt x="221738" y="9463"/>
                  </a:lnTo>
                  <a:cubicBezTo>
                    <a:pt x="221738" y="4236"/>
                    <a:pt x="225996" y="0"/>
                    <a:pt x="231250" y="0"/>
                  </a:cubicBezTo>
                  <a:lnTo>
                    <a:pt x="347018" y="0"/>
                  </a:lnTo>
                  <a:cubicBezTo>
                    <a:pt x="352272" y="0"/>
                    <a:pt x="356530" y="4236"/>
                    <a:pt x="356530" y="9463"/>
                  </a:cubicBezTo>
                  <a:lnTo>
                    <a:pt x="356530" y="86206"/>
                  </a:lnTo>
                  <a:cubicBezTo>
                    <a:pt x="356530" y="91432"/>
                    <a:pt x="352272" y="95668"/>
                    <a:pt x="347018" y="95668"/>
                  </a:cubicBezTo>
                  <a:cubicBezTo>
                    <a:pt x="341764" y="95668"/>
                    <a:pt x="337505" y="91432"/>
                    <a:pt x="337505" y="86206"/>
                  </a:cubicBezTo>
                  <a:lnTo>
                    <a:pt x="337505" y="19020"/>
                  </a:lnTo>
                  <a:lnTo>
                    <a:pt x="240858" y="19020"/>
                  </a:lnTo>
                  <a:lnTo>
                    <a:pt x="240858" y="84597"/>
                  </a:lnTo>
                  <a:cubicBezTo>
                    <a:pt x="241020" y="88969"/>
                    <a:pt x="238149" y="92882"/>
                    <a:pt x="233914" y="94060"/>
                  </a:cubicBezTo>
                  <a:cubicBezTo>
                    <a:pt x="218708" y="98223"/>
                    <a:pt x="204052" y="104163"/>
                    <a:pt x="190251" y="111755"/>
                  </a:cubicBezTo>
                  <a:cubicBezTo>
                    <a:pt x="186493" y="113884"/>
                    <a:pt x="181764" y="113223"/>
                    <a:pt x="178741" y="110146"/>
                  </a:cubicBezTo>
                  <a:lnTo>
                    <a:pt x="132129" y="63779"/>
                  </a:lnTo>
                  <a:lnTo>
                    <a:pt x="63924" y="131627"/>
                  </a:lnTo>
                  <a:lnTo>
                    <a:pt x="110536" y="177994"/>
                  </a:lnTo>
                  <a:cubicBezTo>
                    <a:pt x="113645" y="181039"/>
                    <a:pt x="114272" y="185799"/>
                    <a:pt x="112058" y="189539"/>
                  </a:cubicBezTo>
                  <a:cubicBezTo>
                    <a:pt x="104373" y="203165"/>
                    <a:pt x="98338" y="217650"/>
                    <a:pt x="94079" y="232689"/>
                  </a:cubicBezTo>
                  <a:cubicBezTo>
                    <a:pt x="92931" y="236940"/>
                    <a:pt x="88989" y="239842"/>
                    <a:pt x="84567" y="239691"/>
                  </a:cubicBezTo>
                  <a:lnTo>
                    <a:pt x="19025" y="239691"/>
                  </a:lnTo>
                  <a:lnTo>
                    <a:pt x="19025" y="335644"/>
                  </a:lnTo>
                  <a:lnTo>
                    <a:pt x="84852" y="335644"/>
                  </a:lnTo>
                  <a:cubicBezTo>
                    <a:pt x="89247" y="335482"/>
                    <a:pt x="93180" y="338339"/>
                    <a:pt x="94364" y="342551"/>
                  </a:cubicBezTo>
                  <a:cubicBezTo>
                    <a:pt x="98580" y="357636"/>
                    <a:pt x="104617" y="372157"/>
                    <a:pt x="112343" y="385796"/>
                  </a:cubicBezTo>
                  <a:cubicBezTo>
                    <a:pt x="114507" y="389514"/>
                    <a:pt x="113882" y="394216"/>
                    <a:pt x="110821" y="397246"/>
                  </a:cubicBezTo>
                  <a:lnTo>
                    <a:pt x="64210" y="443613"/>
                  </a:lnTo>
                  <a:lnTo>
                    <a:pt x="132415" y="511461"/>
                  </a:lnTo>
                  <a:lnTo>
                    <a:pt x="179026" y="465094"/>
                  </a:lnTo>
                  <a:cubicBezTo>
                    <a:pt x="182025" y="462187"/>
                    <a:pt x="186582" y="461572"/>
                    <a:pt x="190251" y="463580"/>
                  </a:cubicBezTo>
                  <a:cubicBezTo>
                    <a:pt x="203949" y="471225"/>
                    <a:pt x="218510" y="477228"/>
                    <a:pt x="233628" y="481464"/>
                  </a:cubicBezTo>
                  <a:cubicBezTo>
                    <a:pt x="237863" y="482643"/>
                    <a:pt x="240735" y="486555"/>
                    <a:pt x="240572" y="490927"/>
                  </a:cubicBezTo>
                  <a:lnTo>
                    <a:pt x="240572" y="556409"/>
                  </a:lnTo>
                  <a:lnTo>
                    <a:pt x="337315" y="556409"/>
                  </a:lnTo>
                  <a:lnTo>
                    <a:pt x="337315" y="490738"/>
                  </a:lnTo>
                  <a:cubicBezTo>
                    <a:pt x="337315" y="485512"/>
                    <a:pt x="341574" y="481275"/>
                    <a:pt x="346828" y="481275"/>
                  </a:cubicBezTo>
                  <a:cubicBezTo>
                    <a:pt x="352081" y="481275"/>
                    <a:pt x="356340" y="485512"/>
                    <a:pt x="356340" y="490738"/>
                  </a:cubicBezTo>
                  <a:close/>
                  <a:moveTo>
                    <a:pt x="577317" y="508244"/>
                  </a:moveTo>
                  <a:cubicBezTo>
                    <a:pt x="582570" y="528756"/>
                    <a:pt x="570113" y="549622"/>
                    <a:pt x="549492" y="554848"/>
                  </a:cubicBezTo>
                  <a:cubicBezTo>
                    <a:pt x="528872" y="560074"/>
                    <a:pt x="507897" y="547682"/>
                    <a:pt x="502643" y="527170"/>
                  </a:cubicBezTo>
                  <a:lnTo>
                    <a:pt x="433772" y="527170"/>
                  </a:lnTo>
                  <a:cubicBezTo>
                    <a:pt x="430644" y="527217"/>
                    <a:pt x="427691" y="525731"/>
                    <a:pt x="425877" y="523195"/>
                  </a:cubicBezTo>
                  <a:lnTo>
                    <a:pt x="380502" y="460268"/>
                  </a:lnTo>
                  <a:lnTo>
                    <a:pt x="289086" y="460268"/>
                  </a:lnTo>
                  <a:cubicBezTo>
                    <a:pt x="193234" y="458036"/>
                    <a:pt x="117350" y="378929"/>
                    <a:pt x="119594" y="283578"/>
                  </a:cubicBezTo>
                  <a:cubicBezTo>
                    <a:pt x="121763" y="191369"/>
                    <a:pt x="196391" y="117131"/>
                    <a:pt x="289086" y="114972"/>
                  </a:cubicBezTo>
                  <a:lnTo>
                    <a:pt x="380502" y="114972"/>
                  </a:lnTo>
                  <a:lnTo>
                    <a:pt x="425782" y="51856"/>
                  </a:lnTo>
                  <a:cubicBezTo>
                    <a:pt x="427575" y="49284"/>
                    <a:pt x="430530" y="47760"/>
                    <a:pt x="433677" y="47787"/>
                  </a:cubicBezTo>
                  <a:lnTo>
                    <a:pt x="502548" y="47787"/>
                  </a:lnTo>
                  <a:cubicBezTo>
                    <a:pt x="507802" y="27276"/>
                    <a:pt x="528775" y="14886"/>
                    <a:pt x="549393" y="20112"/>
                  </a:cubicBezTo>
                  <a:cubicBezTo>
                    <a:pt x="570012" y="25338"/>
                    <a:pt x="582468" y="46202"/>
                    <a:pt x="577214" y="66712"/>
                  </a:cubicBezTo>
                  <a:cubicBezTo>
                    <a:pt x="571960" y="87223"/>
                    <a:pt x="550987" y="99613"/>
                    <a:pt x="530368" y="94387"/>
                  </a:cubicBezTo>
                  <a:cubicBezTo>
                    <a:pt x="516702" y="90923"/>
                    <a:pt x="506031" y="80307"/>
                    <a:pt x="502548" y="66712"/>
                  </a:cubicBezTo>
                  <a:lnTo>
                    <a:pt x="438719" y="66712"/>
                  </a:lnTo>
                  <a:lnTo>
                    <a:pt x="393439" y="129829"/>
                  </a:lnTo>
                  <a:cubicBezTo>
                    <a:pt x="391646" y="132401"/>
                    <a:pt x="388690" y="133924"/>
                    <a:pt x="385544" y="133898"/>
                  </a:cubicBezTo>
                  <a:lnTo>
                    <a:pt x="289086" y="133898"/>
                  </a:lnTo>
                  <a:cubicBezTo>
                    <a:pt x="203872" y="133898"/>
                    <a:pt x="134793" y="202615"/>
                    <a:pt x="134793" y="287384"/>
                  </a:cubicBezTo>
                  <a:cubicBezTo>
                    <a:pt x="134793" y="372152"/>
                    <a:pt x="203872" y="440869"/>
                    <a:pt x="289086" y="440869"/>
                  </a:cubicBezTo>
                  <a:lnTo>
                    <a:pt x="385544" y="440869"/>
                  </a:lnTo>
                  <a:cubicBezTo>
                    <a:pt x="388672" y="440822"/>
                    <a:pt x="391625" y="442308"/>
                    <a:pt x="393439" y="444844"/>
                  </a:cubicBezTo>
                  <a:lnTo>
                    <a:pt x="438719" y="507960"/>
                  </a:lnTo>
                  <a:lnTo>
                    <a:pt x="502643" y="507960"/>
                  </a:lnTo>
                  <a:cubicBezTo>
                    <a:pt x="507888" y="487448"/>
                    <a:pt x="528857" y="475049"/>
                    <a:pt x="549477" y="480266"/>
                  </a:cubicBezTo>
                  <a:cubicBezTo>
                    <a:pt x="563156" y="483728"/>
                    <a:pt x="573837" y="494353"/>
                    <a:pt x="577317" y="507960"/>
                  </a:cubicBezTo>
                  <a:close/>
                  <a:moveTo>
                    <a:pt x="520241" y="57439"/>
                  </a:moveTo>
                  <a:cubicBezTo>
                    <a:pt x="520241" y="67891"/>
                    <a:pt x="528759" y="76364"/>
                    <a:pt x="539266" y="76364"/>
                  </a:cubicBezTo>
                  <a:cubicBezTo>
                    <a:pt x="549774" y="76364"/>
                    <a:pt x="558292" y="67891"/>
                    <a:pt x="558292" y="57439"/>
                  </a:cubicBezTo>
                  <a:cubicBezTo>
                    <a:pt x="558292" y="46986"/>
                    <a:pt x="549774" y="38513"/>
                    <a:pt x="539266" y="38513"/>
                  </a:cubicBezTo>
                  <a:cubicBezTo>
                    <a:pt x="528871" y="38669"/>
                    <a:pt x="520526" y="47096"/>
                    <a:pt x="520527" y="57439"/>
                  </a:cubicBezTo>
                  <a:close/>
                  <a:moveTo>
                    <a:pt x="558862" y="517896"/>
                  </a:moveTo>
                  <a:cubicBezTo>
                    <a:pt x="558862" y="507443"/>
                    <a:pt x="550345" y="498971"/>
                    <a:pt x="539837" y="498971"/>
                  </a:cubicBezTo>
                  <a:cubicBezTo>
                    <a:pt x="529330" y="498971"/>
                    <a:pt x="520812" y="507443"/>
                    <a:pt x="520812" y="517896"/>
                  </a:cubicBezTo>
                  <a:cubicBezTo>
                    <a:pt x="520812" y="528349"/>
                    <a:pt x="529330" y="536822"/>
                    <a:pt x="539837" y="536822"/>
                  </a:cubicBezTo>
                  <a:cubicBezTo>
                    <a:pt x="550343" y="536979"/>
                    <a:pt x="558988" y="528633"/>
                    <a:pt x="559146" y="518182"/>
                  </a:cubicBezTo>
                  <a:cubicBezTo>
                    <a:pt x="559147" y="518087"/>
                    <a:pt x="559148" y="517992"/>
                    <a:pt x="559148" y="517896"/>
                  </a:cubicBezTo>
                  <a:close/>
                  <a:moveTo>
                    <a:pt x="192724" y="287667"/>
                  </a:moveTo>
                  <a:cubicBezTo>
                    <a:pt x="192672" y="340556"/>
                    <a:pt x="235730" y="383473"/>
                    <a:pt x="288896" y="383525"/>
                  </a:cubicBezTo>
                  <a:cubicBezTo>
                    <a:pt x="288960" y="383525"/>
                    <a:pt x="289023" y="383525"/>
                    <a:pt x="289086" y="383525"/>
                  </a:cubicBezTo>
                  <a:lnTo>
                    <a:pt x="425496" y="383525"/>
                  </a:lnTo>
                  <a:cubicBezTo>
                    <a:pt x="430750" y="363015"/>
                    <a:pt x="451723" y="350624"/>
                    <a:pt x="472342" y="355850"/>
                  </a:cubicBezTo>
                  <a:cubicBezTo>
                    <a:pt x="492960" y="361077"/>
                    <a:pt x="505416" y="381940"/>
                    <a:pt x="500162" y="402451"/>
                  </a:cubicBezTo>
                  <a:cubicBezTo>
                    <a:pt x="494908" y="422961"/>
                    <a:pt x="473935" y="435352"/>
                    <a:pt x="453317" y="430125"/>
                  </a:cubicBezTo>
                  <a:cubicBezTo>
                    <a:pt x="439650" y="426661"/>
                    <a:pt x="428979" y="416046"/>
                    <a:pt x="425496" y="402451"/>
                  </a:cubicBezTo>
                  <a:lnTo>
                    <a:pt x="289086" y="402451"/>
                  </a:lnTo>
                  <a:cubicBezTo>
                    <a:pt x="225176" y="400628"/>
                    <a:pt x="174852" y="347611"/>
                    <a:pt x="176684" y="284036"/>
                  </a:cubicBezTo>
                  <a:cubicBezTo>
                    <a:pt x="178443" y="223022"/>
                    <a:pt x="227751" y="173972"/>
                    <a:pt x="289086" y="172222"/>
                  </a:cubicBezTo>
                  <a:lnTo>
                    <a:pt x="425496" y="172222"/>
                  </a:lnTo>
                  <a:cubicBezTo>
                    <a:pt x="430750" y="151711"/>
                    <a:pt x="451723" y="139321"/>
                    <a:pt x="472342" y="144547"/>
                  </a:cubicBezTo>
                  <a:cubicBezTo>
                    <a:pt x="492960" y="149773"/>
                    <a:pt x="505416" y="170637"/>
                    <a:pt x="500162" y="191147"/>
                  </a:cubicBezTo>
                  <a:cubicBezTo>
                    <a:pt x="494908" y="211658"/>
                    <a:pt x="473935" y="224048"/>
                    <a:pt x="453317" y="218822"/>
                  </a:cubicBezTo>
                  <a:cubicBezTo>
                    <a:pt x="439650" y="215358"/>
                    <a:pt x="428979" y="204743"/>
                    <a:pt x="425496" y="191147"/>
                  </a:cubicBezTo>
                  <a:lnTo>
                    <a:pt x="289086" y="191147"/>
                  </a:lnTo>
                  <a:cubicBezTo>
                    <a:pt x="235867" y="191147"/>
                    <a:pt x="192723" y="234062"/>
                    <a:pt x="192722" y="287003"/>
                  </a:cubicBezTo>
                  <a:cubicBezTo>
                    <a:pt x="192722" y="287225"/>
                    <a:pt x="192722" y="287446"/>
                    <a:pt x="192724" y="287667"/>
                  </a:cubicBezTo>
                  <a:close/>
                  <a:moveTo>
                    <a:pt x="443380" y="182063"/>
                  </a:moveTo>
                  <a:cubicBezTo>
                    <a:pt x="443380" y="192516"/>
                    <a:pt x="451897" y="200989"/>
                    <a:pt x="462405" y="200989"/>
                  </a:cubicBezTo>
                  <a:cubicBezTo>
                    <a:pt x="472913" y="200989"/>
                    <a:pt x="481430" y="192516"/>
                    <a:pt x="481430" y="182063"/>
                  </a:cubicBezTo>
                  <a:cubicBezTo>
                    <a:pt x="481430" y="171611"/>
                    <a:pt x="472913" y="163138"/>
                    <a:pt x="462405" y="163138"/>
                  </a:cubicBezTo>
                  <a:cubicBezTo>
                    <a:pt x="451897" y="163138"/>
                    <a:pt x="443380" y="171611"/>
                    <a:pt x="443380" y="182063"/>
                  </a:cubicBezTo>
                  <a:close/>
                  <a:moveTo>
                    <a:pt x="443380" y="393082"/>
                  </a:moveTo>
                  <a:cubicBezTo>
                    <a:pt x="443380" y="403535"/>
                    <a:pt x="451897" y="412008"/>
                    <a:pt x="462405" y="412008"/>
                  </a:cubicBezTo>
                  <a:cubicBezTo>
                    <a:pt x="472913" y="412008"/>
                    <a:pt x="481430" y="403535"/>
                    <a:pt x="481430" y="393082"/>
                  </a:cubicBezTo>
                  <a:cubicBezTo>
                    <a:pt x="481430" y="382630"/>
                    <a:pt x="472913" y="374157"/>
                    <a:pt x="462405" y="374157"/>
                  </a:cubicBezTo>
                  <a:cubicBezTo>
                    <a:pt x="451897" y="374157"/>
                    <a:pt x="443380" y="382630"/>
                    <a:pt x="443380" y="393082"/>
                  </a:cubicBezTo>
                  <a:cubicBezTo>
                    <a:pt x="443380" y="393114"/>
                    <a:pt x="443380" y="393146"/>
                    <a:pt x="443380" y="393177"/>
                  </a:cubicBezTo>
                  <a:close/>
                  <a:moveTo>
                    <a:pt x="577317" y="278015"/>
                  </a:moveTo>
                  <a:cubicBezTo>
                    <a:pt x="582570" y="298528"/>
                    <a:pt x="570113" y="319393"/>
                    <a:pt x="549492" y="324619"/>
                  </a:cubicBezTo>
                  <a:cubicBezTo>
                    <a:pt x="528872" y="329846"/>
                    <a:pt x="507897" y="317453"/>
                    <a:pt x="502643" y="296941"/>
                  </a:cubicBezTo>
                  <a:lnTo>
                    <a:pt x="347018" y="296941"/>
                  </a:lnTo>
                  <a:lnTo>
                    <a:pt x="346162" y="296941"/>
                  </a:lnTo>
                  <a:cubicBezTo>
                    <a:pt x="340908" y="328283"/>
                    <a:pt x="311108" y="349454"/>
                    <a:pt x="279600" y="344228"/>
                  </a:cubicBezTo>
                  <a:cubicBezTo>
                    <a:pt x="248093" y="339002"/>
                    <a:pt x="226811" y="309358"/>
                    <a:pt x="232064" y="278015"/>
                  </a:cubicBezTo>
                  <a:cubicBezTo>
                    <a:pt x="237318" y="246673"/>
                    <a:pt x="267118" y="225502"/>
                    <a:pt x="298626" y="230728"/>
                  </a:cubicBezTo>
                  <a:cubicBezTo>
                    <a:pt x="322999" y="234771"/>
                    <a:pt x="342098" y="253770"/>
                    <a:pt x="346162" y="278015"/>
                  </a:cubicBezTo>
                  <a:lnTo>
                    <a:pt x="347018" y="278015"/>
                  </a:lnTo>
                  <a:lnTo>
                    <a:pt x="502643" y="278015"/>
                  </a:lnTo>
                  <a:cubicBezTo>
                    <a:pt x="507888" y="257503"/>
                    <a:pt x="528857" y="245104"/>
                    <a:pt x="549477" y="250322"/>
                  </a:cubicBezTo>
                  <a:cubicBezTo>
                    <a:pt x="563156" y="253783"/>
                    <a:pt x="573837" y="264408"/>
                    <a:pt x="577317" y="278015"/>
                  </a:cubicBezTo>
                  <a:close/>
                  <a:moveTo>
                    <a:pt x="327707" y="287478"/>
                  </a:moveTo>
                  <a:cubicBezTo>
                    <a:pt x="327760" y="266260"/>
                    <a:pt x="310511" y="249017"/>
                    <a:pt x="289182" y="248965"/>
                  </a:cubicBezTo>
                  <a:cubicBezTo>
                    <a:pt x="267852" y="248913"/>
                    <a:pt x="250518" y="266071"/>
                    <a:pt x="250465" y="287289"/>
                  </a:cubicBezTo>
                  <a:cubicBezTo>
                    <a:pt x="250413" y="308507"/>
                    <a:pt x="267661" y="325750"/>
                    <a:pt x="288991" y="325802"/>
                  </a:cubicBezTo>
                  <a:cubicBezTo>
                    <a:pt x="289023" y="325802"/>
                    <a:pt x="289055" y="325802"/>
                    <a:pt x="289086" y="325802"/>
                  </a:cubicBezTo>
                  <a:cubicBezTo>
                    <a:pt x="310305" y="325803"/>
                    <a:pt x="327550" y="308774"/>
                    <a:pt x="327707" y="287667"/>
                  </a:cubicBezTo>
                  <a:close/>
                  <a:moveTo>
                    <a:pt x="559148" y="287478"/>
                  </a:moveTo>
                  <a:cubicBezTo>
                    <a:pt x="559148" y="277026"/>
                    <a:pt x="550630" y="268553"/>
                    <a:pt x="540123" y="268553"/>
                  </a:cubicBezTo>
                  <a:cubicBezTo>
                    <a:pt x="529615" y="268553"/>
                    <a:pt x="521097" y="277026"/>
                    <a:pt x="521097" y="287478"/>
                  </a:cubicBezTo>
                  <a:cubicBezTo>
                    <a:pt x="521097" y="297931"/>
                    <a:pt x="529615" y="306404"/>
                    <a:pt x="540123" y="306404"/>
                  </a:cubicBezTo>
                  <a:cubicBezTo>
                    <a:pt x="550556" y="306405"/>
                    <a:pt x="559043" y="298046"/>
                    <a:pt x="559148" y="287667"/>
                  </a:cubicBezTo>
                  <a:close/>
                  <a:moveTo>
                    <a:pt x="57646" y="296941"/>
                  </a:moveTo>
                  <a:lnTo>
                    <a:pt x="57646" y="278015"/>
                  </a:lnTo>
                  <a:lnTo>
                    <a:pt x="38050" y="278015"/>
                  </a:lnTo>
                  <a:lnTo>
                    <a:pt x="38050" y="296941"/>
                  </a:lnTo>
                  <a:close/>
                  <a:moveTo>
                    <a:pt x="118621" y="470488"/>
                  </a:moveTo>
                  <a:lnTo>
                    <a:pt x="132320" y="456956"/>
                  </a:lnTo>
                  <a:lnTo>
                    <a:pt x="118621" y="443424"/>
                  </a:lnTo>
                  <a:lnTo>
                    <a:pt x="104638" y="457240"/>
                  </a:lnTo>
                  <a:close/>
                  <a:moveTo>
                    <a:pt x="279479" y="517801"/>
                  </a:moveTo>
                  <a:lnTo>
                    <a:pt x="279479" y="536727"/>
                  </a:lnTo>
                  <a:lnTo>
                    <a:pt x="298504" y="536727"/>
                  </a:lnTo>
                  <a:lnTo>
                    <a:pt x="298504" y="517801"/>
                  </a:lnTo>
                  <a:close/>
                  <a:moveTo>
                    <a:pt x="298504" y="57344"/>
                  </a:moveTo>
                  <a:lnTo>
                    <a:pt x="298504" y="38419"/>
                  </a:lnTo>
                  <a:lnTo>
                    <a:pt x="279479" y="38419"/>
                  </a:lnTo>
                  <a:lnTo>
                    <a:pt x="279479" y="57344"/>
                  </a:lnTo>
                  <a:close/>
                  <a:moveTo>
                    <a:pt x="104638" y="118095"/>
                  </a:moveTo>
                  <a:lnTo>
                    <a:pt x="118336" y="131721"/>
                  </a:lnTo>
                  <a:lnTo>
                    <a:pt x="131939" y="118095"/>
                  </a:lnTo>
                  <a:lnTo>
                    <a:pt x="118336" y="104563"/>
                  </a:lnTo>
                  <a:close/>
                </a:path>
              </a:pathLst>
            </a:custGeom>
            <a:solidFill>
              <a:srgbClr val="FFFFFF"/>
            </a:solidFill>
            <a:ln w="9488" cap="flat">
              <a:noFill/>
              <a:prstDash val="solid"/>
              <a:miter/>
            </a:ln>
          </p:spPr>
          <p:txBody>
            <a:bodyPr rtlCol="0"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494949"/>
                </a:solidFill>
                <a:effectLst/>
                <a:uLnTx/>
                <a:uFillTx/>
                <a:latin typeface="Arial" panose="020B0604020202020204"/>
                <a:ea typeface="+mn-ea"/>
                <a:cs typeface="+mn-cs"/>
              </a:endParaRPr>
            </a:p>
          </p:txBody>
        </p:sp>
        <p:sp>
          <p:nvSpPr>
            <p:cNvPr id="16" name="Forma libre 559">
              <a:extLst>
                <a:ext uri="{FF2B5EF4-FFF2-40B4-BE49-F238E27FC236}">
                  <a16:creationId xmlns:a16="http://schemas.microsoft.com/office/drawing/2014/main" id="{0EF0E182-B8CA-C119-BF10-17A6FABED736}"/>
                </a:ext>
              </a:extLst>
            </p:cNvPr>
            <p:cNvSpPr/>
            <p:nvPr/>
          </p:nvSpPr>
          <p:spPr>
            <a:xfrm>
              <a:off x="2667959" y="1705758"/>
              <a:ext cx="1321545" cy="305275"/>
            </a:xfrm>
            <a:custGeom>
              <a:avLst/>
              <a:gdLst>
                <a:gd name="connsiteX0" fmla="*/ 855305 w 2272416"/>
                <a:gd name="connsiteY0" fmla="*/ 241763 h 524924"/>
                <a:gd name="connsiteX1" fmla="*/ 807366 w 2272416"/>
                <a:gd name="connsiteY1" fmla="*/ 257770 h 524924"/>
                <a:gd name="connsiteX2" fmla="*/ 779045 w 2272416"/>
                <a:gd name="connsiteY2" fmla="*/ 263910 h 524924"/>
                <a:gd name="connsiteX3" fmla="*/ 747062 w 2272416"/>
                <a:gd name="connsiteY3" fmla="*/ 279849 h 524924"/>
                <a:gd name="connsiteX4" fmla="*/ 738428 w 2272416"/>
                <a:gd name="connsiteY4" fmla="*/ 306895 h 524924"/>
                <a:gd name="connsiteX5" fmla="*/ 749549 w 2272416"/>
                <a:gd name="connsiteY5" fmla="*/ 336426 h 524924"/>
                <a:gd name="connsiteX6" fmla="*/ 781532 w 2272416"/>
                <a:gd name="connsiteY6" fmla="*/ 346223 h 524924"/>
                <a:gd name="connsiteX7" fmla="*/ 855312 w 2272416"/>
                <a:gd name="connsiteY7" fmla="*/ 284375 h 524924"/>
                <a:gd name="connsiteX8" fmla="*/ 855305 w 2272416"/>
                <a:gd name="connsiteY8" fmla="*/ 272466 h 524924"/>
                <a:gd name="connsiteX9" fmla="*/ 1259126 w 2272416"/>
                <a:gd name="connsiteY9" fmla="*/ 143443 h 524924"/>
                <a:gd name="connsiteX10" fmla="*/ 1214779 w 2272416"/>
                <a:gd name="connsiteY10" fmla="*/ 160692 h 524924"/>
                <a:gd name="connsiteX11" fmla="*/ 1196336 w 2272416"/>
                <a:gd name="connsiteY11" fmla="*/ 209817 h 524924"/>
                <a:gd name="connsiteX12" fmla="*/ 1321848 w 2272416"/>
                <a:gd name="connsiteY12" fmla="*/ 209817 h 524924"/>
                <a:gd name="connsiteX13" fmla="*/ 1304648 w 2272416"/>
                <a:gd name="connsiteY13" fmla="*/ 160692 h 524924"/>
                <a:gd name="connsiteX14" fmla="*/ 1259126 w 2272416"/>
                <a:gd name="connsiteY14" fmla="*/ 143443 h 524924"/>
                <a:gd name="connsiteX15" fmla="*/ 1688989 w 2272416"/>
                <a:gd name="connsiteY15" fmla="*/ 79829 h 524924"/>
                <a:gd name="connsiteX16" fmla="*/ 1783693 w 2272416"/>
                <a:gd name="connsiteY16" fmla="*/ 79829 h 524924"/>
                <a:gd name="connsiteX17" fmla="*/ 1850144 w 2272416"/>
                <a:gd name="connsiteY17" fmla="*/ 310898 h 524924"/>
                <a:gd name="connsiteX18" fmla="*/ 1907961 w 2272416"/>
                <a:gd name="connsiteY18" fmla="*/ 109291 h 524924"/>
                <a:gd name="connsiteX19" fmla="*/ 1947335 w 2272416"/>
                <a:gd name="connsiteY19" fmla="*/ 79829 h 524924"/>
                <a:gd name="connsiteX20" fmla="*/ 2006395 w 2272416"/>
                <a:gd name="connsiteY20" fmla="*/ 79829 h 524924"/>
                <a:gd name="connsiteX21" fmla="*/ 1880883 w 2272416"/>
                <a:gd name="connsiteY21" fmla="*/ 452409 h 524924"/>
                <a:gd name="connsiteX22" fmla="*/ 1843997 w 2272416"/>
                <a:gd name="connsiteY22" fmla="*/ 510159 h 524924"/>
                <a:gd name="connsiteX23" fmla="*/ 1771397 w 2272416"/>
                <a:gd name="connsiteY23" fmla="*/ 524924 h 524924"/>
                <a:gd name="connsiteX24" fmla="*/ 1762901 w 2272416"/>
                <a:gd name="connsiteY24" fmla="*/ 524924 h 524924"/>
                <a:gd name="connsiteX25" fmla="*/ 1735753 w 2272416"/>
                <a:gd name="connsiteY25" fmla="*/ 524165 h 524924"/>
                <a:gd name="connsiteX26" fmla="*/ 1735753 w 2272416"/>
                <a:gd name="connsiteY26" fmla="*/ 454410 h 524924"/>
                <a:gd name="connsiteX27" fmla="*/ 1759101 w 2272416"/>
                <a:gd name="connsiteY27" fmla="*/ 454410 h 524924"/>
                <a:gd name="connsiteX28" fmla="*/ 1797853 w 2272416"/>
                <a:gd name="connsiteY28" fmla="*/ 442681 h 524924"/>
                <a:gd name="connsiteX29" fmla="*/ 1803380 w 2272416"/>
                <a:gd name="connsiteY29" fmla="*/ 405216 h 524924"/>
                <a:gd name="connsiteX30" fmla="*/ 638612 w 2272416"/>
                <a:gd name="connsiteY30" fmla="*/ 79415 h 524924"/>
                <a:gd name="connsiteX31" fmla="*/ 650908 w 2272416"/>
                <a:gd name="connsiteY31" fmla="*/ 79415 h 524924"/>
                <a:gd name="connsiteX32" fmla="*/ 650908 w 2272416"/>
                <a:gd name="connsiteY32" fmla="*/ 166695 h 524924"/>
                <a:gd name="connsiteX33" fmla="*/ 622656 w 2272416"/>
                <a:gd name="connsiteY33" fmla="*/ 166695 h 524924"/>
                <a:gd name="connsiteX34" fmla="*/ 569743 w 2272416"/>
                <a:gd name="connsiteY34" fmla="*/ 183875 h 524924"/>
                <a:gd name="connsiteX35" fmla="*/ 552543 w 2272416"/>
                <a:gd name="connsiteY35" fmla="*/ 237969 h 524924"/>
                <a:gd name="connsiteX36" fmla="*/ 552543 w 2272416"/>
                <a:gd name="connsiteY36" fmla="*/ 406320 h 524924"/>
                <a:gd name="connsiteX37" fmla="*/ 466404 w 2272416"/>
                <a:gd name="connsiteY37" fmla="*/ 406457 h 524924"/>
                <a:gd name="connsiteX38" fmla="*/ 466404 w 2272416"/>
                <a:gd name="connsiteY38" fmla="*/ 247766 h 524924"/>
                <a:gd name="connsiteX39" fmla="*/ 480565 w 2272416"/>
                <a:gd name="connsiteY39" fmla="*/ 167316 h 524924"/>
                <a:gd name="connsiteX40" fmla="*/ 519317 w 2272416"/>
                <a:gd name="connsiteY40" fmla="*/ 115086 h 524924"/>
                <a:gd name="connsiteX41" fmla="*/ 574026 w 2272416"/>
                <a:gd name="connsiteY41" fmla="*/ 88040 h 524924"/>
                <a:gd name="connsiteX42" fmla="*/ 638612 w 2272416"/>
                <a:gd name="connsiteY42" fmla="*/ 79415 h 524924"/>
                <a:gd name="connsiteX43" fmla="*/ 2121270 w 2272416"/>
                <a:gd name="connsiteY43" fmla="*/ 72239 h 524924"/>
                <a:gd name="connsiteX44" fmla="*/ 2223434 w 2272416"/>
                <a:gd name="connsiteY44" fmla="*/ 100528 h 524924"/>
                <a:gd name="connsiteX45" fmla="*/ 2261288 w 2272416"/>
                <a:gd name="connsiteY45" fmla="*/ 180356 h 524924"/>
                <a:gd name="connsiteX46" fmla="*/ 2208376 w 2272416"/>
                <a:gd name="connsiteY46" fmla="*/ 180356 h 524924"/>
                <a:gd name="connsiteX47" fmla="*/ 2172663 w 2272416"/>
                <a:gd name="connsiteY47" fmla="*/ 159657 h 524924"/>
                <a:gd name="connsiteX48" fmla="*/ 2162854 w 2272416"/>
                <a:gd name="connsiteY48" fmla="*/ 149791 h 524924"/>
                <a:gd name="connsiteX49" fmla="*/ 2122237 w 2272416"/>
                <a:gd name="connsiteY49" fmla="*/ 138752 h 524924"/>
                <a:gd name="connsiteX50" fmla="*/ 2085351 w 2272416"/>
                <a:gd name="connsiteY50" fmla="*/ 146134 h 524924"/>
                <a:gd name="connsiteX51" fmla="*/ 2074229 w 2272416"/>
                <a:gd name="connsiteY51" fmla="*/ 168213 h 524924"/>
                <a:gd name="connsiteX52" fmla="*/ 2138263 w 2272416"/>
                <a:gd name="connsiteY52" fmla="*/ 201400 h 524924"/>
                <a:gd name="connsiteX53" fmla="*/ 2151180 w 2272416"/>
                <a:gd name="connsiteY53" fmla="*/ 205126 h 524924"/>
                <a:gd name="connsiteX54" fmla="*/ 2161611 w 2272416"/>
                <a:gd name="connsiteY54" fmla="*/ 206368 h 524924"/>
                <a:gd name="connsiteX55" fmla="*/ 2248992 w 2272416"/>
                <a:gd name="connsiteY55" fmla="*/ 243212 h 524924"/>
                <a:gd name="connsiteX56" fmla="*/ 2272340 w 2272416"/>
                <a:gd name="connsiteY56" fmla="*/ 302204 h 524924"/>
                <a:gd name="connsiteX57" fmla="*/ 2232967 w 2272416"/>
                <a:gd name="connsiteY57" fmla="*/ 385758 h 524924"/>
                <a:gd name="connsiteX58" fmla="*/ 2122445 w 2272416"/>
                <a:gd name="connsiteY58" fmla="*/ 412805 h 524924"/>
                <a:gd name="connsiteX59" fmla="*/ 2017863 w 2272416"/>
                <a:gd name="connsiteY59" fmla="*/ 384516 h 524924"/>
                <a:gd name="connsiteX60" fmla="*/ 1982219 w 2272416"/>
                <a:gd name="connsiteY60" fmla="*/ 302204 h 524924"/>
                <a:gd name="connsiteX61" fmla="*/ 1982288 w 2272416"/>
                <a:gd name="connsiteY61" fmla="*/ 298271 h 524924"/>
                <a:gd name="connsiteX62" fmla="*/ 2065940 w 2272416"/>
                <a:gd name="connsiteY62" fmla="*/ 298271 h 524924"/>
                <a:gd name="connsiteX63" fmla="*/ 2084383 w 2272416"/>
                <a:gd name="connsiteY63" fmla="*/ 335184 h 524924"/>
                <a:gd name="connsiteX64" fmla="*/ 2133566 w 2272416"/>
                <a:gd name="connsiteY64" fmla="*/ 347465 h 524924"/>
                <a:gd name="connsiteX65" fmla="*/ 2171765 w 2272416"/>
                <a:gd name="connsiteY65" fmla="*/ 338841 h 524924"/>
                <a:gd name="connsiteX66" fmla="*/ 2186478 w 2272416"/>
                <a:gd name="connsiteY66" fmla="*/ 315520 h 524924"/>
                <a:gd name="connsiteX67" fmla="*/ 2134809 w 2272416"/>
                <a:gd name="connsiteY67" fmla="*/ 282333 h 524924"/>
                <a:gd name="connsiteX68" fmla="*/ 2101583 w 2272416"/>
                <a:gd name="connsiteY68" fmla="*/ 274950 h 524924"/>
                <a:gd name="connsiteX69" fmla="*/ 2014271 w 2272416"/>
                <a:gd name="connsiteY69" fmla="*/ 236864 h 524924"/>
                <a:gd name="connsiteX70" fmla="*/ 1989610 w 2272416"/>
                <a:gd name="connsiteY70" fmla="*/ 177872 h 524924"/>
                <a:gd name="connsiteX71" fmla="*/ 2025323 w 2272416"/>
                <a:gd name="connsiteY71" fmla="*/ 100528 h 524924"/>
                <a:gd name="connsiteX72" fmla="*/ 2121270 w 2272416"/>
                <a:gd name="connsiteY72" fmla="*/ 72239 h 524924"/>
                <a:gd name="connsiteX73" fmla="*/ 1555948 w 2272416"/>
                <a:gd name="connsiteY73" fmla="*/ 72239 h 524924"/>
                <a:gd name="connsiteX74" fmla="*/ 1658112 w 2272416"/>
                <a:gd name="connsiteY74" fmla="*/ 100528 h 524924"/>
                <a:gd name="connsiteX75" fmla="*/ 1696242 w 2272416"/>
                <a:gd name="connsiteY75" fmla="*/ 180425 h 524924"/>
                <a:gd name="connsiteX76" fmla="*/ 1643329 w 2272416"/>
                <a:gd name="connsiteY76" fmla="*/ 180425 h 524924"/>
                <a:gd name="connsiteX77" fmla="*/ 1607617 w 2272416"/>
                <a:gd name="connsiteY77" fmla="*/ 159726 h 524924"/>
                <a:gd name="connsiteX78" fmla="*/ 1597808 w 2272416"/>
                <a:gd name="connsiteY78" fmla="*/ 149860 h 524924"/>
                <a:gd name="connsiteX79" fmla="*/ 1557191 w 2272416"/>
                <a:gd name="connsiteY79" fmla="*/ 138820 h 524924"/>
                <a:gd name="connsiteX80" fmla="*/ 1520304 w 2272416"/>
                <a:gd name="connsiteY80" fmla="*/ 146203 h 524924"/>
                <a:gd name="connsiteX81" fmla="*/ 1509183 w 2272416"/>
                <a:gd name="connsiteY81" fmla="*/ 168282 h 524924"/>
                <a:gd name="connsiteX82" fmla="*/ 1573217 w 2272416"/>
                <a:gd name="connsiteY82" fmla="*/ 201469 h 524924"/>
                <a:gd name="connsiteX83" fmla="*/ 1586134 w 2272416"/>
                <a:gd name="connsiteY83" fmla="*/ 205195 h 524924"/>
                <a:gd name="connsiteX84" fmla="*/ 1596565 w 2272416"/>
                <a:gd name="connsiteY84" fmla="*/ 206437 h 524924"/>
                <a:gd name="connsiteX85" fmla="*/ 1683946 w 2272416"/>
                <a:gd name="connsiteY85" fmla="*/ 243281 h 524924"/>
                <a:gd name="connsiteX86" fmla="*/ 1707294 w 2272416"/>
                <a:gd name="connsiteY86" fmla="*/ 302273 h 524924"/>
                <a:gd name="connsiteX87" fmla="*/ 1667920 w 2272416"/>
                <a:gd name="connsiteY87" fmla="*/ 385827 h 524924"/>
                <a:gd name="connsiteX88" fmla="*/ 1557398 w 2272416"/>
                <a:gd name="connsiteY88" fmla="*/ 412874 h 524924"/>
                <a:gd name="connsiteX89" fmla="*/ 1452816 w 2272416"/>
                <a:gd name="connsiteY89" fmla="*/ 384585 h 524924"/>
                <a:gd name="connsiteX90" fmla="*/ 1417173 w 2272416"/>
                <a:gd name="connsiteY90" fmla="*/ 302273 h 524924"/>
                <a:gd name="connsiteX91" fmla="*/ 1416620 w 2272416"/>
                <a:gd name="connsiteY91" fmla="*/ 298271 h 524924"/>
                <a:gd name="connsiteX92" fmla="*/ 1500272 w 2272416"/>
                <a:gd name="connsiteY92" fmla="*/ 298271 h 524924"/>
                <a:gd name="connsiteX93" fmla="*/ 1518715 w 2272416"/>
                <a:gd name="connsiteY93" fmla="*/ 335115 h 524924"/>
                <a:gd name="connsiteX94" fmla="*/ 1567898 w 2272416"/>
                <a:gd name="connsiteY94" fmla="*/ 347396 h 524924"/>
                <a:gd name="connsiteX95" fmla="*/ 1606097 w 2272416"/>
                <a:gd name="connsiteY95" fmla="*/ 338772 h 524924"/>
                <a:gd name="connsiteX96" fmla="*/ 1620811 w 2272416"/>
                <a:gd name="connsiteY96" fmla="*/ 315451 h 524924"/>
                <a:gd name="connsiteX97" fmla="*/ 1569141 w 2272416"/>
                <a:gd name="connsiteY97" fmla="*/ 282264 h 524924"/>
                <a:gd name="connsiteX98" fmla="*/ 1535915 w 2272416"/>
                <a:gd name="connsiteY98" fmla="*/ 274881 h 524924"/>
                <a:gd name="connsiteX99" fmla="*/ 1448602 w 2272416"/>
                <a:gd name="connsiteY99" fmla="*/ 236795 h 524924"/>
                <a:gd name="connsiteX100" fmla="*/ 1423943 w 2272416"/>
                <a:gd name="connsiteY100" fmla="*/ 177803 h 524924"/>
                <a:gd name="connsiteX101" fmla="*/ 1460000 w 2272416"/>
                <a:gd name="connsiteY101" fmla="*/ 100528 h 524924"/>
                <a:gd name="connsiteX102" fmla="*/ 1555948 w 2272416"/>
                <a:gd name="connsiteY102" fmla="*/ 72239 h 524924"/>
                <a:gd name="connsiteX103" fmla="*/ 138982 w 2272416"/>
                <a:gd name="connsiteY103" fmla="*/ 72239 h 524924"/>
                <a:gd name="connsiteX104" fmla="*/ 241146 w 2272416"/>
                <a:gd name="connsiteY104" fmla="*/ 100528 h 524924"/>
                <a:gd name="connsiteX105" fmla="*/ 279276 w 2272416"/>
                <a:gd name="connsiteY105" fmla="*/ 180425 h 524924"/>
                <a:gd name="connsiteX106" fmla="*/ 226363 w 2272416"/>
                <a:gd name="connsiteY106" fmla="*/ 180425 h 524924"/>
                <a:gd name="connsiteX107" fmla="*/ 190651 w 2272416"/>
                <a:gd name="connsiteY107" fmla="*/ 159726 h 524924"/>
                <a:gd name="connsiteX108" fmla="*/ 180842 w 2272416"/>
                <a:gd name="connsiteY108" fmla="*/ 149860 h 524924"/>
                <a:gd name="connsiteX109" fmla="*/ 140225 w 2272416"/>
                <a:gd name="connsiteY109" fmla="*/ 138820 h 524924"/>
                <a:gd name="connsiteX110" fmla="*/ 103338 w 2272416"/>
                <a:gd name="connsiteY110" fmla="*/ 146203 h 524924"/>
                <a:gd name="connsiteX111" fmla="*/ 92286 w 2272416"/>
                <a:gd name="connsiteY111" fmla="*/ 168282 h 524924"/>
                <a:gd name="connsiteX112" fmla="*/ 156251 w 2272416"/>
                <a:gd name="connsiteY112" fmla="*/ 201469 h 524924"/>
                <a:gd name="connsiteX113" fmla="*/ 169168 w 2272416"/>
                <a:gd name="connsiteY113" fmla="*/ 205195 h 524924"/>
                <a:gd name="connsiteX114" fmla="*/ 179599 w 2272416"/>
                <a:gd name="connsiteY114" fmla="*/ 206437 h 524924"/>
                <a:gd name="connsiteX115" fmla="*/ 266980 w 2272416"/>
                <a:gd name="connsiteY115" fmla="*/ 243281 h 524924"/>
                <a:gd name="connsiteX116" fmla="*/ 290328 w 2272416"/>
                <a:gd name="connsiteY116" fmla="*/ 302273 h 524924"/>
                <a:gd name="connsiteX117" fmla="*/ 250955 w 2272416"/>
                <a:gd name="connsiteY117" fmla="*/ 385827 h 524924"/>
                <a:gd name="connsiteX118" fmla="*/ 140432 w 2272416"/>
                <a:gd name="connsiteY118" fmla="*/ 412874 h 524924"/>
                <a:gd name="connsiteX119" fmla="*/ 35851 w 2272416"/>
                <a:gd name="connsiteY119" fmla="*/ 384585 h 524924"/>
                <a:gd name="connsiteX120" fmla="*/ 207 w 2272416"/>
                <a:gd name="connsiteY120" fmla="*/ 302273 h 524924"/>
                <a:gd name="connsiteX121" fmla="*/ 0 w 2272416"/>
                <a:gd name="connsiteY121" fmla="*/ 298271 h 524924"/>
                <a:gd name="connsiteX122" fmla="*/ 83652 w 2272416"/>
                <a:gd name="connsiteY122" fmla="*/ 298271 h 524924"/>
                <a:gd name="connsiteX123" fmla="*/ 102095 w 2272416"/>
                <a:gd name="connsiteY123" fmla="*/ 335184 h 524924"/>
                <a:gd name="connsiteX124" fmla="*/ 151277 w 2272416"/>
                <a:gd name="connsiteY124" fmla="*/ 347465 h 524924"/>
                <a:gd name="connsiteX125" fmla="*/ 189477 w 2272416"/>
                <a:gd name="connsiteY125" fmla="*/ 338841 h 524924"/>
                <a:gd name="connsiteX126" fmla="*/ 204190 w 2272416"/>
                <a:gd name="connsiteY126" fmla="*/ 315520 h 524924"/>
                <a:gd name="connsiteX127" fmla="*/ 152521 w 2272416"/>
                <a:gd name="connsiteY127" fmla="*/ 282333 h 524924"/>
                <a:gd name="connsiteX128" fmla="*/ 119295 w 2272416"/>
                <a:gd name="connsiteY128" fmla="*/ 274950 h 524924"/>
                <a:gd name="connsiteX129" fmla="*/ 31982 w 2272416"/>
                <a:gd name="connsiteY129" fmla="*/ 236864 h 524924"/>
                <a:gd name="connsiteX130" fmla="*/ 7391 w 2272416"/>
                <a:gd name="connsiteY130" fmla="*/ 177872 h 524924"/>
                <a:gd name="connsiteX131" fmla="*/ 43035 w 2272416"/>
                <a:gd name="connsiteY131" fmla="*/ 100528 h 524924"/>
                <a:gd name="connsiteX132" fmla="*/ 138982 w 2272416"/>
                <a:gd name="connsiteY132" fmla="*/ 72239 h 524924"/>
                <a:gd name="connsiteX133" fmla="*/ 1256639 w 2272416"/>
                <a:gd name="connsiteY133" fmla="*/ 72170 h 524924"/>
                <a:gd name="connsiteX134" fmla="*/ 1371099 w 2272416"/>
                <a:gd name="connsiteY134" fmla="*/ 116396 h 524924"/>
                <a:gd name="connsiteX135" fmla="*/ 1410473 w 2272416"/>
                <a:gd name="connsiteY135" fmla="*/ 243005 h 524924"/>
                <a:gd name="connsiteX136" fmla="*/ 1410473 w 2272416"/>
                <a:gd name="connsiteY136" fmla="*/ 256804 h 524924"/>
                <a:gd name="connsiteX137" fmla="*/ 1409230 w 2272416"/>
                <a:gd name="connsiteY137" fmla="*/ 265428 h 524924"/>
                <a:gd name="connsiteX138" fmla="*/ 1196336 w 2272416"/>
                <a:gd name="connsiteY138" fmla="*/ 265428 h 524924"/>
                <a:gd name="connsiteX139" fmla="*/ 1214779 w 2272416"/>
                <a:gd name="connsiteY139" fmla="*/ 321936 h 524924"/>
                <a:gd name="connsiteX140" fmla="*/ 1263133 w 2272416"/>
                <a:gd name="connsiteY140" fmla="*/ 341600 h 524924"/>
                <a:gd name="connsiteX141" fmla="*/ 1298845 w 2272416"/>
                <a:gd name="connsiteY141" fmla="*/ 332976 h 524924"/>
                <a:gd name="connsiteX142" fmla="*/ 1305753 w 2272416"/>
                <a:gd name="connsiteY142" fmla="*/ 328698 h 524924"/>
                <a:gd name="connsiteX143" fmla="*/ 1312660 w 2272416"/>
                <a:gd name="connsiteY143" fmla="*/ 321798 h 524924"/>
                <a:gd name="connsiteX144" fmla="*/ 1321848 w 2272416"/>
                <a:gd name="connsiteY144" fmla="*/ 311932 h 524924"/>
                <a:gd name="connsiteX145" fmla="*/ 1344021 w 2272416"/>
                <a:gd name="connsiteY145" fmla="*/ 305653 h 524924"/>
                <a:gd name="connsiteX146" fmla="*/ 1405499 w 2272416"/>
                <a:gd name="connsiteY146" fmla="*/ 305653 h 524924"/>
                <a:gd name="connsiteX147" fmla="*/ 1353830 w 2272416"/>
                <a:gd name="connsiteY147" fmla="*/ 384309 h 524924"/>
                <a:gd name="connsiteX148" fmla="*/ 1257883 w 2272416"/>
                <a:gd name="connsiteY148" fmla="*/ 412598 h 524924"/>
                <a:gd name="connsiteX149" fmla="*/ 1148397 w 2272416"/>
                <a:gd name="connsiteY149" fmla="*/ 367129 h 524924"/>
                <a:gd name="connsiteX150" fmla="*/ 1109023 w 2272416"/>
                <a:gd name="connsiteY150" fmla="*/ 240521 h 524924"/>
                <a:gd name="connsiteX151" fmla="*/ 1147153 w 2272416"/>
                <a:gd name="connsiteY151" fmla="*/ 117639 h 524924"/>
                <a:gd name="connsiteX152" fmla="*/ 1256639 w 2272416"/>
                <a:gd name="connsiteY152" fmla="*/ 72170 h 524924"/>
                <a:gd name="connsiteX153" fmla="*/ 796314 w 2272416"/>
                <a:gd name="connsiteY153" fmla="*/ 72170 h 524924"/>
                <a:gd name="connsiteX154" fmla="*/ 899928 w 2272416"/>
                <a:gd name="connsiteY154" fmla="*/ 95560 h 524924"/>
                <a:gd name="connsiteX155" fmla="*/ 935572 w 2272416"/>
                <a:gd name="connsiteY155" fmla="*/ 164556 h 524924"/>
                <a:gd name="connsiteX156" fmla="*/ 935572 w 2272416"/>
                <a:gd name="connsiteY156" fmla="*/ 276399 h 524924"/>
                <a:gd name="connsiteX157" fmla="*/ 917750 w 2272416"/>
                <a:gd name="connsiteY157" fmla="*/ 353192 h 524924"/>
                <a:gd name="connsiteX158" fmla="*/ 874992 w 2272416"/>
                <a:gd name="connsiteY158" fmla="*/ 392934 h 524924"/>
                <a:gd name="connsiteX159" fmla="*/ 820283 w 2272416"/>
                <a:gd name="connsiteY159" fmla="*/ 409493 h 524924"/>
                <a:gd name="connsiteX160" fmla="*/ 769236 w 2272416"/>
                <a:gd name="connsiteY160" fmla="*/ 412598 h 524924"/>
                <a:gd name="connsiteX161" fmla="*/ 691663 w 2272416"/>
                <a:gd name="connsiteY161" fmla="*/ 388656 h 524924"/>
                <a:gd name="connsiteX162" fmla="*/ 658506 w 2272416"/>
                <a:gd name="connsiteY162" fmla="*/ 309379 h 524924"/>
                <a:gd name="connsiteX163" fmla="*/ 688624 w 2272416"/>
                <a:gd name="connsiteY163" fmla="*/ 235622 h 524924"/>
                <a:gd name="connsiteX164" fmla="*/ 765506 w 2272416"/>
                <a:gd name="connsiteY164" fmla="*/ 206161 h 524924"/>
                <a:gd name="connsiteX165" fmla="*/ 780288 w 2272416"/>
                <a:gd name="connsiteY165" fmla="*/ 204298 h 524924"/>
                <a:gd name="connsiteX166" fmla="*/ 799975 w 2272416"/>
                <a:gd name="connsiteY166" fmla="*/ 201193 h 524924"/>
                <a:gd name="connsiteX167" fmla="*/ 854131 w 2272416"/>
                <a:gd name="connsiteY167" fmla="*/ 169248 h 524924"/>
                <a:gd name="connsiteX168" fmla="*/ 835066 w 2272416"/>
                <a:gd name="connsiteY168" fmla="*/ 145306 h 524924"/>
                <a:gd name="connsiteX169" fmla="*/ 799975 w 2272416"/>
                <a:gd name="connsiteY169" fmla="*/ 139786 h 524924"/>
                <a:gd name="connsiteX170" fmla="*/ 769236 w 2272416"/>
                <a:gd name="connsiteY170" fmla="*/ 144685 h 524924"/>
                <a:gd name="connsiteX171" fmla="*/ 749549 w 2272416"/>
                <a:gd name="connsiteY171" fmla="*/ 163107 h 524924"/>
                <a:gd name="connsiteX172" fmla="*/ 667072 w 2272416"/>
                <a:gd name="connsiteY172" fmla="*/ 163107 h 524924"/>
                <a:gd name="connsiteX173" fmla="*/ 701610 w 2272416"/>
                <a:gd name="connsiteY173" fmla="*/ 100458 h 524924"/>
                <a:gd name="connsiteX174" fmla="*/ 796314 w 2272416"/>
                <a:gd name="connsiteY174" fmla="*/ 72170 h 524924"/>
                <a:gd name="connsiteX175" fmla="*/ 955949 w 2272416"/>
                <a:gd name="connsiteY175" fmla="*/ 0 h 524924"/>
                <a:gd name="connsiteX176" fmla="*/ 1038841 w 2272416"/>
                <a:gd name="connsiteY176" fmla="*/ 0 h 524924"/>
                <a:gd name="connsiteX177" fmla="*/ 1038841 w 2272416"/>
                <a:gd name="connsiteY177" fmla="*/ 82382 h 524924"/>
                <a:gd name="connsiteX178" fmla="*/ 1097418 w 2272416"/>
                <a:gd name="connsiteY178" fmla="*/ 82382 h 524924"/>
                <a:gd name="connsiteX179" fmla="*/ 1097418 w 2272416"/>
                <a:gd name="connsiteY179" fmla="*/ 155725 h 524924"/>
                <a:gd name="connsiteX180" fmla="*/ 1038633 w 2272416"/>
                <a:gd name="connsiteY180" fmla="*/ 155725 h 524924"/>
                <a:gd name="connsiteX181" fmla="*/ 1038633 w 2272416"/>
                <a:gd name="connsiteY181" fmla="*/ 270258 h 524924"/>
                <a:gd name="connsiteX182" fmla="*/ 1054107 w 2272416"/>
                <a:gd name="connsiteY182" fmla="*/ 318073 h 524924"/>
                <a:gd name="connsiteX183" fmla="*/ 1101010 w 2272416"/>
                <a:gd name="connsiteY183" fmla="*/ 330009 h 524924"/>
                <a:gd name="connsiteX184" fmla="*/ 1101286 w 2272416"/>
                <a:gd name="connsiteY184" fmla="*/ 405836 h 524924"/>
                <a:gd name="connsiteX185" fmla="*/ 1038288 w 2272416"/>
                <a:gd name="connsiteY185" fmla="*/ 401420 h 524924"/>
                <a:gd name="connsiteX186" fmla="*/ 992974 w 2272416"/>
                <a:gd name="connsiteY186" fmla="*/ 374995 h 524924"/>
                <a:gd name="connsiteX187" fmla="*/ 965343 w 2272416"/>
                <a:gd name="connsiteY187" fmla="*/ 330009 h 524924"/>
                <a:gd name="connsiteX188" fmla="*/ 955949 w 2272416"/>
                <a:gd name="connsiteY188" fmla="*/ 269913 h 524924"/>
                <a:gd name="connsiteX189" fmla="*/ 306008 w 2272416"/>
                <a:gd name="connsiteY189" fmla="*/ 0 h 524924"/>
                <a:gd name="connsiteX190" fmla="*/ 388900 w 2272416"/>
                <a:gd name="connsiteY190" fmla="*/ 0 h 524924"/>
                <a:gd name="connsiteX191" fmla="*/ 388900 w 2272416"/>
                <a:gd name="connsiteY191" fmla="*/ 82382 h 524924"/>
                <a:gd name="connsiteX192" fmla="*/ 447477 w 2272416"/>
                <a:gd name="connsiteY192" fmla="*/ 82382 h 524924"/>
                <a:gd name="connsiteX193" fmla="*/ 447477 w 2272416"/>
                <a:gd name="connsiteY193" fmla="*/ 155725 h 524924"/>
                <a:gd name="connsiteX194" fmla="*/ 388900 w 2272416"/>
                <a:gd name="connsiteY194" fmla="*/ 155725 h 524924"/>
                <a:gd name="connsiteX195" fmla="*/ 388900 w 2272416"/>
                <a:gd name="connsiteY195" fmla="*/ 270258 h 524924"/>
                <a:gd name="connsiteX196" fmla="*/ 404304 w 2272416"/>
                <a:gd name="connsiteY196" fmla="*/ 318073 h 524924"/>
                <a:gd name="connsiteX197" fmla="*/ 451276 w 2272416"/>
                <a:gd name="connsiteY197" fmla="*/ 330009 h 524924"/>
                <a:gd name="connsiteX198" fmla="*/ 451484 w 2272416"/>
                <a:gd name="connsiteY198" fmla="*/ 405836 h 524924"/>
                <a:gd name="connsiteX199" fmla="*/ 388486 w 2272416"/>
                <a:gd name="connsiteY199" fmla="*/ 401420 h 524924"/>
                <a:gd name="connsiteX200" fmla="*/ 343103 w 2272416"/>
                <a:gd name="connsiteY200" fmla="*/ 374995 h 524924"/>
                <a:gd name="connsiteX201" fmla="*/ 315472 w 2272416"/>
                <a:gd name="connsiteY201" fmla="*/ 330009 h 524924"/>
                <a:gd name="connsiteX202" fmla="*/ 306008 w 2272416"/>
                <a:gd name="connsiteY202" fmla="*/ 269913 h 52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2272416" h="524924">
                  <a:moveTo>
                    <a:pt x="855305" y="241763"/>
                  </a:moveTo>
                  <a:cubicBezTo>
                    <a:pt x="839949" y="248800"/>
                    <a:pt x="823875" y="254168"/>
                    <a:pt x="807366" y="257770"/>
                  </a:cubicBezTo>
                  <a:lnTo>
                    <a:pt x="779045" y="263910"/>
                  </a:lnTo>
                  <a:cubicBezTo>
                    <a:pt x="767212" y="266457"/>
                    <a:pt x="756215" y="271942"/>
                    <a:pt x="747062" y="279849"/>
                  </a:cubicBezTo>
                  <a:cubicBezTo>
                    <a:pt x="741647" y="287852"/>
                    <a:pt x="738649" y="297236"/>
                    <a:pt x="738428" y="306895"/>
                  </a:cubicBezTo>
                  <a:cubicBezTo>
                    <a:pt x="737923" y="317845"/>
                    <a:pt x="741944" y="328526"/>
                    <a:pt x="749549" y="336426"/>
                  </a:cubicBezTo>
                  <a:cubicBezTo>
                    <a:pt x="758626" y="343539"/>
                    <a:pt x="770023" y="347037"/>
                    <a:pt x="781532" y="346223"/>
                  </a:cubicBezTo>
                  <a:cubicBezTo>
                    <a:pt x="819006" y="349494"/>
                    <a:pt x="852038" y="321805"/>
                    <a:pt x="855312" y="284375"/>
                  </a:cubicBezTo>
                  <a:cubicBezTo>
                    <a:pt x="855657" y="280414"/>
                    <a:pt x="855657" y="276426"/>
                    <a:pt x="855305" y="272466"/>
                  </a:cubicBezTo>
                  <a:close/>
                  <a:moveTo>
                    <a:pt x="1259126" y="143443"/>
                  </a:moveTo>
                  <a:cubicBezTo>
                    <a:pt x="1242596" y="142829"/>
                    <a:pt x="1226543" y="149073"/>
                    <a:pt x="1214779" y="160692"/>
                  </a:cubicBezTo>
                  <a:cubicBezTo>
                    <a:pt x="1202532" y="174091"/>
                    <a:pt x="1195928" y="191685"/>
                    <a:pt x="1196336" y="209817"/>
                  </a:cubicBezTo>
                  <a:lnTo>
                    <a:pt x="1321848" y="209817"/>
                  </a:lnTo>
                  <a:cubicBezTo>
                    <a:pt x="1320190" y="187690"/>
                    <a:pt x="1314456" y="171318"/>
                    <a:pt x="1304648" y="160692"/>
                  </a:cubicBezTo>
                  <a:cubicBezTo>
                    <a:pt x="1292670" y="148659"/>
                    <a:pt x="1276078" y="142367"/>
                    <a:pt x="1259126" y="143443"/>
                  </a:cubicBezTo>
                  <a:close/>
                  <a:moveTo>
                    <a:pt x="1688989" y="79829"/>
                  </a:moveTo>
                  <a:lnTo>
                    <a:pt x="1783693" y="79829"/>
                  </a:lnTo>
                  <a:lnTo>
                    <a:pt x="1850144" y="310898"/>
                  </a:lnTo>
                  <a:lnTo>
                    <a:pt x="1907961" y="109291"/>
                  </a:lnTo>
                  <a:cubicBezTo>
                    <a:pt x="1912845" y="89606"/>
                    <a:pt x="1925969" y="79781"/>
                    <a:pt x="1947335" y="79829"/>
                  </a:cubicBezTo>
                  <a:lnTo>
                    <a:pt x="2006395" y="79829"/>
                  </a:lnTo>
                  <a:lnTo>
                    <a:pt x="1880883" y="452409"/>
                  </a:lnTo>
                  <a:cubicBezTo>
                    <a:pt x="1871075" y="479456"/>
                    <a:pt x="1858779" y="498705"/>
                    <a:pt x="1843997" y="510159"/>
                  </a:cubicBezTo>
                  <a:cubicBezTo>
                    <a:pt x="1829214" y="520046"/>
                    <a:pt x="1805017" y="524972"/>
                    <a:pt x="1771397" y="524924"/>
                  </a:cubicBezTo>
                  <a:lnTo>
                    <a:pt x="1762901" y="524924"/>
                  </a:lnTo>
                  <a:lnTo>
                    <a:pt x="1735753" y="524165"/>
                  </a:lnTo>
                  <a:lnTo>
                    <a:pt x="1735753" y="454410"/>
                  </a:lnTo>
                  <a:lnTo>
                    <a:pt x="1759101" y="454410"/>
                  </a:lnTo>
                  <a:cubicBezTo>
                    <a:pt x="1773000" y="455176"/>
                    <a:pt x="1786718" y="451022"/>
                    <a:pt x="1797853" y="442681"/>
                  </a:cubicBezTo>
                  <a:cubicBezTo>
                    <a:pt x="1807061" y="434905"/>
                    <a:pt x="1808906" y="422416"/>
                    <a:pt x="1803380" y="405216"/>
                  </a:cubicBezTo>
                  <a:close/>
                  <a:moveTo>
                    <a:pt x="638612" y="79415"/>
                  </a:moveTo>
                  <a:lnTo>
                    <a:pt x="650908" y="79415"/>
                  </a:lnTo>
                  <a:lnTo>
                    <a:pt x="650908" y="166695"/>
                  </a:lnTo>
                  <a:lnTo>
                    <a:pt x="622656" y="166695"/>
                  </a:lnTo>
                  <a:cubicBezTo>
                    <a:pt x="598845" y="166695"/>
                    <a:pt x="581210" y="172422"/>
                    <a:pt x="569743" y="183875"/>
                  </a:cubicBezTo>
                  <a:cubicBezTo>
                    <a:pt x="558207" y="195329"/>
                    <a:pt x="552543" y="213337"/>
                    <a:pt x="552543" y="237969"/>
                  </a:cubicBezTo>
                  <a:lnTo>
                    <a:pt x="552543" y="406320"/>
                  </a:lnTo>
                  <a:lnTo>
                    <a:pt x="466404" y="406457"/>
                  </a:lnTo>
                  <a:lnTo>
                    <a:pt x="466404" y="247766"/>
                  </a:lnTo>
                  <a:cubicBezTo>
                    <a:pt x="465575" y="220264"/>
                    <a:pt x="470397" y="192886"/>
                    <a:pt x="480565" y="167316"/>
                  </a:cubicBezTo>
                  <a:cubicBezTo>
                    <a:pt x="488937" y="146963"/>
                    <a:pt x="502255" y="129010"/>
                    <a:pt x="519317" y="115086"/>
                  </a:cubicBezTo>
                  <a:cubicBezTo>
                    <a:pt x="535509" y="102432"/>
                    <a:pt x="554132" y="93228"/>
                    <a:pt x="574026" y="88040"/>
                  </a:cubicBezTo>
                  <a:cubicBezTo>
                    <a:pt x="595066" y="82285"/>
                    <a:pt x="616791" y="79388"/>
                    <a:pt x="638612" y="79415"/>
                  </a:cubicBezTo>
                  <a:close/>
                  <a:moveTo>
                    <a:pt x="2121270" y="72239"/>
                  </a:moveTo>
                  <a:cubicBezTo>
                    <a:pt x="2163959" y="72239"/>
                    <a:pt x="2198014" y="81671"/>
                    <a:pt x="2223434" y="100528"/>
                  </a:cubicBezTo>
                  <a:cubicBezTo>
                    <a:pt x="2246844" y="120550"/>
                    <a:pt x="2260604" y="149584"/>
                    <a:pt x="2261288" y="180356"/>
                  </a:cubicBezTo>
                  <a:lnTo>
                    <a:pt x="2208376" y="180356"/>
                  </a:lnTo>
                  <a:cubicBezTo>
                    <a:pt x="2193504" y="180791"/>
                    <a:pt x="2179668" y="172774"/>
                    <a:pt x="2172663" y="159657"/>
                  </a:cubicBezTo>
                  <a:lnTo>
                    <a:pt x="2162854" y="149791"/>
                  </a:lnTo>
                  <a:cubicBezTo>
                    <a:pt x="2150876" y="141808"/>
                    <a:pt x="2136619" y="137930"/>
                    <a:pt x="2122237" y="138752"/>
                  </a:cubicBezTo>
                  <a:cubicBezTo>
                    <a:pt x="2109506" y="137951"/>
                    <a:pt x="2096789" y="140497"/>
                    <a:pt x="2085351" y="146134"/>
                  </a:cubicBezTo>
                  <a:cubicBezTo>
                    <a:pt x="2077966" y="150991"/>
                    <a:pt x="2073732" y="159402"/>
                    <a:pt x="2074229" y="168213"/>
                  </a:cubicBezTo>
                  <a:cubicBezTo>
                    <a:pt x="2074229" y="181412"/>
                    <a:pt x="2095574" y="192479"/>
                    <a:pt x="2138263" y="201400"/>
                  </a:cubicBezTo>
                  <a:cubicBezTo>
                    <a:pt x="2142497" y="202870"/>
                    <a:pt x="2146814" y="204112"/>
                    <a:pt x="2151180" y="205126"/>
                  </a:cubicBezTo>
                  <a:cubicBezTo>
                    <a:pt x="2154599" y="205926"/>
                    <a:pt x="2158102" y="206340"/>
                    <a:pt x="2161611" y="206368"/>
                  </a:cubicBezTo>
                  <a:cubicBezTo>
                    <a:pt x="2203471" y="216993"/>
                    <a:pt x="2232601" y="229275"/>
                    <a:pt x="2248992" y="243212"/>
                  </a:cubicBezTo>
                  <a:cubicBezTo>
                    <a:pt x="2264832" y="258660"/>
                    <a:pt x="2273321" y="280118"/>
                    <a:pt x="2272340" y="302204"/>
                  </a:cubicBezTo>
                  <a:cubicBezTo>
                    <a:pt x="2272340" y="338309"/>
                    <a:pt x="2259216" y="366163"/>
                    <a:pt x="2232967" y="385758"/>
                  </a:cubicBezTo>
                  <a:cubicBezTo>
                    <a:pt x="2208376" y="403787"/>
                    <a:pt x="2171537" y="412805"/>
                    <a:pt x="2122445" y="412805"/>
                  </a:cubicBezTo>
                  <a:cubicBezTo>
                    <a:pt x="2075700" y="412805"/>
                    <a:pt x="2040844" y="403373"/>
                    <a:pt x="2017863" y="384516"/>
                  </a:cubicBezTo>
                  <a:cubicBezTo>
                    <a:pt x="1994100" y="365660"/>
                    <a:pt x="1982219" y="338220"/>
                    <a:pt x="1982219" y="302204"/>
                  </a:cubicBezTo>
                  <a:lnTo>
                    <a:pt x="1982288" y="298271"/>
                  </a:lnTo>
                  <a:lnTo>
                    <a:pt x="2065940" y="298271"/>
                  </a:lnTo>
                  <a:cubicBezTo>
                    <a:pt x="2065753" y="312829"/>
                    <a:pt x="2072626" y="326580"/>
                    <a:pt x="2084383" y="335184"/>
                  </a:cubicBezTo>
                  <a:cubicBezTo>
                    <a:pt x="2099200" y="344057"/>
                    <a:pt x="2116317" y="348328"/>
                    <a:pt x="2133566" y="347465"/>
                  </a:cubicBezTo>
                  <a:cubicBezTo>
                    <a:pt x="2146822" y="347838"/>
                    <a:pt x="2159960" y="344871"/>
                    <a:pt x="2171765" y="338841"/>
                  </a:cubicBezTo>
                  <a:cubicBezTo>
                    <a:pt x="2180703" y="334487"/>
                    <a:pt x="2186409" y="325455"/>
                    <a:pt x="2186478" y="315520"/>
                  </a:cubicBezTo>
                  <a:cubicBezTo>
                    <a:pt x="2186478" y="300755"/>
                    <a:pt x="2169258" y="289695"/>
                    <a:pt x="2134809" y="282333"/>
                  </a:cubicBezTo>
                  <a:cubicBezTo>
                    <a:pt x="2123570" y="280677"/>
                    <a:pt x="2112463" y="278214"/>
                    <a:pt x="2101583" y="274950"/>
                  </a:cubicBezTo>
                  <a:cubicBezTo>
                    <a:pt x="2058155" y="264325"/>
                    <a:pt x="2029053" y="251629"/>
                    <a:pt x="2014271" y="236864"/>
                  </a:cubicBezTo>
                  <a:cubicBezTo>
                    <a:pt x="1997706" y="221816"/>
                    <a:pt x="1988678" y="200213"/>
                    <a:pt x="1989610" y="177872"/>
                  </a:cubicBezTo>
                  <a:cubicBezTo>
                    <a:pt x="1989058" y="147997"/>
                    <a:pt x="2002210" y="119501"/>
                    <a:pt x="2025323" y="100528"/>
                  </a:cubicBezTo>
                  <a:cubicBezTo>
                    <a:pt x="2049914" y="81671"/>
                    <a:pt x="2081897" y="72239"/>
                    <a:pt x="2121270" y="72239"/>
                  </a:cubicBezTo>
                  <a:close/>
                  <a:moveTo>
                    <a:pt x="1555948" y="72239"/>
                  </a:moveTo>
                  <a:cubicBezTo>
                    <a:pt x="1598637" y="72239"/>
                    <a:pt x="1632691" y="81671"/>
                    <a:pt x="1658112" y="100528"/>
                  </a:cubicBezTo>
                  <a:cubicBezTo>
                    <a:pt x="1681639" y="120516"/>
                    <a:pt x="1695510" y="149584"/>
                    <a:pt x="1696242" y="180425"/>
                  </a:cubicBezTo>
                  <a:lnTo>
                    <a:pt x="1643329" y="180425"/>
                  </a:lnTo>
                  <a:cubicBezTo>
                    <a:pt x="1628457" y="180860"/>
                    <a:pt x="1614614" y="172842"/>
                    <a:pt x="1607617" y="159726"/>
                  </a:cubicBezTo>
                  <a:lnTo>
                    <a:pt x="1597808" y="149860"/>
                  </a:lnTo>
                  <a:cubicBezTo>
                    <a:pt x="1585830" y="141870"/>
                    <a:pt x="1571572" y="137992"/>
                    <a:pt x="1557191" y="138820"/>
                  </a:cubicBezTo>
                  <a:cubicBezTo>
                    <a:pt x="1544460" y="138020"/>
                    <a:pt x="1531743" y="140566"/>
                    <a:pt x="1520304" y="146203"/>
                  </a:cubicBezTo>
                  <a:cubicBezTo>
                    <a:pt x="1512920" y="151060"/>
                    <a:pt x="1508685" y="159471"/>
                    <a:pt x="1509183" y="168282"/>
                  </a:cubicBezTo>
                  <a:cubicBezTo>
                    <a:pt x="1509183" y="181481"/>
                    <a:pt x="1530527" y="192548"/>
                    <a:pt x="1573217" y="201469"/>
                  </a:cubicBezTo>
                  <a:cubicBezTo>
                    <a:pt x="1577451" y="202939"/>
                    <a:pt x="1581768" y="204181"/>
                    <a:pt x="1586134" y="205195"/>
                  </a:cubicBezTo>
                  <a:cubicBezTo>
                    <a:pt x="1589553" y="205995"/>
                    <a:pt x="1593056" y="206409"/>
                    <a:pt x="1596565" y="206437"/>
                  </a:cubicBezTo>
                  <a:cubicBezTo>
                    <a:pt x="1638425" y="217062"/>
                    <a:pt x="1667554" y="229344"/>
                    <a:pt x="1683946" y="243281"/>
                  </a:cubicBezTo>
                  <a:cubicBezTo>
                    <a:pt x="1699786" y="258729"/>
                    <a:pt x="1708275" y="280187"/>
                    <a:pt x="1707294" y="302273"/>
                  </a:cubicBezTo>
                  <a:cubicBezTo>
                    <a:pt x="1707294" y="338378"/>
                    <a:pt x="1694170" y="366232"/>
                    <a:pt x="1667920" y="385827"/>
                  </a:cubicBezTo>
                  <a:cubicBezTo>
                    <a:pt x="1643329" y="403856"/>
                    <a:pt x="1606491" y="412874"/>
                    <a:pt x="1557398" y="412874"/>
                  </a:cubicBezTo>
                  <a:cubicBezTo>
                    <a:pt x="1510654" y="412874"/>
                    <a:pt x="1475798" y="403442"/>
                    <a:pt x="1452816" y="384585"/>
                  </a:cubicBezTo>
                  <a:cubicBezTo>
                    <a:pt x="1429054" y="365729"/>
                    <a:pt x="1417173" y="338289"/>
                    <a:pt x="1417173" y="302273"/>
                  </a:cubicBezTo>
                  <a:lnTo>
                    <a:pt x="1416620" y="298271"/>
                  </a:lnTo>
                  <a:lnTo>
                    <a:pt x="1500272" y="298271"/>
                  </a:lnTo>
                  <a:cubicBezTo>
                    <a:pt x="1500148" y="312795"/>
                    <a:pt x="1507007" y="326504"/>
                    <a:pt x="1518715" y="335115"/>
                  </a:cubicBezTo>
                  <a:cubicBezTo>
                    <a:pt x="1533532" y="343974"/>
                    <a:pt x="1550649" y="348252"/>
                    <a:pt x="1567898" y="347396"/>
                  </a:cubicBezTo>
                  <a:cubicBezTo>
                    <a:pt x="1581154" y="347769"/>
                    <a:pt x="1594292" y="344802"/>
                    <a:pt x="1606097" y="338772"/>
                  </a:cubicBezTo>
                  <a:cubicBezTo>
                    <a:pt x="1615035" y="334418"/>
                    <a:pt x="1620741" y="325386"/>
                    <a:pt x="1620811" y="315451"/>
                  </a:cubicBezTo>
                  <a:cubicBezTo>
                    <a:pt x="1620811" y="300686"/>
                    <a:pt x="1603589" y="289626"/>
                    <a:pt x="1569141" y="282264"/>
                  </a:cubicBezTo>
                  <a:cubicBezTo>
                    <a:pt x="1557902" y="280601"/>
                    <a:pt x="1546802" y="278131"/>
                    <a:pt x="1535915" y="274881"/>
                  </a:cubicBezTo>
                  <a:cubicBezTo>
                    <a:pt x="1492487" y="264256"/>
                    <a:pt x="1463385" y="251560"/>
                    <a:pt x="1448602" y="236795"/>
                  </a:cubicBezTo>
                  <a:cubicBezTo>
                    <a:pt x="1432038" y="221747"/>
                    <a:pt x="1423010" y="200144"/>
                    <a:pt x="1423943" y="177803"/>
                  </a:cubicBezTo>
                  <a:cubicBezTo>
                    <a:pt x="1423493" y="147893"/>
                    <a:pt x="1436777" y="119419"/>
                    <a:pt x="1460000" y="100528"/>
                  </a:cubicBezTo>
                  <a:cubicBezTo>
                    <a:pt x="1484591" y="81671"/>
                    <a:pt x="1516574" y="72239"/>
                    <a:pt x="1555948" y="72239"/>
                  </a:cubicBezTo>
                  <a:close/>
                  <a:moveTo>
                    <a:pt x="138982" y="72239"/>
                  </a:moveTo>
                  <a:cubicBezTo>
                    <a:pt x="181671" y="72239"/>
                    <a:pt x="215726" y="81671"/>
                    <a:pt x="241146" y="100528"/>
                  </a:cubicBezTo>
                  <a:cubicBezTo>
                    <a:pt x="264673" y="120516"/>
                    <a:pt x="278544" y="149584"/>
                    <a:pt x="279276" y="180425"/>
                  </a:cubicBezTo>
                  <a:lnTo>
                    <a:pt x="226363" y="180425"/>
                  </a:lnTo>
                  <a:cubicBezTo>
                    <a:pt x="211492" y="180860"/>
                    <a:pt x="197648" y="172842"/>
                    <a:pt x="190651" y="159726"/>
                  </a:cubicBezTo>
                  <a:lnTo>
                    <a:pt x="180842" y="149860"/>
                  </a:lnTo>
                  <a:cubicBezTo>
                    <a:pt x="168864" y="141877"/>
                    <a:pt x="154607" y="137999"/>
                    <a:pt x="140225" y="138820"/>
                  </a:cubicBezTo>
                  <a:cubicBezTo>
                    <a:pt x="127494" y="138020"/>
                    <a:pt x="114777" y="140566"/>
                    <a:pt x="103338" y="146203"/>
                  </a:cubicBezTo>
                  <a:cubicBezTo>
                    <a:pt x="95975" y="151067"/>
                    <a:pt x="91761" y="159478"/>
                    <a:pt x="92286" y="168282"/>
                  </a:cubicBezTo>
                  <a:cubicBezTo>
                    <a:pt x="92286" y="181481"/>
                    <a:pt x="113610" y="192548"/>
                    <a:pt x="156251" y="201469"/>
                  </a:cubicBezTo>
                  <a:cubicBezTo>
                    <a:pt x="160485" y="202939"/>
                    <a:pt x="164802" y="204181"/>
                    <a:pt x="169168" y="205195"/>
                  </a:cubicBezTo>
                  <a:cubicBezTo>
                    <a:pt x="172588" y="205995"/>
                    <a:pt x="176090" y="206409"/>
                    <a:pt x="179599" y="206437"/>
                  </a:cubicBezTo>
                  <a:cubicBezTo>
                    <a:pt x="221459" y="217062"/>
                    <a:pt x="250589" y="229344"/>
                    <a:pt x="266980" y="243281"/>
                  </a:cubicBezTo>
                  <a:cubicBezTo>
                    <a:pt x="282820" y="258729"/>
                    <a:pt x="291309" y="280187"/>
                    <a:pt x="290328" y="302273"/>
                  </a:cubicBezTo>
                  <a:cubicBezTo>
                    <a:pt x="290328" y="338378"/>
                    <a:pt x="277204" y="366232"/>
                    <a:pt x="250955" y="385827"/>
                  </a:cubicBezTo>
                  <a:cubicBezTo>
                    <a:pt x="226363" y="403856"/>
                    <a:pt x="189525" y="412874"/>
                    <a:pt x="140432" y="412874"/>
                  </a:cubicBezTo>
                  <a:cubicBezTo>
                    <a:pt x="93647" y="412874"/>
                    <a:pt x="58784" y="403442"/>
                    <a:pt x="35851" y="384585"/>
                  </a:cubicBezTo>
                  <a:cubicBezTo>
                    <a:pt x="12088" y="365729"/>
                    <a:pt x="207" y="338289"/>
                    <a:pt x="207" y="302273"/>
                  </a:cubicBezTo>
                  <a:lnTo>
                    <a:pt x="0" y="298271"/>
                  </a:lnTo>
                  <a:lnTo>
                    <a:pt x="83652" y="298271"/>
                  </a:lnTo>
                  <a:cubicBezTo>
                    <a:pt x="83500" y="312822"/>
                    <a:pt x="90366" y="326559"/>
                    <a:pt x="102095" y="335184"/>
                  </a:cubicBezTo>
                  <a:cubicBezTo>
                    <a:pt x="116912" y="344057"/>
                    <a:pt x="134029" y="348328"/>
                    <a:pt x="151277" y="347465"/>
                  </a:cubicBezTo>
                  <a:cubicBezTo>
                    <a:pt x="164533" y="347838"/>
                    <a:pt x="177672" y="344871"/>
                    <a:pt x="189477" y="338841"/>
                  </a:cubicBezTo>
                  <a:cubicBezTo>
                    <a:pt x="198415" y="334487"/>
                    <a:pt x="204121" y="325455"/>
                    <a:pt x="204190" y="315520"/>
                  </a:cubicBezTo>
                  <a:cubicBezTo>
                    <a:pt x="204190" y="300755"/>
                    <a:pt x="186969" y="289695"/>
                    <a:pt x="152521" y="282333"/>
                  </a:cubicBezTo>
                  <a:cubicBezTo>
                    <a:pt x="141282" y="280670"/>
                    <a:pt x="130182" y="278200"/>
                    <a:pt x="119295" y="274950"/>
                  </a:cubicBezTo>
                  <a:cubicBezTo>
                    <a:pt x="75867" y="264325"/>
                    <a:pt x="46764" y="251629"/>
                    <a:pt x="31982" y="236864"/>
                  </a:cubicBezTo>
                  <a:cubicBezTo>
                    <a:pt x="15438" y="221809"/>
                    <a:pt x="6431" y="200206"/>
                    <a:pt x="7391" y="177872"/>
                  </a:cubicBezTo>
                  <a:cubicBezTo>
                    <a:pt x="6818" y="148004"/>
                    <a:pt x="19949" y="119515"/>
                    <a:pt x="43035" y="100528"/>
                  </a:cubicBezTo>
                  <a:cubicBezTo>
                    <a:pt x="67626" y="81671"/>
                    <a:pt x="99608" y="72239"/>
                    <a:pt x="138982" y="72239"/>
                  </a:cubicBezTo>
                  <a:close/>
                  <a:moveTo>
                    <a:pt x="1256639" y="72170"/>
                  </a:moveTo>
                  <a:cubicBezTo>
                    <a:pt x="1305912" y="72170"/>
                    <a:pt x="1344069" y="86914"/>
                    <a:pt x="1371099" y="116396"/>
                  </a:cubicBezTo>
                  <a:cubicBezTo>
                    <a:pt x="1397348" y="146755"/>
                    <a:pt x="1410473" y="188960"/>
                    <a:pt x="1410473" y="243005"/>
                  </a:cubicBezTo>
                  <a:lnTo>
                    <a:pt x="1410473" y="256804"/>
                  </a:lnTo>
                  <a:cubicBezTo>
                    <a:pt x="1410625" y="259729"/>
                    <a:pt x="1410203" y="262662"/>
                    <a:pt x="1409230" y="265428"/>
                  </a:cubicBezTo>
                  <a:lnTo>
                    <a:pt x="1196336" y="265428"/>
                  </a:lnTo>
                  <a:cubicBezTo>
                    <a:pt x="1197165" y="290819"/>
                    <a:pt x="1203313" y="309655"/>
                    <a:pt x="1214779" y="321936"/>
                  </a:cubicBezTo>
                  <a:cubicBezTo>
                    <a:pt x="1225486" y="335046"/>
                    <a:pt x="1241443" y="341600"/>
                    <a:pt x="1263133" y="341600"/>
                  </a:cubicBezTo>
                  <a:cubicBezTo>
                    <a:pt x="1275594" y="341959"/>
                    <a:pt x="1287924" y="338978"/>
                    <a:pt x="1298845" y="332976"/>
                  </a:cubicBezTo>
                  <a:cubicBezTo>
                    <a:pt x="1301449" y="332106"/>
                    <a:pt x="1303819" y="330644"/>
                    <a:pt x="1305753" y="328698"/>
                  </a:cubicBezTo>
                  <a:lnTo>
                    <a:pt x="1312660" y="321798"/>
                  </a:lnTo>
                  <a:cubicBezTo>
                    <a:pt x="1314816" y="317769"/>
                    <a:pt x="1317979" y="314368"/>
                    <a:pt x="1321848" y="311932"/>
                  </a:cubicBezTo>
                  <a:cubicBezTo>
                    <a:pt x="1328375" y="307523"/>
                    <a:pt x="1336147" y="305322"/>
                    <a:pt x="1344021" y="305653"/>
                  </a:cubicBezTo>
                  <a:lnTo>
                    <a:pt x="1405499" y="305653"/>
                  </a:lnTo>
                  <a:cubicBezTo>
                    <a:pt x="1398350" y="337240"/>
                    <a:pt x="1379996" y="365183"/>
                    <a:pt x="1353830" y="384309"/>
                  </a:cubicBezTo>
                  <a:cubicBezTo>
                    <a:pt x="1328410" y="403214"/>
                    <a:pt x="1296428" y="412646"/>
                    <a:pt x="1257883" y="412598"/>
                  </a:cubicBezTo>
                  <a:cubicBezTo>
                    <a:pt x="1211139" y="412598"/>
                    <a:pt x="1174646" y="397439"/>
                    <a:pt x="1148397" y="367129"/>
                  </a:cubicBezTo>
                  <a:cubicBezTo>
                    <a:pt x="1122148" y="337598"/>
                    <a:pt x="1109023" y="295394"/>
                    <a:pt x="1109023" y="240521"/>
                  </a:cubicBezTo>
                  <a:cubicBezTo>
                    <a:pt x="1109023" y="188132"/>
                    <a:pt x="1121733" y="147169"/>
                    <a:pt x="1147153" y="117639"/>
                  </a:cubicBezTo>
                  <a:cubicBezTo>
                    <a:pt x="1173402" y="87328"/>
                    <a:pt x="1209896" y="72170"/>
                    <a:pt x="1256639" y="72170"/>
                  </a:cubicBezTo>
                  <a:close/>
                  <a:moveTo>
                    <a:pt x="796314" y="72170"/>
                  </a:moveTo>
                  <a:cubicBezTo>
                    <a:pt x="842367" y="72170"/>
                    <a:pt x="876905" y="79966"/>
                    <a:pt x="899928" y="95560"/>
                  </a:cubicBezTo>
                  <a:cubicBezTo>
                    <a:pt x="923117" y="110711"/>
                    <a:pt x="936650" y="136902"/>
                    <a:pt x="935572" y="164556"/>
                  </a:cubicBezTo>
                  <a:lnTo>
                    <a:pt x="935572" y="276399"/>
                  </a:lnTo>
                  <a:cubicBezTo>
                    <a:pt x="935572" y="309193"/>
                    <a:pt x="929631" y="334790"/>
                    <a:pt x="917750" y="353192"/>
                  </a:cubicBezTo>
                  <a:cubicBezTo>
                    <a:pt x="907375" y="370075"/>
                    <a:pt x="892592" y="383812"/>
                    <a:pt x="874992" y="392934"/>
                  </a:cubicBezTo>
                  <a:cubicBezTo>
                    <a:pt x="857992" y="401910"/>
                    <a:pt x="839417" y="407533"/>
                    <a:pt x="820283" y="409493"/>
                  </a:cubicBezTo>
                  <a:cubicBezTo>
                    <a:pt x="803332" y="411425"/>
                    <a:pt x="786298" y="412459"/>
                    <a:pt x="769236" y="412598"/>
                  </a:cubicBezTo>
                  <a:cubicBezTo>
                    <a:pt x="741474" y="413143"/>
                    <a:pt x="714279" y="404746"/>
                    <a:pt x="691663" y="388656"/>
                  </a:cubicBezTo>
                  <a:cubicBezTo>
                    <a:pt x="669558" y="372649"/>
                    <a:pt x="658506" y="346223"/>
                    <a:pt x="658506" y="309379"/>
                  </a:cubicBezTo>
                  <a:cubicBezTo>
                    <a:pt x="658506" y="274929"/>
                    <a:pt x="668543" y="250339"/>
                    <a:pt x="688624" y="235622"/>
                  </a:cubicBezTo>
                  <a:cubicBezTo>
                    <a:pt x="711509" y="219774"/>
                    <a:pt x="737882" y="209666"/>
                    <a:pt x="765506" y="206161"/>
                  </a:cubicBezTo>
                  <a:cubicBezTo>
                    <a:pt x="770486" y="206057"/>
                    <a:pt x="775439" y="205429"/>
                    <a:pt x="780288" y="204298"/>
                  </a:cubicBezTo>
                  <a:cubicBezTo>
                    <a:pt x="786795" y="202932"/>
                    <a:pt x="793364" y="201897"/>
                    <a:pt x="799975" y="201193"/>
                  </a:cubicBezTo>
                  <a:cubicBezTo>
                    <a:pt x="836033" y="196315"/>
                    <a:pt x="854083" y="185669"/>
                    <a:pt x="854131" y="169248"/>
                  </a:cubicBezTo>
                  <a:cubicBezTo>
                    <a:pt x="854669" y="157629"/>
                    <a:pt x="846519" y="147397"/>
                    <a:pt x="835066" y="145306"/>
                  </a:cubicBezTo>
                  <a:cubicBezTo>
                    <a:pt x="823689" y="141815"/>
                    <a:pt x="811877" y="139959"/>
                    <a:pt x="799975" y="139786"/>
                  </a:cubicBezTo>
                  <a:cubicBezTo>
                    <a:pt x="789524" y="139621"/>
                    <a:pt x="779121" y="141277"/>
                    <a:pt x="769236" y="144685"/>
                  </a:cubicBezTo>
                  <a:cubicBezTo>
                    <a:pt x="760387" y="147810"/>
                    <a:pt x="753251" y="154489"/>
                    <a:pt x="749549" y="163107"/>
                  </a:cubicBezTo>
                  <a:lnTo>
                    <a:pt x="667072" y="163107"/>
                  </a:lnTo>
                  <a:cubicBezTo>
                    <a:pt x="669911" y="138510"/>
                    <a:pt x="682317" y="116010"/>
                    <a:pt x="701610" y="100458"/>
                  </a:cubicBezTo>
                  <a:cubicBezTo>
                    <a:pt x="723783" y="81622"/>
                    <a:pt x="755282" y="72170"/>
                    <a:pt x="796314" y="72170"/>
                  </a:cubicBezTo>
                  <a:close/>
                  <a:moveTo>
                    <a:pt x="955949" y="0"/>
                  </a:moveTo>
                  <a:lnTo>
                    <a:pt x="1038841" y="0"/>
                  </a:lnTo>
                  <a:lnTo>
                    <a:pt x="1038841" y="82382"/>
                  </a:lnTo>
                  <a:lnTo>
                    <a:pt x="1097418" y="82382"/>
                  </a:lnTo>
                  <a:lnTo>
                    <a:pt x="1097418" y="155725"/>
                  </a:lnTo>
                  <a:lnTo>
                    <a:pt x="1038633" y="155725"/>
                  </a:lnTo>
                  <a:lnTo>
                    <a:pt x="1038633" y="270258"/>
                  </a:lnTo>
                  <a:cubicBezTo>
                    <a:pt x="1038633" y="292889"/>
                    <a:pt x="1043794" y="308827"/>
                    <a:pt x="1054107" y="318073"/>
                  </a:cubicBezTo>
                  <a:cubicBezTo>
                    <a:pt x="1064419" y="327318"/>
                    <a:pt x="1080059" y="331299"/>
                    <a:pt x="1101010" y="330009"/>
                  </a:cubicBezTo>
                  <a:lnTo>
                    <a:pt x="1101286" y="405836"/>
                  </a:lnTo>
                  <a:cubicBezTo>
                    <a:pt x="1080204" y="408548"/>
                    <a:pt x="1058790" y="407043"/>
                    <a:pt x="1038288" y="401420"/>
                  </a:cubicBezTo>
                  <a:cubicBezTo>
                    <a:pt x="1021213" y="396522"/>
                    <a:pt x="1005636" y="387442"/>
                    <a:pt x="992974" y="374995"/>
                  </a:cubicBezTo>
                  <a:cubicBezTo>
                    <a:pt x="980492" y="362265"/>
                    <a:pt x="971049" y="346893"/>
                    <a:pt x="965343" y="330009"/>
                  </a:cubicBezTo>
                  <a:cubicBezTo>
                    <a:pt x="958830" y="310656"/>
                    <a:pt x="955652" y="290329"/>
                    <a:pt x="955949" y="269913"/>
                  </a:cubicBezTo>
                  <a:close/>
                  <a:moveTo>
                    <a:pt x="306008" y="0"/>
                  </a:moveTo>
                  <a:lnTo>
                    <a:pt x="388900" y="0"/>
                  </a:lnTo>
                  <a:lnTo>
                    <a:pt x="388900" y="82382"/>
                  </a:lnTo>
                  <a:lnTo>
                    <a:pt x="447477" y="82382"/>
                  </a:lnTo>
                  <a:lnTo>
                    <a:pt x="447477" y="155725"/>
                  </a:lnTo>
                  <a:lnTo>
                    <a:pt x="388900" y="155725"/>
                  </a:lnTo>
                  <a:lnTo>
                    <a:pt x="388900" y="270258"/>
                  </a:lnTo>
                  <a:cubicBezTo>
                    <a:pt x="388900" y="292889"/>
                    <a:pt x="394033" y="308827"/>
                    <a:pt x="404304" y="318073"/>
                  </a:cubicBezTo>
                  <a:cubicBezTo>
                    <a:pt x="414576" y="327318"/>
                    <a:pt x="430229" y="331299"/>
                    <a:pt x="451276" y="330009"/>
                  </a:cubicBezTo>
                  <a:lnTo>
                    <a:pt x="451484" y="405836"/>
                  </a:lnTo>
                  <a:cubicBezTo>
                    <a:pt x="430401" y="408548"/>
                    <a:pt x="408981" y="407050"/>
                    <a:pt x="388486" y="401420"/>
                  </a:cubicBezTo>
                  <a:cubicBezTo>
                    <a:pt x="371390" y="396522"/>
                    <a:pt x="355792" y="387442"/>
                    <a:pt x="343103" y="374995"/>
                  </a:cubicBezTo>
                  <a:cubicBezTo>
                    <a:pt x="330620" y="362272"/>
                    <a:pt x="321171" y="346893"/>
                    <a:pt x="315472" y="330009"/>
                  </a:cubicBezTo>
                  <a:cubicBezTo>
                    <a:pt x="308930" y="310656"/>
                    <a:pt x="305732" y="290336"/>
                    <a:pt x="306008" y="269913"/>
                  </a:cubicBezTo>
                  <a:close/>
                </a:path>
              </a:pathLst>
            </a:custGeom>
            <a:solidFill>
              <a:srgbClr val="003A70"/>
            </a:solidFill>
            <a:ln w="6908" cap="flat">
              <a:noFill/>
              <a:prstDash val="solid"/>
              <a:miter/>
            </a:ln>
          </p:spPr>
          <p:txBody>
            <a:bodyPr rtlCol="0"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494949"/>
                </a:solidFill>
                <a:effectLst/>
                <a:uLnTx/>
                <a:uFillTx/>
                <a:latin typeface="Arial" panose="020B0604020202020204"/>
                <a:ea typeface="+mn-ea"/>
                <a:cs typeface="+mn-cs"/>
              </a:endParaRPr>
            </a:p>
          </p:txBody>
        </p:sp>
      </p:grpSp>
      <p:sp>
        <p:nvSpPr>
          <p:cNvPr id="5" name="Google Shape;312;p32">
            <a:hlinkClick r:id="rId3"/>
            <a:extLst>
              <a:ext uri="{FF2B5EF4-FFF2-40B4-BE49-F238E27FC236}">
                <a16:creationId xmlns:a16="http://schemas.microsoft.com/office/drawing/2014/main" id="{8F898A99-5BE6-4E36-F21C-CDEF7C9D76D9}"/>
              </a:ext>
            </a:extLst>
          </p:cNvPr>
          <p:cNvSpPr/>
          <p:nvPr/>
        </p:nvSpPr>
        <p:spPr>
          <a:xfrm>
            <a:off x="9842039" y="5144459"/>
            <a:ext cx="2211990" cy="677108"/>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err="1">
                <a:ln>
                  <a:noFill/>
                </a:ln>
                <a:solidFill>
                  <a:srgbClr val="EC6A18"/>
                </a:solidFill>
                <a:effectLst/>
                <a:uLnTx/>
                <a:uFillTx/>
                <a:latin typeface="Arial" panose="020B0604020202020204"/>
                <a:ea typeface="+mn-ea"/>
                <a:cs typeface="+mn-cs"/>
                <a:sym typeface="Arial"/>
              </a:rPr>
              <a:t>Chronys</a:t>
            </a:r>
            <a:endPar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is an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u-intelligent buy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Feature/Module</a:t>
            </a:r>
          </a:p>
        </p:txBody>
      </p:sp>
      <p:pic>
        <p:nvPicPr>
          <p:cNvPr id="8" name="Gráfico 7">
            <a:extLst>
              <a:ext uri="{FF2B5EF4-FFF2-40B4-BE49-F238E27FC236}">
                <a16:creationId xmlns:a16="http://schemas.microsoft.com/office/drawing/2014/main" id="{11A353B1-958D-5B3B-A0EE-E5C9B2029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37703" y="5986769"/>
            <a:ext cx="2007934" cy="478007"/>
          </a:xfrm>
          <a:prstGeom prst="rect">
            <a:avLst/>
          </a:prstGeom>
        </p:spPr>
      </p:pic>
    </p:spTree>
    <p:extLst>
      <p:ext uri="{BB962C8B-B14F-4D97-AF65-F5344CB8AC3E}">
        <p14:creationId xmlns:p14="http://schemas.microsoft.com/office/powerpoint/2010/main" val="161496508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B9DD-3209-30F7-AFBD-CBCCB9F0BF6D}"/>
              </a:ext>
            </a:extLst>
          </p:cNvPr>
          <p:cNvSpPr>
            <a:spLocks noGrp="1"/>
          </p:cNvSpPr>
          <p:nvPr>
            <p:ph type="title"/>
          </p:nvPr>
        </p:nvSpPr>
        <p:spPr/>
        <p:txBody>
          <a:bodyPr/>
          <a:lstStyle/>
          <a:p>
            <a:r>
              <a:rPr lang="pt-BR" dirty="0"/>
              <a:t>CONSTELLATION ORION BY STRATESYS</a:t>
            </a:r>
          </a:p>
        </p:txBody>
      </p:sp>
      <p:grpSp>
        <p:nvGrpSpPr>
          <p:cNvPr id="49" name="Grupo 41">
            <a:extLst>
              <a:ext uri="{FF2B5EF4-FFF2-40B4-BE49-F238E27FC236}">
                <a16:creationId xmlns:a16="http://schemas.microsoft.com/office/drawing/2014/main" id="{FE00DFCC-DCDF-FD61-A8F1-62F6BFF0C139}"/>
              </a:ext>
            </a:extLst>
          </p:cNvPr>
          <p:cNvGrpSpPr/>
          <p:nvPr/>
        </p:nvGrpSpPr>
        <p:grpSpPr>
          <a:xfrm>
            <a:off x="11128663" y="146386"/>
            <a:ext cx="716974" cy="346399"/>
            <a:chOff x="4619916" y="609439"/>
            <a:chExt cx="1553857" cy="669004"/>
          </a:xfrm>
        </p:grpSpPr>
        <p:sp>
          <p:nvSpPr>
            <p:cNvPr id="50" name="Forma libre 8">
              <a:extLst>
                <a:ext uri="{FF2B5EF4-FFF2-40B4-BE49-F238E27FC236}">
                  <a16:creationId xmlns:a16="http://schemas.microsoft.com/office/drawing/2014/main" id="{698DAF7C-FB1D-D080-602D-78ECD349402E}"/>
                </a:ext>
              </a:extLst>
            </p:cNvPr>
            <p:cNvSpPr/>
            <p:nvPr/>
          </p:nvSpPr>
          <p:spPr>
            <a:xfrm>
              <a:off x="4619916" y="609439"/>
              <a:ext cx="1553857" cy="322404"/>
            </a:xfrm>
            <a:custGeom>
              <a:avLst/>
              <a:gdLst>
                <a:gd name="connsiteX0" fmla="*/ 7657394 w 12191999"/>
                <a:gd name="connsiteY0" fmla="*/ 470263 h 2529669"/>
                <a:gd name="connsiteX1" fmla="*/ 6980601 w 12191999"/>
                <a:gd name="connsiteY1" fmla="*/ 1270085 h 2529669"/>
                <a:gd name="connsiteX2" fmla="*/ 7657394 w 12191999"/>
                <a:gd name="connsiteY2" fmla="*/ 2059065 h 2529669"/>
                <a:gd name="connsiteX3" fmla="*/ 7990369 w 12191999"/>
                <a:gd name="connsiteY3" fmla="*/ 2059065 h 2529669"/>
                <a:gd name="connsiteX4" fmla="*/ 8663490 w 12191999"/>
                <a:gd name="connsiteY4" fmla="*/ 1266414 h 2529669"/>
                <a:gd name="connsiteX5" fmla="*/ 7990369 w 12191999"/>
                <a:gd name="connsiteY5" fmla="*/ 470263 h 2529669"/>
                <a:gd name="connsiteX6" fmla="*/ 1103682 w 12191999"/>
                <a:gd name="connsiteY6" fmla="*/ 470263 h 2529669"/>
                <a:gd name="connsiteX7" fmla="*/ 426890 w 12191999"/>
                <a:gd name="connsiteY7" fmla="*/ 1270085 h 2529669"/>
                <a:gd name="connsiteX8" fmla="*/ 1103682 w 12191999"/>
                <a:gd name="connsiteY8" fmla="*/ 2059065 h 2529669"/>
                <a:gd name="connsiteX9" fmla="*/ 1436658 w 12191999"/>
                <a:gd name="connsiteY9" fmla="*/ 2059065 h 2529669"/>
                <a:gd name="connsiteX10" fmla="*/ 2109780 w 12191999"/>
                <a:gd name="connsiteY10" fmla="*/ 1266414 h 2529669"/>
                <a:gd name="connsiteX11" fmla="*/ 1436658 w 12191999"/>
                <a:gd name="connsiteY11" fmla="*/ 470263 h 2529669"/>
                <a:gd name="connsiteX12" fmla="*/ 7657394 w 12191999"/>
                <a:gd name="connsiteY12" fmla="*/ 43372 h 2529669"/>
                <a:gd name="connsiteX13" fmla="*/ 7990369 w 12191999"/>
                <a:gd name="connsiteY13" fmla="*/ 43372 h 2529669"/>
                <a:gd name="connsiteX14" fmla="*/ 9094138 w 12191999"/>
                <a:gd name="connsiteY14" fmla="*/ 1270256 h 2529669"/>
                <a:gd name="connsiteX15" fmla="*/ 7990369 w 12191999"/>
                <a:gd name="connsiteY15" fmla="*/ 2486212 h 2529669"/>
                <a:gd name="connsiteX16" fmla="*/ 7657394 w 12191999"/>
                <a:gd name="connsiteY16" fmla="*/ 2486212 h 2529669"/>
                <a:gd name="connsiteX17" fmla="*/ 6553625 w 12191999"/>
                <a:gd name="connsiteY17" fmla="*/ 1270256 h 2529669"/>
                <a:gd name="connsiteX18" fmla="*/ 7657394 w 12191999"/>
                <a:gd name="connsiteY18" fmla="*/ 43372 h 2529669"/>
                <a:gd name="connsiteX19" fmla="*/ 5627358 w 12191999"/>
                <a:gd name="connsiteY19" fmla="*/ 43372 h 2529669"/>
                <a:gd name="connsiteX20" fmla="*/ 6054249 w 12191999"/>
                <a:gd name="connsiteY20" fmla="*/ 43372 h 2529669"/>
                <a:gd name="connsiteX21" fmla="*/ 6054249 w 12191999"/>
                <a:gd name="connsiteY21" fmla="*/ 2486212 h 2529669"/>
                <a:gd name="connsiteX22" fmla="*/ 5627358 w 12191999"/>
                <a:gd name="connsiteY22" fmla="*/ 2486212 h 2529669"/>
                <a:gd name="connsiteX23" fmla="*/ 4360773 w 12191999"/>
                <a:gd name="connsiteY23" fmla="*/ 43372 h 2529669"/>
                <a:gd name="connsiteX24" fmla="*/ 5146252 w 12191999"/>
                <a:gd name="connsiteY24" fmla="*/ 774465 h 2529669"/>
                <a:gd name="connsiteX25" fmla="*/ 4628690 w 12191999"/>
                <a:gd name="connsiteY25" fmla="*/ 1508717 h 2529669"/>
                <a:gd name="connsiteX26" fmla="*/ 5196711 w 12191999"/>
                <a:gd name="connsiteY26" fmla="*/ 2486212 h 2529669"/>
                <a:gd name="connsiteX27" fmla="*/ 4722606 w 12191999"/>
                <a:gd name="connsiteY27" fmla="*/ 2486212 h 2529669"/>
                <a:gd name="connsiteX28" fmla="*/ 4165258 w 12191999"/>
                <a:gd name="connsiteY28" fmla="*/ 1541673 h 2529669"/>
                <a:gd name="connsiteX29" fmla="*/ 3528336 w 12191999"/>
                <a:gd name="connsiteY29" fmla="*/ 1541673 h 2529669"/>
                <a:gd name="connsiteX30" fmla="*/ 3466778 w 12191999"/>
                <a:gd name="connsiteY30" fmla="*/ 1603145 h 2529669"/>
                <a:gd name="connsiteX31" fmla="*/ 3466778 w 12191999"/>
                <a:gd name="connsiteY31" fmla="*/ 2486212 h 2529669"/>
                <a:gd name="connsiteX32" fmla="*/ 3039461 w 12191999"/>
                <a:gd name="connsiteY32" fmla="*/ 2486212 h 2529669"/>
                <a:gd name="connsiteX33" fmla="*/ 3039461 w 12191999"/>
                <a:gd name="connsiteY33" fmla="*/ 1519731 h 2529669"/>
                <a:gd name="connsiteX34" fmla="*/ 3423066 w 12191999"/>
                <a:gd name="connsiteY34" fmla="*/ 1132456 h 2529669"/>
                <a:gd name="connsiteX35" fmla="*/ 4375202 w 12191999"/>
                <a:gd name="connsiteY35" fmla="*/ 1132456 h 2529669"/>
                <a:gd name="connsiteX36" fmla="*/ 4715348 w 12191999"/>
                <a:gd name="connsiteY36" fmla="*/ 792224 h 2529669"/>
                <a:gd name="connsiteX37" fmla="*/ 4375202 w 12191999"/>
                <a:gd name="connsiteY37" fmla="*/ 470433 h 2529669"/>
                <a:gd name="connsiteX38" fmla="*/ 3036132 w 12191999"/>
                <a:gd name="connsiteY38" fmla="*/ 470433 h 2529669"/>
                <a:gd name="connsiteX39" fmla="*/ 3036132 w 12191999"/>
                <a:gd name="connsiteY39" fmla="*/ 43543 h 2529669"/>
                <a:gd name="connsiteX40" fmla="*/ 1103769 w 12191999"/>
                <a:gd name="connsiteY40" fmla="*/ 43372 h 2529669"/>
                <a:gd name="connsiteX41" fmla="*/ 1436658 w 12191999"/>
                <a:gd name="connsiteY41" fmla="*/ 43372 h 2529669"/>
                <a:gd name="connsiteX42" fmla="*/ 2540426 w 12191999"/>
                <a:gd name="connsiteY42" fmla="*/ 1270256 h 2529669"/>
                <a:gd name="connsiteX43" fmla="*/ 1436658 w 12191999"/>
                <a:gd name="connsiteY43" fmla="*/ 2486212 h 2529669"/>
                <a:gd name="connsiteX44" fmla="*/ 1103682 w 12191999"/>
                <a:gd name="connsiteY44" fmla="*/ 2486212 h 2529669"/>
                <a:gd name="connsiteX45" fmla="*/ 0 w 12191999"/>
                <a:gd name="connsiteY45" fmla="*/ 1270256 h 2529669"/>
                <a:gd name="connsiteX46" fmla="*/ 1103769 w 12191999"/>
                <a:gd name="connsiteY46" fmla="*/ 43372 h 2529669"/>
                <a:gd name="connsiteX47" fmla="*/ 10154449 w 12191999"/>
                <a:gd name="connsiteY47" fmla="*/ 0 h 2529669"/>
                <a:gd name="connsiteX48" fmla="*/ 10747912 w 12191999"/>
                <a:gd name="connsiteY48" fmla="*/ 452504 h 2529669"/>
                <a:gd name="connsiteX49" fmla="*/ 11460820 w 12191999"/>
                <a:gd name="connsiteY49" fmla="*/ 2012278 h 2529669"/>
                <a:gd name="connsiteX50" fmla="*/ 11616550 w 12191999"/>
                <a:gd name="connsiteY50" fmla="*/ 2113621 h 2529669"/>
                <a:gd name="connsiteX51" fmla="*/ 11761692 w 12191999"/>
                <a:gd name="connsiteY51" fmla="*/ 1976077 h 2529669"/>
                <a:gd name="connsiteX52" fmla="*/ 11761692 w 12191999"/>
                <a:gd name="connsiteY52" fmla="*/ 43372 h 2529669"/>
                <a:gd name="connsiteX53" fmla="*/ 12191999 w 12191999"/>
                <a:gd name="connsiteY53" fmla="*/ 43372 h 2529669"/>
                <a:gd name="connsiteX54" fmla="*/ 12191999 w 12191999"/>
                <a:gd name="connsiteY54" fmla="*/ 1994092 h 2529669"/>
                <a:gd name="connsiteX55" fmla="*/ 11631150 w 12191999"/>
                <a:gd name="connsiteY55" fmla="*/ 2529669 h 2529669"/>
                <a:gd name="connsiteX56" fmla="*/ 11033503 w 12191999"/>
                <a:gd name="connsiteY56" fmla="*/ 2077165 h 2529669"/>
                <a:gd name="connsiteX57" fmla="*/ 10320595 w 12191999"/>
                <a:gd name="connsiteY57" fmla="*/ 517392 h 2529669"/>
                <a:gd name="connsiteX58" fmla="*/ 10168622 w 12191999"/>
                <a:gd name="connsiteY58" fmla="*/ 412462 h 2529669"/>
                <a:gd name="connsiteX59" fmla="*/ 10020149 w 12191999"/>
                <a:gd name="connsiteY59" fmla="*/ 553592 h 2529669"/>
                <a:gd name="connsiteX60" fmla="*/ 10020491 w 12191999"/>
                <a:gd name="connsiteY60" fmla="*/ 2486212 h 2529669"/>
                <a:gd name="connsiteX61" fmla="*/ 9593600 w 12191999"/>
                <a:gd name="connsiteY61" fmla="*/ 2486212 h 2529669"/>
                <a:gd name="connsiteX62" fmla="*/ 9593600 w 12191999"/>
                <a:gd name="connsiteY62" fmla="*/ 531991 h 2529669"/>
                <a:gd name="connsiteX63" fmla="*/ 10154449 w 12191999"/>
                <a:gd name="connsiteY63" fmla="*/ 0 h 252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1999" h="2529669">
                  <a:moveTo>
                    <a:pt x="7657394" y="470263"/>
                  </a:moveTo>
                  <a:cubicBezTo>
                    <a:pt x="7186961" y="470263"/>
                    <a:pt x="6980601" y="709322"/>
                    <a:pt x="6980601" y="1270085"/>
                  </a:cubicBezTo>
                  <a:cubicBezTo>
                    <a:pt x="6980601" y="1827434"/>
                    <a:pt x="7183289" y="2059065"/>
                    <a:pt x="7657394" y="2059065"/>
                  </a:cubicBezTo>
                  <a:lnTo>
                    <a:pt x="7990369" y="2059065"/>
                  </a:lnTo>
                  <a:cubicBezTo>
                    <a:pt x="8460802" y="2059065"/>
                    <a:pt x="8663490" y="1827434"/>
                    <a:pt x="8663490" y="1266414"/>
                  </a:cubicBezTo>
                  <a:cubicBezTo>
                    <a:pt x="8663490" y="709151"/>
                    <a:pt x="8460802" y="470263"/>
                    <a:pt x="7990369" y="470263"/>
                  </a:cubicBezTo>
                  <a:close/>
                  <a:moveTo>
                    <a:pt x="1103682" y="470263"/>
                  </a:moveTo>
                  <a:cubicBezTo>
                    <a:pt x="633250" y="470263"/>
                    <a:pt x="426890" y="709322"/>
                    <a:pt x="426890" y="1270085"/>
                  </a:cubicBezTo>
                  <a:cubicBezTo>
                    <a:pt x="426890" y="1827434"/>
                    <a:pt x="629579" y="2059065"/>
                    <a:pt x="1103682" y="2059065"/>
                  </a:cubicBezTo>
                  <a:lnTo>
                    <a:pt x="1436658" y="2059065"/>
                  </a:lnTo>
                  <a:cubicBezTo>
                    <a:pt x="1907092" y="2059065"/>
                    <a:pt x="2109780" y="1827434"/>
                    <a:pt x="2109780" y="1266414"/>
                  </a:cubicBezTo>
                  <a:cubicBezTo>
                    <a:pt x="2109780" y="709151"/>
                    <a:pt x="1907092" y="470263"/>
                    <a:pt x="1436658" y="470263"/>
                  </a:cubicBezTo>
                  <a:close/>
                  <a:moveTo>
                    <a:pt x="7657394" y="43372"/>
                  </a:moveTo>
                  <a:lnTo>
                    <a:pt x="7990369" y="43372"/>
                  </a:lnTo>
                  <a:cubicBezTo>
                    <a:pt x="8699691" y="43372"/>
                    <a:pt x="9094138" y="448747"/>
                    <a:pt x="9094138" y="1270256"/>
                  </a:cubicBezTo>
                  <a:cubicBezTo>
                    <a:pt x="9094138" y="2088093"/>
                    <a:pt x="8703362" y="2486212"/>
                    <a:pt x="7990369" y="2486212"/>
                  </a:cubicBezTo>
                  <a:lnTo>
                    <a:pt x="7657394" y="2486212"/>
                  </a:lnTo>
                  <a:cubicBezTo>
                    <a:pt x="6944486" y="2486212"/>
                    <a:pt x="6553625" y="2088093"/>
                    <a:pt x="6553625" y="1270256"/>
                  </a:cubicBezTo>
                  <a:cubicBezTo>
                    <a:pt x="6553625" y="448747"/>
                    <a:pt x="6947987" y="43372"/>
                    <a:pt x="7657394" y="43372"/>
                  </a:cubicBezTo>
                  <a:close/>
                  <a:moveTo>
                    <a:pt x="5627358" y="43372"/>
                  </a:moveTo>
                  <a:lnTo>
                    <a:pt x="6054249" y="43372"/>
                  </a:lnTo>
                  <a:lnTo>
                    <a:pt x="6054249" y="2486212"/>
                  </a:lnTo>
                  <a:lnTo>
                    <a:pt x="5627358" y="2486212"/>
                  </a:lnTo>
                  <a:close/>
                  <a:moveTo>
                    <a:pt x="4360773" y="43372"/>
                  </a:moveTo>
                  <a:cubicBezTo>
                    <a:pt x="4910779" y="43372"/>
                    <a:pt x="5146252" y="383604"/>
                    <a:pt x="5146252" y="774465"/>
                  </a:cubicBezTo>
                  <a:cubicBezTo>
                    <a:pt x="5146252" y="1078497"/>
                    <a:pt x="5001109" y="1404129"/>
                    <a:pt x="4628690" y="1508717"/>
                  </a:cubicBezTo>
                  <a:lnTo>
                    <a:pt x="5196711" y="2486212"/>
                  </a:lnTo>
                  <a:lnTo>
                    <a:pt x="4722606" y="2486212"/>
                  </a:lnTo>
                  <a:lnTo>
                    <a:pt x="4165258" y="1541673"/>
                  </a:lnTo>
                  <a:lnTo>
                    <a:pt x="3528336" y="1541673"/>
                  </a:lnTo>
                  <a:cubicBezTo>
                    <a:pt x="3488465" y="1541673"/>
                    <a:pt x="3466778" y="1559773"/>
                    <a:pt x="3466778" y="1603145"/>
                  </a:cubicBezTo>
                  <a:lnTo>
                    <a:pt x="3466778" y="2486212"/>
                  </a:lnTo>
                  <a:lnTo>
                    <a:pt x="3039461" y="2486212"/>
                  </a:lnTo>
                  <a:lnTo>
                    <a:pt x="3039461" y="1519731"/>
                  </a:lnTo>
                  <a:cubicBezTo>
                    <a:pt x="3039461" y="1244728"/>
                    <a:pt x="3155234" y="1132456"/>
                    <a:pt x="3423066" y="1132456"/>
                  </a:cubicBezTo>
                  <a:lnTo>
                    <a:pt x="4375202" y="1132456"/>
                  </a:lnTo>
                  <a:cubicBezTo>
                    <a:pt x="4617676" y="1132456"/>
                    <a:pt x="4715348" y="965968"/>
                    <a:pt x="4715348" y="792224"/>
                  </a:cubicBezTo>
                  <a:cubicBezTo>
                    <a:pt x="4715348" y="618479"/>
                    <a:pt x="4610419" y="470433"/>
                    <a:pt x="4375202" y="470433"/>
                  </a:cubicBezTo>
                  <a:lnTo>
                    <a:pt x="3036132" y="470433"/>
                  </a:lnTo>
                  <a:lnTo>
                    <a:pt x="3036132" y="43543"/>
                  </a:lnTo>
                  <a:close/>
                  <a:moveTo>
                    <a:pt x="1103769" y="43372"/>
                  </a:moveTo>
                  <a:lnTo>
                    <a:pt x="1436658" y="43372"/>
                  </a:lnTo>
                  <a:cubicBezTo>
                    <a:pt x="2145980" y="43372"/>
                    <a:pt x="2540426" y="448747"/>
                    <a:pt x="2540426" y="1270256"/>
                  </a:cubicBezTo>
                  <a:cubicBezTo>
                    <a:pt x="2540426" y="2088093"/>
                    <a:pt x="2149650" y="2486212"/>
                    <a:pt x="1436658" y="2486212"/>
                  </a:cubicBezTo>
                  <a:lnTo>
                    <a:pt x="1103682" y="2486212"/>
                  </a:lnTo>
                  <a:cubicBezTo>
                    <a:pt x="390860" y="2486212"/>
                    <a:pt x="0" y="2088093"/>
                    <a:pt x="0" y="1270256"/>
                  </a:cubicBezTo>
                  <a:cubicBezTo>
                    <a:pt x="0" y="448747"/>
                    <a:pt x="394362" y="43372"/>
                    <a:pt x="1103769" y="43372"/>
                  </a:cubicBezTo>
                  <a:close/>
                  <a:moveTo>
                    <a:pt x="10154449" y="0"/>
                  </a:moveTo>
                  <a:cubicBezTo>
                    <a:pt x="10494595" y="0"/>
                    <a:pt x="10646568" y="173659"/>
                    <a:pt x="10747912" y="452504"/>
                  </a:cubicBezTo>
                  <a:lnTo>
                    <a:pt x="11460820" y="2012278"/>
                  </a:lnTo>
                  <a:cubicBezTo>
                    <a:pt x="11489934" y="2070249"/>
                    <a:pt x="11536892" y="2113621"/>
                    <a:pt x="11616550" y="2113621"/>
                  </a:cubicBezTo>
                  <a:cubicBezTo>
                    <a:pt x="11706965" y="2113621"/>
                    <a:pt x="11761692" y="2059406"/>
                    <a:pt x="11761692" y="1976077"/>
                  </a:cubicBezTo>
                  <a:lnTo>
                    <a:pt x="11761692" y="43372"/>
                  </a:lnTo>
                  <a:lnTo>
                    <a:pt x="12191999" y="43372"/>
                  </a:lnTo>
                  <a:lnTo>
                    <a:pt x="12191999" y="1994092"/>
                  </a:lnTo>
                  <a:cubicBezTo>
                    <a:pt x="12191999" y="2316138"/>
                    <a:pt x="12007411" y="2529669"/>
                    <a:pt x="11631150" y="2529669"/>
                  </a:cubicBezTo>
                  <a:cubicBezTo>
                    <a:pt x="11290832" y="2529669"/>
                    <a:pt x="11135273" y="2355925"/>
                    <a:pt x="11033503" y="2077165"/>
                  </a:cubicBezTo>
                  <a:lnTo>
                    <a:pt x="10320595" y="517392"/>
                  </a:lnTo>
                  <a:cubicBezTo>
                    <a:pt x="10287980" y="444991"/>
                    <a:pt x="10244523" y="412462"/>
                    <a:pt x="10168622" y="412462"/>
                  </a:cubicBezTo>
                  <a:cubicBezTo>
                    <a:pt x="10070779" y="412462"/>
                    <a:pt x="10020149" y="466762"/>
                    <a:pt x="10020149" y="553592"/>
                  </a:cubicBezTo>
                  <a:lnTo>
                    <a:pt x="10020491" y="2486212"/>
                  </a:lnTo>
                  <a:lnTo>
                    <a:pt x="9593600" y="2486212"/>
                  </a:lnTo>
                  <a:lnTo>
                    <a:pt x="9593600" y="531991"/>
                  </a:lnTo>
                  <a:cubicBezTo>
                    <a:pt x="9593515" y="213445"/>
                    <a:pt x="9774430" y="0"/>
                    <a:pt x="10154449" y="0"/>
                  </a:cubicBezTo>
                  <a:close/>
                </a:path>
              </a:pathLst>
            </a:custGeom>
            <a:solidFill>
              <a:srgbClr val="EC6A17"/>
            </a:solidFill>
            <a:ln w="69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494949"/>
                </a:solidFill>
                <a:effectLst/>
                <a:uLnTx/>
                <a:uFillTx/>
                <a:latin typeface="Arial" panose="020B0604020202020204"/>
                <a:ea typeface="+mn-ea"/>
                <a:cs typeface="+mn-cs"/>
              </a:endParaRPr>
            </a:p>
          </p:txBody>
        </p:sp>
        <p:sp>
          <p:nvSpPr>
            <p:cNvPr id="51" name="Forma libre 25">
              <a:extLst>
                <a:ext uri="{FF2B5EF4-FFF2-40B4-BE49-F238E27FC236}">
                  <a16:creationId xmlns:a16="http://schemas.microsoft.com/office/drawing/2014/main" id="{D4831A79-615A-BF30-5062-C0B1CB20A0C1}"/>
                </a:ext>
              </a:extLst>
            </p:cNvPr>
            <p:cNvSpPr/>
            <p:nvPr/>
          </p:nvSpPr>
          <p:spPr>
            <a:xfrm>
              <a:off x="4619916" y="1023022"/>
              <a:ext cx="274599" cy="255421"/>
            </a:xfrm>
            <a:custGeom>
              <a:avLst/>
              <a:gdLst>
                <a:gd name="connsiteX0" fmla="*/ 112512 w 540383"/>
                <a:gd name="connsiteY0" fmla="*/ 149971 h 502642"/>
                <a:gd name="connsiteX1" fmla="*/ 51872 w 540383"/>
                <a:gd name="connsiteY1" fmla="*/ 161821 h 502642"/>
                <a:gd name="connsiteX2" fmla="*/ 51922 w 540383"/>
                <a:gd name="connsiteY2" fmla="*/ 306714 h 502642"/>
                <a:gd name="connsiteX3" fmla="*/ 117249 w 540383"/>
                <a:gd name="connsiteY3" fmla="*/ 348887 h 502642"/>
                <a:gd name="connsiteX4" fmla="*/ 143281 w 540383"/>
                <a:gd name="connsiteY4" fmla="*/ 345302 h 502642"/>
                <a:gd name="connsiteX5" fmla="*/ 166270 w 540383"/>
                <a:gd name="connsiteY5" fmla="*/ 331758 h 502642"/>
                <a:gd name="connsiteX6" fmla="*/ 184123 w 540383"/>
                <a:gd name="connsiteY6" fmla="*/ 300091 h 502642"/>
                <a:gd name="connsiteX7" fmla="*/ 190406 w 540383"/>
                <a:gd name="connsiteY7" fmla="*/ 245819 h 502642"/>
                <a:gd name="connsiteX8" fmla="*/ 184123 w 540383"/>
                <a:gd name="connsiteY8" fmla="*/ 195281 h 502642"/>
                <a:gd name="connsiteX9" fmla="*/ 166270 w 540383"/>
                <a:gd name="connsiteY9" fmla="*/ 165904 h 502642"/>
                <a:gd name="connsiteX10" fmla="*/ 142134 w 540383"/>
                <a:gd name="connsiteY10" fmla="*/ 153307 h 502642"/>
                <a:gd name="connsiteX11" fmla="*/ 112512 w 540383"/>
                <a:gd name="connsiteY11" fmla="*/ 149971 h 502642"/>
                <a:gd name="connsiteX12" fmla="*/ 277776 w 540383"/>
                <a:gd name="connsiteY12" fmla="*/ 107848 h 502642"/>
                <a:gd name="connsiteX13" fmla="*/ 333529 w 540383"/>
                <a:gd name="connsiteY13" fmla="*/ 107848 h 502642"/>
                <a:gd name="connsiteX14" fmla="*/ 409828 w 540383"/>
                <a:gd name="connsiteY14" fmla="*/ 319908 h 502642"/>
                <a:gd name="connsiteX15" fmla="*/ 484630 w 540383"/>
                <a:gd name="connsiteY15" fmla="*/ 107848 h 502642"/>
                <a:gd name="connsiteX16" fmla="*/ 540383 w 540383"/>
                <a:gd name="connsiteY16" fmla="*/ 107848 h 502642"/>
                <a:gd name="connsiteX17" fmla="*/ 423891 w 540383"/>
                <a:gd name="connsiteY17" fmla="*/ 421184 h 502642"/>
                <a:gd name="connsiteX18" fmla="*/ 335923 w 540383"/>
                <a:gd name="connsiteY18" fmla="*/ 502642 h 502642"/>
                <a:gd name="connsiteX19" fmla="*/ 296028 w 540383"/>
                <a:gd name="connsiteY19" fmla="*/ 498161 h 502642"/>
                <a:gd name="connsiteX20" fmla="*/ 296028 w 540383"/>
                <a:gd name="connsiteY20" fmla="*/ 451407 h 502642"/>
                <a:gd name="connsiteX21" fmla="*/ 327944 w 540383"/>
                <a:gd name="connsiteY21" fmla="*/ 456087 h 502642"/>
                <a:gd name="connsiteX22" fmla="*/ 384794 w 540383"/>
                <a:gd name="connsiteY22" fmla="*/ 390761 h 502642"/>
                <a:gd name="connsiteX23" fmla="*/ 8 w 540383"/>
                <a:gd name="connsiteY23" fmla="*/ 0 h 502642"/>
                <a:gd name="connsiteX24" fmla="*/ 51872 w 540383"/>
                <a:gd name="connsiteY24" fmla="*/ 0 h 502642"/>
                <a:gd name="connsiteX25" fmla="*/ 51872 w 540383"/>
                <a:gd name="connsiteY25" fmla="*/ 111632 h 502642"/>
                <a:gd name="connsiteX26" fmla="*/ 112512 w 540383"/>
                <a:gd name="connsiteY26" fmla="*/ 103516 h 502642"/>
                <a:gd name="connsiteX27" fmla="*/ 157842 w 540383"/>
                <a:gd name="connsiteY27" fmla="*/ 109491 h 502642"/>
                <a:gd name="connsiteX28" fmla="*/ 199083 w 540383"/>
                <a:gd name="connsiteY28" fmla="*/ 130154 h 502642"/>
                <a:gd name="connsiteX29" fmla="*/ 230750 w 540383"/>
                <a:gd name="connsiteY29" fmla="*/ 174369 h 502642"/>
                <a:gd name="connsiteX30" fmla="*/ 242220 w 540383"/>
                <a:gd name="connsiteY30" fmla="*/ 245968 h 502642"/>
                <a:gd name="connsiteX31" fmla="*/ 233493 w 540383"/>
                <a:gd name="connsiteY31" fmla="*/ 311493 h 502642"/>
                <a:gd name="connsiteX32" fmla="*/ 212099 w 540383"/>
                <a:gd name="connsiteY32" fmla="*/ 355111 h 502642"/>
                <a:gd name="connsiteX33" fmla="*/ 181530 w 540383"/>
                <a:gd name="connsiteY33" fmla="*/ 380305 h 502642"/>
                <a:gd name="connsiteX34" fmla="*/ 148617 w 540383"/>
                <a:gd name="connsiteY34" fmla="*/ 392802 h 502642"/>
                <a:gd name="connsiteX35" fmla="*/ 63292 w 540383"/>
                <a:gd name="connsiteY35" fmla="*/ 387823 h 502642"/>
                <a:gd name="connsiteX36" fmla="*/ 28384 w 540383"/>
                <a:gd name="connsiteY36" fmla="*/ 369650 h 502642"/>
                <a:gd name="connsiteX37" fmla="*/ 9932 w 540383"/>
                <a:gd name="connsiteY37" fmla="*/ 345003 h 502642"/>
                <a:gd name="connsiteX38" fmla="*/ 1455 w 540383"/>
                <a:gd name="connsiteY38" fmla="*/ 321750 h 502642"/>
                <a:gd name="connsiteX39" fmla="*/ 8 w 540383"/>
                <a:gd name="connsiteY39" fmla="*/ 303726 h 50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40383" h="502642">
                  <a:moveTo>
                    <a:pt x="112512" y="149971"/>
                  </a:moveTo>
                  <a:cubicBezTo>
                    <a:pt x="91717" y="149901"/>
                    <a:pt x="71106" y="153929"/>
                    <a:pt x="51872" y="161821"/>
                  </a:cubicBezTo>
                  <a:lnTo>
                    <a:pt x="51922" y="306714"/>
                  </a:lnTo>
                  <a:cubicBezTo>
                    <a:pt x="51922" y="334796"/>
                    <a:pt x="73699" y="348852"/>
                    <a:pt x="117249" y="348887"/>
                  </a:cubicBezTo>
                  <a:cubicBezTo>
                    <a:pt x="126061" y="349026"/>
                    <a:pt x="134838" y="347816"/>
                    <a:pt x="143281" y="345302"/>
                  </a:cubicBezTo>
                  <a:cubicBezTo>
                    <a:pt x="151778" y="342379"/>
                    <a:pt x="159598" y="337768"/>
                    <a:pt x="166270" y="331758"/>
                  </a:cubicBezTo>
                  <a:cubicBezTo>
                    <a:pt x="175211" y="323184"/>
                    <a:pt x="181425" y="312171"/>
                    <a:pt x="184123" y="300091"/>
                  </a:cubicBezTo>
                  <a:cubicBezTo>
                    <a:pt x="188706" y="282376"/>
                    <a:pt x="190820" y="264112"/>
                    <a:pt x="190406" y="245819"/>
                  </a:cubicBezTo>
                  <a:cubicBezTo>
                    <a:pt x="190845" y="228756"/>
                    <a:pt x="188726" y="211722"/>
                    <a:pt x="184123" y="195281"/>
                  </a:cubicBezTo>
                  <a:cubicBezTo>
                    <a:pt x="181240" y="183929"/>
                    <a:pt x="175022" y="173701"/>
                    <a:pt x="166270" y="165904"/>
                  </a:cubicBezTo>
                  <a:cubicBezTo>
                    <a:pt x="159209" y="160049"/>
                    <a:pt x="150980" y="155752"/>
                    <a:pt x="142134" y="153307"/>
                  </a:cubicBezTo>
                  <a:cubicBezTo>
                    <a:pt x="132444" y="150942"/>
                    <a:pt x="122485" y="149817"/>
                    <a:pt x="112512" y="149971"/>
                  </a:cubicBezTo>
                  <a:close/>
                  <a:moveTo>
                    <a:pt x="277776" y="107848"/>
                  </a:moveTo>
                  <a:lnTo>
                    <a:pt x="333529" y="107848"/>
                  </a:lnTo>
                  <a:lnTo>
                    <a:pt x="409828" y="319908"/>
                  </a:lnTo>
                  <a:lnTo>
                    <a:pt x="484630" y="107848"/>
                  </a:lnTo>
                  <a:lnTo>
                    <a:pt x="540383" y="107848"/>
                  </a:lnTo>
                  <a:lnTo>
                    <a:pt x="423891" y="421184"/>
                  </a:lnTo>
                  <a:cubicBezTo>
                    <a:pt x="403744" y="475456"/>
                    <a:pt x="374421" y="502607"/>
                    <a:pt x="335923" y="502642"/>
                  </a:cubicBezTo>
                  <a:cubicBezTo>
                    <a:pt x="322503" y="502572"/>
                    <a:pt x="309128" y="501069"/>
                    <a:pt x="296028" y="498161"/>
                  </a:cubicBezTo>
                  <a:lnTo>
                    <a:pt x="296028" y="451407"/>
                  </a:lnTo>
                  <a:cubicBezTo>
                    <a:pt x="306445" y="454215"/>
                    <a:pt x="317157" y="455784"/>
                    <a:pt x="327944" y="456087"/>
                  </a:cubicBezTo>
                  <a:cubicBezTo>
                    <a:pt x="351447" y="456087"/>
                    <a:pt x="370397" y="434314"/>
                    <a:pt x="384794" y="390761"/>
                  </a:cubicBezTo>
                  <a:close/>
                  <a:moveTo>
                    <a:pt x="8" y="0"/>
                  </a:moveTo>
                  <a:lnTo>
                    <a:pt x="51872" y="0"/>
                  </a:lnTo>
                  <a:lnTo>
                    <a:pt x="51872" y="111632"/>
                  </a:lnTo>
                  <a:cubicBezTo>
                    <a:pt x="71610" y="106120"/>
                    <a:pt x="92021" y="103386"/>
                    <a:pt x="112512" y="103516"/>
                  </a:cubicBezTo>
                  <a:cubicBezTo>
                    <a:pt x="127826" y="103391"/>
                    <a:pt x="143086" y="105403"/>
                    <a:pt x="157842" y="109491"/>
                  </a:cubicBezTo>
                  <a:cubicBezTo>
                    <a:pt x="172713" y="113872"/>
                    <a:pt x="186676" y="120873"/>
                    <a:pt x="199083" y="130154"/>
                  </a:cubicBezTo>
                  <a:cubicBezTo>
                    <a:pt x="213725" y="141502"/>
                    <a:pt x="224726" y="156867"/>
                    <a:pt x="230750" y="174369"/>
                  </a:cubicBezTo>
                  <a:cubicBezTo>
                    <a:pt x="238944" y="197327"/>
                    <a:pt x="242833" y="221601"/>
                    <a:pt x="242220" y="245968"/>
                  </a:cubicBezTo>
                  <a:cubicBezTo>
                    <a:pt x="242609" y="268125"/>
                    <a:pt x="239666" y="290213"/>
                    <a:pt x="233493" y="311493"/>
                  </a:cubicBezTo>
                  <a:cubicBezTo>
                    <a:pt x="229214" y="327262"/>
                    <a:pt x="221953" y="342070"/>
                    <a:pt x="212099" y="355111"/>
                  </a:cubicBezTo>
                  <a:cubicBezTo>
                    <a:pt x="203662" y="365427"/>
                    <a:pt x="193274" y="373991"/>
                    <a:pt x="181530" y="380305"/>
                  </a:cubicBezTo>
                  <a:cubicBezTo>
                    <a:pt x="171282" y="386160"/>
                    <a:pt x="160176" y="390378"/>
                    <a:pt x="148617" y="392802"/>
                  </a:cubicBezTo>
                  <a:cubicBezTo>
                    <a:pt x="120166" y="397632"/>
                    <a:pt x="90983" y="395929"/>
                    <a:pt x="63292" y="387823"/>
                  </a:cubicBezTo>
                  <a:cubicBezTo>
                    <a:pt x="50540" y="384199"/>
                    <a:pt x="38662" y="378014"/>
                    <a:pt x="28384" y="369650"/>
                  </a:cubicBezTo>
                  <a:cubicBezTo>
                    <a:pt x="20669" y="362729"/>
                    <a:pt x="14396" y="354354"/>
                    <a:pt x="9932" y="345003"/>
                  </a:cubicBezTo>
                  <a:cubicBezTo>
                    <a:pt x="6097" y="337659"/>
                    <a:pt x="3250" y="329837"/>
                    <a:pt x="1455" y="321750"/>
                  </a:cubicBezTo>
                  <a:cubicBezTo>
                    <a:pt x="412" y="315800"/>
                    <a:pt x="-71" y="309766"/>
                    <a:pt x="8" y="303726"/>
                  </a:cubicBezTo>
                  <a:close/>
                </a:path>
              </a:pathLst>
            </a:custGeom>
            <a:solidFill>
              <a:srgbClr val="EC6A17"/>
            </a:solidFill>
            <a:ln w="69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494949"/>
                </a:solidFill>
                <a:effectLst/>
                <a:uLnTx/>
                <a:uFillTx/>
                <a:latin typeface="Arial" panose="020B0604020202020204"/>
                <a:ea typeface="+mn-ea"/>
                <a:cs typeface="+mn-cs"/>
              </a:endParaRPr>
            </a:p>
          </p:txBody>
        </p:sp>
        <p:sp>
          <p:nvSpPr>
            <p:cNvPr id="52" name="Forma libre 26">
              <a:extLst>
                <a:ext uri="{FF2B5EF4-FFF2-40B4-BE49-F238E27FC236}">
                  <a16:creationId xmlns:a16="http://schemas.microsoft.com/office/drawing/2014/main" id="{13D9B08A-598A-33AA-459D-8C335EB63F87}"/>
                </a:ext>
              </a:extLst>
            </p:cNvPr>
            <p:cNvSpPr/>
            <p:nvPr/>
          </p:nvSpPr>
          <p:spPr>
            <a:xfrm>
              <a:off x="4948897" y="1046907"/>
              <a:ext cx="979101" cy="225894"/>
            </a:xfrm>
            <a:custGeom>
              <a:avLst/>
              <a:gdLst>
                <a:gd name="connsiteX0" fmla="*/ 725088 w 1926771"/>
                <a:gd name="connsiteY0" fmla="*/ 204891 h 444535"/>
                <a:gd name="connsiteX1" fmla="*/ 684445 w 1926771"/>
                <a:gd name="connsiteY1" fmla="*/ 218434 h 444535"/>
                <a:gd name="connsiteX2" fmla="*/ 660458 w 1926771"/>
                <a:gd name="connsiteY2" fmla="*/ 223662 h 444535"/>
                <a:gd name="connsiteX3" fmla="*/ 633330 w 1926771"/>
                <a:gd name="connsiteY3" fmla="*/ 237205 h 444535"/>
                <a:gd name="connsiteX4" fmla="*/ 625999 w 1926771"/>
                <a:gd name="connsiteY4" fmla="*/ 260109 h 444535"/>
                <a:gd name="connsiteX5" fmla="*/ 635424 w 1926771"/>
                <a:gd name="connsiteY5" fmla="*/ 285005 h 444535"/>
                <a:gd name="connsiteX6" fmla="*/ 662553 w 1926771"/>
                <a:gd name="connsiteY6" fmla="*/ 293320 h 444535"/>
                <a:gd name="connsiteX7" fmla="*/ 708432 w 1926771"/>
                <a:gd name="connsiteY7" fmla="*/ 276640 h 444535"/>
                <a:gd name="connsiteX8" fmla="*/ 725088 w 1926771"/>
                <a:gd name="connsiteY8" fmla="*/ 230832 h 444535"/>
                <a:gd name="connsiteX9" fmla="*/ 1067435 w 1926771"/>
                <a:gd name="connsiteY9" fmla="*/ 121590 h 444535"/>
                <a:gd name="connsiteX10" fmla="*/ 1029884 w 1926771"/>
                <a:gd name="connsiteY10" fmla="*/ 136178 h 444535"/>
                <a:gd name="connsiteX11" fmla="*/ 1014225 w 1926771"/>
                <a:gd name="connsiteY11" fmla="*/ 177804 h 444535"/>
                <a:gd name="connsiteX12" fmla="*/ 1120595 w 1926771"/>
                <a:gd name="connsiteY12" fmla="*/ 177804 h 444535"/>
                <a:gd name="connsiteX13" fmla="*/ 1105983 w 1926771"/>
                <a:gd name="connsiteY13" fmla="*/ 136178 h 444535"/>
                <a:gd name="connsiteX14" fmla="*/ 1067435 w 1926771"/>
                <a:gd name="connsiteY14" fmla="*/ 121590 h 444535"/>
                <a:gd name="connsiteX15" fmla="*/ 1431974 w 1926771"/>
                <a:gd name="connsiteY15" fmla="*/ 67417 h 444535"/>
                <a:gd name="connsiteX16" fmla="*/ 1512312 w 1926771"/>
                <a:gd name="connsiteY16" fmla="*/ 67417 h 444535"/>
                <a:gd name="connsiteX17" fmla="*/ 1568614 w 1926771"/>
                <a:gd name="connsiteY17" fmla="*/ 263246 h 444535"/>
                <a:gd name="connsiteX18" fmla="*/ 1617635 w 1926771"/>
                <a:gd name="connsiteY18" fmla="*/ 92412 h 444535"/>
                <a:gd name="connsiteX19" fmla="*/ 1651047 w 1926771"/>
                <a:gd name="connsiteY19" fmla="*/ 67517 h 444535"/>
                <a:gd name="connsiteX20" fmla="*/ 1700915 w 1926771"/>
                <a:gd name="connsiteY20" fmla="*/ 67517 h 444535"/>
                <a:gd name="connsiteX21" fmla="*/ 1594496 w 1926771"/>
                <a:gd name="connsiteY21" fmla="*/ 383093 h 444535"/>
                <a:gd name="connsiteX22" fmla="*/ 1563228 w 1926771"/>
                <a:gd name="connsiteY22" fmla="*/ 432038 h 444535"/>
                <a:gd name="connsiteX23" fmla="*/ 1501640 w 1926771"/>
                <a:gd name="connsiteY23" fmla="*/ 444535 h 444535"/>
                <a:gd name="connsiteX24" fmla="*/ 1494459 w 1926771"/>
                <a:gd name="connsiteY24" fmla="*/ 444535 h 444535"/>
                <a:gd name="connsiteX25" fmla="*/ 1471470 w 1926771"/>
                <a:gd name="connsiteY25" fmla="*/ 444187 h 444535"/>
                <a:gd name="connsiteX26" fmla="*/ 1471470 w 1926771"/>
                <a:gd name="connsiteY26" fmla="*/ 385134 h 444535"/>
                <a:gd name="connsiteX27" fmla="*/ 1491417 w 1926771"/>
                <a:gd name="connsiteY27" fmla="*/ 385134 h 444535"/>
                <a:gd name="connsiteX28" fmla="*/ 1524281 w 1926771"/>
                <a:gd name="connsiteY28" fmla="*/ 375176 h 444535"/>
                <a:gd name="connsiteX29" fmla="*/ 1528968 w 1926771"/>
                <a:gd name="connsiteY29" fmla="*/ 343409 h 444535"/>
                <a:gd name="connsiteX30" fmla="*/ 541522 w 1926771"/>
                <a:gd name="connsiteY30" fmla="*/ 67318 h 444535"/>
                <a:gd name="connsiteX31" fmla="*/ 551945 w 1926771"/>
                <a:gd name="connsiteY31" fmla="*/ 67318 h 444535"/>
                <a:gd name="connsiteX32" fmla="*/ 551945 w 1926771"/>
                <a:gd name="connsiteY32" fmla="*/ 141158 h 444535"/>
                <a:gd name="connsiteX33" fmla="*/ 527958 w 1926771"/>
                <a:gd name="connsiteY33" fmla="*/ 141158 h 444535"/>
                <a:gd name="connsiteX34" fmla="*/ 483076 w 1926771"/>
                <a:gd name="connsiteY34" fmla="*/ 155747 h 444535"/>
                <a:gd name="connsiteX35" fmla="*/ 468515 w 1926771"/>
                <a:gd name="connsiteY35" fmla="*/ 201555 h 444535"/>
                <a:gd name="connsiteX36" fmla="*/ 468515 w 1926771"/>
                <a:gd name="connsiteY36" fmla="*/ 344256 h 444535"/>
                <a:gd name="connsiteX37" fmla="*/ 395357 w 1926771"/>
                <a:gd name="connsiteY37" fmla="*/ 344455 h 444535"/>
                <a:gd name="connsiteX38" fmla="*/ 395357 w 1926771"/>
                <a:gd name="connsiteY38" fmla="*/ 210019 h 444535"/>
                <a:gd name="connsiteX39" fmla="*/ 407376 w 1926771"/>
                <a:gd name="connsiteY39" fmla="*/ 141805 h 444535"/>
                <a:gd name="connsiteX40" fmla="*/ 440239 w 1926771"/>
                <a:gd name="connsiteY40" fmla="*/ 97541 h 444535"/>
                <a:gd name="connsiteX41" fmla="*/ 486667 w 1926771"/>
                <a:gd name="connsiteY41" fmla="*/ 74637 h 444535"/>
                <a:gd name="connsiteX42" fmla="*/ 541522 w 1926771"/>
                <a:gd name="connsiteY42" fmla="*/ 67318 h 444535"/>
                <a:gd name="connsiteX43" fmla="*/ 1798307 w 1926771"/>
                <a:gd name="connsiteY43" fmla="*/ 61542 h 444535"/>
                <a:gd name="connsiteX44" fmla="*/ 1884929 w 1926771"/>
                <a:gd name="connsiteY44" fmla="*/ 85492 h 444535"/>
                <a:gd name="connsiteX45" fmla="*/ 1917244 w 1926771"/>
                <a:gd name="connsiteY45" fmla="*/ 153158 h 444535"/>
                <a:gd name="connsiteX46" fmla="*/ 1872362 w 1926771"/>
                <a:gd name="connsiteY46" fmla="*/ 153158 h 444535"/>
                <a:gd name="connsiteX47" fmla="*/ 1842092 w 1926771"/>
                <a:gd name="connsiteY47" fmla="*/ 135482 h 444535"/>
                <a:gd name="connsiteX48" fmla="*/ 1833764 w 1926771"/>
                <a:gd name="connsiteY48" fmla="*/ 127117 h 444535"/>
                <a:gd name="connsiteX49" fmla="*/ 1799305 w 1926771"/>
                <a:gd name="connsiteY49" fmla="*/ 117756 h 444535"/>
                <a:gd name="connsiteX50" fmla="*/ 1768037 w 1926771"/>
                <a:gd name="connsiteY50" fmla="*/ 124030 h 444535"/>
                <a:gd name="connsiteX51" fmla="*/ 1758662 w 1926771"/>
                <a:gd name="connsiteY51" fmla="*/ 142751 h 444535"/>
                <a:gd name="connsiteX52" fmla="*/ 1812869 w 1926771"/>
                <a:gd name="connsiteY52" fmla="*/ 170883 h 444535"/>
                <a:gd name="connsiteX53" fmla="*/ 1823840 w 1926771"/>
                <a:gd name="connsiteY53" fmla="*/ 174020 h 444535"/>
                <a:gd name="connsiteX54" fmla="*/ 1832717 w 1926771"/>
                <a:gd name="connsiteY54" fmla="*/ 175066 h 444535"/>
                <a:gd name="connsiteX55" fmla="*/ 1906771 w 1926771"/>
                <a:gd name="connsiteY55" fmla="*/ 206285 h 444535"/>
                <a:gd name="connsiteX56" fmla="*/ 1926719 w 1926771"/>
                <a:gd name="connsiteY56" fmla="*/ 256076 h 444535"/>
                <a:gd name="connsiteX57" fmla="*/ 1893357 w 1926771"/>
                <a:gd name="connsiteY57" fmla="*/ 326879 h 444535"/>
                <a:gd name="connsiteX58" fmla="*/ 1799454 w 1926771"/>
                <a:gd name="connsiteY58" fmla="*/ 349833 h 444535"/>
                <a:gd name="connsiteX59" fmla="*/ 1710838 w 1926771"/>
                <a:gd name="connsiteY59" fmla="*/ 325833 h 444535"/>
                <a:gd name="connsiteX60" fmla="*/ 1680568 w 1926771"/>
                <a:gd name="connsiteY60" fmla="*/ 256126 h 444535"/>
                <a:gd name="connsiteX61" fmla="*/ 1680468 w 1926771"/>
                <a:gd name="connsiteY61" fmla="*/ 252790 h 444535"/>
                <a:gd name="connsiteX62" fmla="*/ 1751281 w 1926771"/>
                <a:gd name="connsiteY62" fmla="*/ 252790 h 444535"/>
                <a:gd name="connsiteX63" fmla="*/ 1766940 w 1926771"/>
                <a:gd name="connsiteY63" fmla="*/ 284059 h 444535"/>
                <a:gd name="connsiteX64" fmla="*/ 1808680 w 1926771"/>
                <a:gd name="connsiteY64" fmla="*/ 294465 h 444535"/>
                <a:gd name="connsiteX65" fmla="*/ 1840995 w 1926771"/>
                <a:gd name="connsiteY65" fmla="*/ 287195 h 444535"/>
                <a:gd name="connsiteX66" fmla="*/ 1853512 w 1926771"/>
                <a:gd name="connsiteY66" fmla="*/ 267279 h 444535"/>
                <a:gd name="connsiteX67" fmla="*/ 1809727 w 1926771"/>
                <a:gd name="connsiteY67" fmla="*/ 239147 h 444535"/>
                <a:gd name="connsiteX68" fmla="*/ 1781552 w 1926771"/>
                <a:gd name="connsiteY68" fmla="*/ 232923 h 444535"/>
                <a:gd name="connsiteX69" fmla="*/ 1707596 w 1926771"/>
                <a:gd name="connsiteY69" fmla="*/ 200907 h 444535"/>
                <a:gd name="connsiteX70" fmla="*/ 1686751 w 1926771"/>
                <a:gd name="connsiteY70" fmla="*/ 151116 h 444535"/>
                <a:gd name="connsiteX71" fmla="*/ 1716972 w 1926771"/>
                <a:gd name="connsiteY71" fmla="*/ 85492 h 444535"/>
                <a:gd name="connsiteX72" fmla="*/ 1798307 w 1926771"/>
                <a:gd name="connsiteY72" fmla="*/ 61542 h 444535"/>
                <a:gd name="connsiteX73" fmla="*/ 117839 w 1926771"/>
                <a:gd name="connsiteY73" fmla="*/ 61542 h 444535"/>
                <a:gd name="connsiteX74" fmla="*/ 204411 w 1926771"/>
                <a:gd name="connsiteY74" fmla="*/ 85492 h 444535"/>
                <a:gd name="connsiteX75" fmla="*/ 236776 w 1926771"/>
                <a:gd name="connsiteY75" fmla="*/ 153158 h 444535"/>
                <a:gd name="connsiteX76" fmla="*/ 191894 w 1926771"/>
                <a:gd name="connsiteY76" fmla="*/ 153158 h 444535"/>
                <a:gd name="connsiteX77" fmla="*/ 161674 w 1926771"/>
                <a:gd name="connsiteY77" fmla="*/ 135482 h 444535"/>
                <a:gd name="connsiteX78" fmla="*/ 153296 w 1926771"/>
                <a:gd name="connsiteY78" fmla="*/ 127117 h 444535"/>
                <a:gd name="connsiteX79" fmla="*/ 118886 w 1926771"/>
                <a:gd name="connsiteY79" fmla="*/ 117756 h 444535"/>
                <a:gd name="connsiteX80" fmla="*/ 87619 w 1926771"/>
                <a:gd name="connsiteY80" fmla="*/ 124030 h 444535"/>
                <a:gd name="connsiteX81" fmla="*/ 78194 w 1926771"/>
                <a:gd name="connsiteY81" fmla="*/ 142751 h 444535"/>
                <a:gd name="connsiteX82" fmla="*/ 132451 w 1926771"/>
                <a:gd name="connsiteY82" fmla="*/ 170883 h 444535"/>
                <a:gd name="connsiteX83" fmla="*/ 143422 w 1926771"/>
                <a:gd name="connsiteY83" fmla="*/ 174020 h 444535"/>
                <a:gd name="connsiteX84" fmla="*/ 152248 w 1926771"/>
                <a:gd name="connsiteY84" fmla="*/ 175066 h 444535"/>
                <a:gd name="connsiteX85" fmla="*/ 226303 w 1926771"/>
                <a:gd name="connsiteY85" fmla="*/ 205886 h 444535"/>
                <a:gd name="connsiteX86" fmla="*/ 246251 w 1926771"/>
                <a:gd name="connsiteY86" fmla="*/ 255678 h 444535"/>
                <a:gd name="connsiteX87" fmla="*/ 212839 w 1926771"/>
                <a:gd name="connsiteY87" fmla="*/ 326481 h 444535"/>
                <a:gd name="connsiteX88" fmla="*/ 118986 w 1926771"/>
                <a:gd name="connsiteY88" fmla="*/ 349434 h 444535"/>
                <a:gd name="connsiteX89" fmla="*/ 30320 w 1926771"/>
                <a:gd name="connsiteY89" fmla="*/ 325435 h 444535"/>
                <a:gd name="connsiteX90" fmla="*/ 100 w 1926771"/>
                <a:gd name="connsiteY90" fmla="*/ 255727 h 444535"/>
                <a:gd name="connsiteX91" fmla="*/ 0 w 1926771"/>
                <a:gd name="connsiteY91" fmla="*/ 252790 h 444535"/>
                <a:gd name="connsiteX92" fmla="*/ 70714 w 1926771"/>
                <a:gd name="connsiteY92" fmla="*/ 252790 h 444535"/>
                <a:gd name="connsiteX93" fmla="*/ 86372 w 1926771"/>
                <a:gd name="connsiteY93" fmla="*/ 284059 h 444535"/>
                <a:gd name="connsiteX94" fmla="*/ 128062 w 1926771"/>
                <a:gd name="connsiteY94" fmla="*/ 294465 h 444535"/>
                <a:gd name="connsiteX95" fmla="*/ 160427 w 1926771"/>
                <a:gd name="connsiteY95" fmla="*/ 287195 h 444535"/>
                <a:gd name="connsiteX96" fmla="*/ 172944 w 1926771"/>
                <a:gd name="connsiteY96" fmla="*/ 267279 h 444535"/>
                <a:gd name="connsiteX97" fmla="*/ 129110 w 1926771"/>
                <a:gd name="connsiteY97" fmla="*/ 239147 h 444535"/>
                <a:gd name="connsiteX98" fmla="*/ 100934 w 1926771"/>
                <a:gd name="connsiteY98" fmla="*/ 232923 h 444535"/>
                <a:gd name="connsiteX99" fmla="*/ 27079 w 1926771"/>
                <a:gd name="connsiteY99" fmla="*/ 200907 h 444535"/>
                <a:gd name="connsiteX100" fmla="*/ 6234 w 1926771"/>
                <a:gd name="connsiteY100" fmla="*/ 151116 h 444535"/>
                <a:gd name="connsiteX101" fmla="*/ 36504 w 1926771"/>
                <a:gd name="connsiteY101" fmla="*/ 85492 h 444535"/>
                <a:gd name="connsiteX102" fmla="*/ 117839 w 1926771"/>
                <a:gd name="connsiteY102" fmla="*/ 61542 h 444535"/>
                <a:gd name="connsiteX103" fmla="*/ 674970 w 1926771"/>
                <a:gd name="connsiteY103" fmla="*/ 61293 h 444535"/>
                <a:gd name="connsiteX104" fmla="*/ 762539 w 1926771"/>
                <a:gd name="connsiteY104" fmla="*/ 81209 h 444535"/>
                <a:gd name="connsiteX105" fmla="*/ 792809 w 1926771"/>
                <a:gd name="connsiteY105" fmla="*/ 139515 h 444535"/>
                <a:gd name="connsiteX106" fmla="*/ 792809 w 1926771"/>
                <a:gd name="connsiteY106" fmla="*/ 234118 h 444535"/>
                <a:gd name="connsiteX107" fmla="*/ 777849 w 1926771"/>
                <a:gd name="connsiteY107" fmla="*/ 299195 h 444535"/>
                <a:gd name="connsiteX108" fmla="*/ 741794 w 1926771"/>
                <a:gd name="connsiteY108" fmla="*/ 333003 h 444535"/>
                <a:gd name="connsiteX109" fmla="*/ 695366 w 1926771"/>
                <a:gd name="connsiteY109" fmla="*/ 347044 h 444535"/>
                <a:gd name="connsiteX110" fmla="*/ 652081 w 1926771"/>
                <a:gd name="connsiteY110" fmla="*/ 349683 h 444535"/>
                <a:gd name="connsiteX111" fmla="*/ 586404 w 1926771"/>
                <a:gd name="connsiteY111" fmla="*/ 329369 h 444535"/>
                <a:gd name="connsiteX112" fmla="*/ 558228 w 1926771"/>
                <a:gd name="connsiteY112" fmla="*/ 262200 h 444535"/>
                <a:gd name="connsiteX113" fmla="*/ 583761 w 1926771"/>
                <a:gd name="connsiteY113" fmla="*/ 199712 h 444535"/>
                <a:gd name="connsiteX114" fmla="*/ 648989 w 1926771"/>
                <a:gd name="connsiteY114" fmla="*/ 174817 h 444535"/>
                <a:gd name="connsiteX115" fmla="*/ 661505 w 1926771"/>
                <a:gd name="connsiteY115" fmla="*/ 173224 h 444535"/>
                <a:gd name="connsiteX116" fmla="*/ 678162 w 1926771"/>
                <a:gd name="connsiteY116" fmla="*/ 170634 h 444535"/>
                <a:gd name="connsiteX117" fmla="*/ 724091 w 1926771"/>
                <a:gd name="connsiteY117" fmla="*/ 143548 h 444535"/>
                <a:gd name="connsiteX118" fmla="*/ 707883 w 1926771"/>
                <a:gd name="connsiteY118" fmla="*/ 123233 h 444535"/>
                <a:gd name="connsiteX119" fmla="*/ 677962 w 1926771"/>
                <a:gd name="connsiteY119" fmla="*/ 118553 h 444535"/>
                <a:gd name="connsiteX120" fmla="*/ 651881 w 1926771"/>
                <a:gd name="connsiteY120" fmla="*/ 122735 h 444535"/>
                <a:gd name="connsiteX121" fmla="*/ 635225 w 1926771"/>
                <a:gd name="connsiteY121" fmla="*/ 138370 h 444535"/>
                <a:gd name="connsiteX122" fmla="*/ 565409 w 1926771"/>
                <a:gd name="connsiteY122" fmla="*/ 138370 h 444535"/>
                <a:gd name="connsiteX123" fmla="*/ 594632 w 1926771"/>
                <a:gd name="connsiteY123" fmla="*/ 85243 h 444535"/>
                <a:gd name="connsiteX124" fmla="*/ 674970 w 1926771"/>
                <a:gd name="connsiteY124" fmla="*/ 61293 h 444535"/>
                <a:gd name="connsiteX125" fmla="*/ 1318972 w 1926771"/>
                <a:gd name="connsiteY125" fmla="*/ 61193 h 444535"/>
                <a:gd name="connsiteX126" fmla="*/ 1405543 w 1926771"/>
                <a:gd name="connsiteY126" fmla="*/ 85143 h 444535"/>
                <a:gd name="connsiteX127" fmla="*/ 1437908 w 1926771"/>
                <a:gd name="connsiteY127" fmla="*/ 152809 h 444535"/>
                <a:gd name="connsiteX128" fmla="*/ 1393026 w 1926771"/>
                <a:gd name="connsiteY128" fmla="*/ 152809 h 444535"/>
                <a:gd name="connsiteX129" fmla="*/ 1362806 w 1926771"/>
                <a:gd name="connsiteY129" fmla="*/ 135133 h 444535"/>
                <a:gd name="connsiteX130" fmla="*/ 1354478 w 1926771"/>
                <a:gd name="connsiteY130" fmla="*/ 126768 h 444535"/>
                <a:gd name="connsiteX131" fmla="*/ 1320019 w 1926771"/>
                <a:gd name="connsiteY131" fmla="*/ 117407 h 444535"/>
                <a:gd name="connsiteX132" fmla="*/ 1288751 w 1926771"/>
                <a:gd name="connsiteY132" fmla="*/ 123681 h 444535"/>
                <a:gd name="connsiteX133" fmla="*/ 1279326 w 1926771"/>
                <a:gd name="connsiteY133" fmla="*/ 142402 h 444535"/>
                <a:gd name="connsiteX134" fmla="*/ 1333583 w 1926771"/>
                <a:gd name="connsiteY134" fmla="*/ 170534 h 444535"/>
                <a:gd name="connsiteX135" fmla="*/ 1344554 w 1926771"/>
                <a:gd name="connsiteY135" fmla="*/ 173671 h 444535"/>
                <a:gd name="connsiteX136" fmla="*/ 1353431 w 1926771"/>
                <a:gd name="connsiteY136" fmla="*/ 174717 h 444535"/>
                <a:gd name="connsiteX137" fmla="*/ 1427136 w 1926771"/>
                <a:gd name="connsiteY137" fmla="*/ 205886 h 444535"/>
                <a:gd name="connsiteX138" fmla="*/ 1447084 w 1926771"/>
                <a:gd name="connsiteY138" fmla="*/ 255677 h 444535"/>
                <a:gd name="connsiteX139" fmla="*/ 1413722 w 1926771"/>
                <a:gd name="connsiteY139" fmla="*/ 326480 h 444535"/>
                <a:gd name="connsiteX140" fmla="*/ 1319819 w 1926771"/>
                <a:gd name="connsiteY140" fmla="*/ 349434 h 444535"/>
                <a:gd name="connsiteX141" fmla="*/ 1231153 w 1926771"/>
                <a:gd name="connsiteY141" fmla="*/ 325435 h 444535"/>
                <a:gd name="connsiteX142" fmla="*/ 1200933 w 1926771"/>
                <a:gd name="connsiteY142" fmla="*/ 255727 h 444535"/>
                <a:gd name="connsiteX143" fmla="*/ 1200933 w 1926771"/>
                <a:gd name="connsiteY143" fmla="*/ 252789 h 444535"/>
                <a:gd name="connsiteX144" fmla="*/ 1271846 w 1926771"/>
                <a:gd name="connsiteY144" fmla="*/ 252789 h 444535"/>
                <a:gd name="connsiteX145" fmla="*/ 1287505 w 1926771"/>
                <a:gd name="connsiteY145" fmla="*/ 284058 h 444535"/>
                <a:gd name="connsiteX146" fmla="*/ 1329245 w 1926771"/>
                <a:gd name="connsiteY146" fmla="*/ 294465 h 444535"/>
                <a:gd name="connsiteX147" fmla="*/ 1361559 w 1926771"/>
                <a:gd name="connsiteY147" fmla="*/ 287195 h 444535"/>
                <a:gd name="connsiteX148" fmla="*/ 1374076 w 1926771"/>
                <a:gd name="connsiteY148" fmla="*/ 267278 h 444535"/>
                <a:gd name="connsiteX149" fmla="*/ 1330242 w 1926771"/>
                <a:gd name="connsiteY149" fmla="*/ 239147 h 444535"/>
                <a:gd name="connsiteX150" fmla="*/ 1302116 w 1926771"/>
                <a:gd name="connsiteY150" fmla="*/ 232923 h 444535"/>
                <a:gd name="connsiteX151" fmla="*/ 1228061 w 1926771"/>
                <a:gd name="connsiteY151" fmla="*/ 200658 h 444535"/>
                <a:gd name="connsiteX152" fmla="*/ 1207167 w 1926771"/>
                <a:gd name="connsiteY152" fmla="*/ 150867 h 444535"/>
                <a:gd name="connsiteX153" fmla="*/ 1237636 w 1926771"/>
                <a:gd name="connsiteY153" fmla="*/ 85143 h 444535"/>
                <a:gd name="connsiteX154" fmla="*/ 1318972 w 1926771"/>
                <a:gd name="connsiteY154" fmla="*/ 61193 h 444535"/>
                <a:gd name="connsiteX155" fmla="*/ 1065340 w 1926771"/>
                <a:gd name="connsiteY155" fmla="*/ 61193 h 444535"/>
                <a:gd name="connsiteX156" fmla="*/ 1162334 w 1926771"/>
                <a:gd name="connsiteY156" fmla="*/ 98686 h 444535"/>
                <a:gd name="connsiteX157" fmla="*/ 1195696 w 1926771"/>
                <a:gd name="connsiteY157" fmla="*/ 205936 h 444535"/>
                <a:gd name="connsiteX158" fmla="*/ 1195696 w 1926771"/>
                <a:gd name="connsiteY158" fmla="*/ 217388 h 444535"/>
                <a:gd name="connsiteX159" fmla="*/ 1194649 w 1926771"/>
                <a:gd name="connsiteY159" fmla="*/ 224707 h 444535"/>
                <a:gd name="connsiteX160" fmla="*/ 1014225 w 1926771"/>
                <a:gd name="connsiteY160" fmla="*/ 224707 h 444535"/>
                <a:gd name="connsiteX161" fmla="*/ 1029884 w 1926771"/>
                <a:gd name="connsiteY161" fmla="*/ 272606 h 444535"/>
                <a:gd name="connsiteX162" fmla="*/ 1070526 w 1926771"/>
                <a:gd name="connsiteY162" fmla="*/ 289236 h 444535"/>
                <a:gd name="connsiteX163" fmla="*/ 1100797 w 1926771"/>
                <a:gd name="connsiteY163" fmla="*/ 281967 h 444535"/>
                <a:gd name="connsiteX164" fmla="*/ 1106532 w 1926771"/>
                <a:gd name="connsiteY164" fmla="*/ 278332 h 444535"/>
                <a:gd name="connsiteX165" fmla="*/ 1112266 w 1926771"/>
                <a:gd name="connsiteY165" fmla="*/ 272606 h 444535"/>
                <a:gd name="connsiteX166" fmla="*/ 1120096 w 1926771"/>
                <a:gd name="connsiteY166" fmla="*/ 264241 h 444535"/>
                <a:gd name="connsiteX167" fmla="*/ 1139395 w 1926771"/>
                <a:gd name="connsiteY167" fmla="*/ 259063 h 444535"/>
                <a:gd name="connsiteX168" fmla="*/ 1191557 w 1926771"/>
                <a:gd name="connsiteY168" fmla="*/ 259063 h 444535"/>
                <a:gd name="connsiteX169" fmla="*/ 1147723 w 1926771"/>
                <a:gd name="connsiteY169" fmla="*/ 325684 h 444535"/>
                <a:gd name="connsiteX170" fmla="*/ 1066387 w 1926771"/>
                <a:gd name="connsiteY170" fmla="*/ 349683 h 444535"/>
                <a:gd name="connsiteX171" fmla="*/ 973532 w 1926771"/>
                <a:gd name="connsiteY171" fmla="*/ 311145 h 444535"/>
                <a:gd name="connsiteX172" fmla="*/ 940170 w 1926771"/>
                <a:gd name="connsiteY172" fmla="*/ 203845 h 444535"/>
                <a:gd name="connsiteX173" fmla="*/ 972485 w 1926771"/>
                <a:gd name="connsiteY173" fmla="*/ 99731 h 444535"/>
                <a:gd name="connsiteX174" fmla="*/ 1065340 w 1926771"/>
                <a:gd name="connsiteY174" fmla="*/ 61193 h 444535"/>
                <a:gd name="connsiteX175" fmla="*/ 810064 w 1926771"/>
                <a:gd name="connsiteY175" fmla="*/ 0 h 444535"/>
                <a:gd name="connsiteX176" fmla="*/ 880578 w 1926771"/>
                <a:gd name="connsiteY176" fmla="*/ 0 h 444535"/>
                <a:gd name="connsiteX177" fmla="*/ 880578 w 1926771"/>
                <a:gd name="connsiteY177" fmla="*/ 69708 h 444535"/>
                <a:gd name="connsiteX178" fmla="*/ 930446 w 1926771"/>
                <a:gd name="connsiteY178" fmla="*/ 69708 h 444535"/>
                <a:gd name="connsiteX179" fmla="*/ 930446 w 1926771"/>
                <a:gd name="connsiteY179" fmla="*/ 132096 h 444535"/>
                <a:gd name="connsiteX180" fmla="*/ 880578 w 1926771"/>
                <a:gd name="connsiteY180" fmla="*/ 132096 h 444535"/>
                <a:gd name="connsiteX181" fmla="*/ 880578 w 1926771"/>
                <a:gd name="connsiteY181" fmla="*/ 229288 h 444535"/>
                <a:gd name="connsiteX182" fmla="*/ 893643 w 1926771"/>
                <a:gd name="connsiteY182" fmla="*/ 269818 h 444535"/>
                <a:gd name="connsiteX183" fmla="*/ 933538 w 1926771"/>
                <a:gd name="connsiteY183" fmla="*/ 279776 h 444535"/>
                <a:gd name="connsiteX184" fmla="*/ 933438 w 1926771"/>
                <a:gd name="connsiteY184" fmla="*/ 343908 h 444535"/>
                <a:gd name="connsiteX185" fmla="*/ 880029 w 1926771"/>
                <a:gd name="connsiteY185" fmla="*/ 340173 h 444535"/>
                <a:gd name="connsiteX186" fmla="*/ 841580 w 1926771"/>
                <a:gd name="connsiteY186" fmla="*/ 317817 h 444535"/>
                <a:gd name="connsiteX187" fmla="*/ 818092 w 1926771"/>
                <a:gd name="connsiteY187" fmla="*/ 279677 h 444535"/>
                <a:gd name="connsiteX188" fmla="*/ 810064 w 1926771"/>
                <a:gd name="connsiteY188" fmla="*/ 228741 h 444535"/>
                <a:gd name="connsiteX189" fmla="*/ 259216 w 1926771"/>
                <a:gd name="connsiteY189" fmla="*/ 0 h 444535"/>
                <a:gd name="connsiteX190" fmla="*/ 329681 w 1926771"/>
                <a:gd name="connsiteY190" fmla="*/ 0 h 444535"/>
                <a:gd name="connsiteX191" fmla="*/ 329681 w 1926771"/>
                <a:gd name="connsiteY191" fmla="*/ 69708 h 444535"/>
                <a:gd name="connsiteX192" fmla="*/ 379549 w 1926771"/>
                <a:gd name="connsiteY192" fmla="*/ 69708 h 444535"/>
                <a:gd name="connsiteX193" fmla="*/ 379549 w 1926771"/>
                <a:gd name="connsiteY193" fmla="*/ 132096 h 444535"/>
                <a:gd name="connsiteX194" fmla="*/ 329681 w 1926771"/>
                <a:gd name="connsiteY194" fmla="*/ 132096 h 444535"/>
                <a:gd name="connsiteX195" fmla="*/ 329681 w 1926771"/>
                <a:gd name="connsiteY195" fmla="*/ 229288 h 444535"/>
                <a:gd name="connsiteX196" fmla="*/ 342796 w 1926771"/>
                <a:gd name="connsiteY196" fmla="*/ 269818 h 444535"/>
                <a:gd name="connsiteX197" fmla="*/ 382691 w 1926771"/>
                <a:gd name="connsiteY197" fmla="*/ 279776 h 444535"/>
                <a:gd name="connsiteX198" fmla="*/ 382541 w 1926771"/>
                <a:gd name="connsiteY198" fmla="*/ 343908 h 444535"/>
                <a:gd name="connsiteX199" fmla="*/ 329182 w 1926771"/>
                <a:gd name="connsiteY199" fmla="*/ 340173 h 444535"/>
                <a:gd name="connsiteX200" fmla="*/ 290733 w 1926771"/>
                <a:gd name="connsiteY200" fmla="*/ 317817 h 444535"/>
                <a:gd name="connsiteX201" fmla="*/ 267196 w 1926771"/>
                <a:gd name="connsiteY201" fmla="*/ 279677 h 444535"/>
                <a:gd name="connsiteX202" fmla="*/ 259216 w 1926771"/>
                <a:gd name="connsiteY202" fmla="*/ 228741 h 44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1926771" h="444535">
                  <a:moveTo>
                    <a:pt x="725088" y="204891"/>
                  </a:moveTo>
                  <a:cubicBezTo>
                    <a:pt x="712077" y="210871"/>
                    <a:pt x="698448" y="215412"/>
                    <a:pt x="684445" y="218434"/>
                  </a:cubicBezTo>
                  <a:lnTo>
                    <a:pt x="660458" y="223662"/>
                  </a:lnTo>
                  <a:cubicBezTo>
                    <a:pt x="650420" y="225838"/>
                    <a:pt x="641095" y="230493"/>
                    <a:pt x="633330" y="237205"/>
                  </a:cubicBezTo>
                  <a:cubicBezTo>
                    <a:pt x="628707" y="243967"/>
                    <a:pt x="626164" y="251923"/>
                    <a:pt x="625999" y="260109"/>
                  </a:cubicBezTo>
                  <a:cubicBezTo>
                    <a:pt x="625595" y="269345"/>
                    <a:pt x="629001" y="278343"/>
                    <a:pt x="635424" y="285005"/>
                  </a:cubicBezTo>
                  <a:cubicBezTo>
                    <a:pt x="643129" y="291029"/>
                    <a:pt x="652794" y="293992"/>
                    <a:pt x="662553" y="293320"/>
                  </a:cubicBezTo>
                  <a:cubicBezTo>
                    <a:pt x="682002" y="293320"/>
                    <a:pt x="697296" y="287758"/>
                    <a:pt x="708432" y="276640"/>
                  </a:cubicBezTo>
                  <a:cubicBezTo>
                    <a:pt x="719567" y="265521"/>
                    <a:pt x="725123" y="250250"/>
                    <a:pt x="725088" y="230832"/>
                  </a:cubicBezTo>
                  <a:close/>
                  <a:moveTo>
                    <a:pt x="1067435" y="121590"/>
                  </a:moveTo>
                  <a:cubicBezTo>
                    <a:pt x="1053442" y="121087"/>
                    <a:pt x="1039857" y="126360"/>
                    <a:pt x="1029884" y="136178"/>
                  </a:cubicBezTo>
                  <a:cubicBezTo>
                    <a:pt x="1020109" y="146137"/>
                    <a:pt x="1014923" y="159779"/>
                    <a:pt x="1014225" y="177804"/>
                  </a:cubicBezTo>
                  <a:lnTo>
                    <a:pt x="1120595" y="177804"/>
                  </a:lnTo>
                  <a:cubicBezTo>
                    <a:pt x="1119198" y="159082"/>
                    <a:pt x="1114361" y="145191"/>
                    <a:pt x="1105983" y="136178"/>
                  </a:cubicBezTo>
                  <a:cubicBezTo>
                    <a:pt x="1097605" y="127166"/>
                    <a:pt x="1084091" y="121590"/>
                    <a:pt x="1067435" y="121590"/>
                  </a:cubicBezTo>
                  <a:close/>
                  <a:moveTo>
                    <a:pt x="1431974" y="67417"/>
                  </a:moveTo>
                  <a:lnTo>
                    <a:pt x="1512312" y="67417"/>
                  </a:lnTo>
                  <a:lnTo>
                    <a:pt x="1568614" y="263246"/>
                  </a:lnTo>
                  <a:lnTo>
                    <a:pt x="1617635" y="92412"/>
                  </a:lnTo>
                  <a:cubicBezTo>
                    <a:pt x="1621823" y="75782"/>
                    <a:pt x="1632944" y="67517"/>
                    <a:pt x="1651047" y="67517"/>
                  </a:cubicBezTo>
                  <a:lnTo>
                    <a:pt x="1700915" y="67517"/>
                  </a:lnTo>
                  <a:lnTo>
                    <a:pt x="1594496" y="383093"/>
                  </a:lnTo>
                  <a:cubicBezTo>
                    <a:pt x="1586153" y="405997"/>
                    <a:pt x="1575730" y="422313"/>
                    <a:pt x="1563228" y="432038"/>
                  </a:cubicBezTo>
                  <a:cubicBezTo>
                    <a:pt x="1550726" y="440338"/>
                    <a:pt x="1530200" y="444500"/>
                    <a:pt x="1501640" y="444535"/>
                  </a:cubicBezTo>
                  <a:lnTo>
                    <a:pt x="1494459" y="444535"/>
                  </a:lnTo>
                  <a:lnTo>
                    <a:pt x="1471470" y="444187"/>
                  </a:lnTo>
                  <a:lnTo>
                    <a:pt x="1471470" y="385134"/>
                  </a:lnTo>
                  <a:lnTo>
                    <a:pt x="1491417" y="385134"/>
                  </a:lnTo>
                  <a:cubicBezTo>
                    <a:pt x="1503206" y="385777"/>
                    <a:pt x="1514841" y="382251"/>
                    <a:pt x="1524281" y="375176"/>
                  </a:cubicBezTo>
                  <a:cubicBezTo>
                    <a:pt x="1532260" y="368554"/>
                    <a:pt x="1533856" y="357998"/>
                    <a:pt x="1528968" y="343409"/>
                  </a:cubicBezTo>
                  <a:close/>
                  <a:moveTo>
                    <a:pt x="541522" y="67318"/>
                  </a:moveTo>
                  <a:lnTo>
                    <a:pt x="551945" y="67318"/>
                  </a:lnTo>
                  <a:lnTo>
                    <a:pt x="551945" y="141158"/>
                  </a:lnTo>
                  <a:lnTo>
                    <a:pt x="527958" y="141158"/>
                  </a:lnTo>
                  <a:cubicBezTo>
                    <a:pt x="508011" y="141158"/>
                    <a:pt x="493050" y="146137"/>
                    <a:pt x="483076" y="155747"/>
                  </a:cubicBezTo>
                  <a:cubicBezTo>
                    <a:pt x="473103" y="165356"/>
                    <a:pt x="468515" y="180642"/>
                    <a:pt x="468515" y="201555"/>
                  </a:cubicBezTo>
                  <a:lnTo>
                    <a:pt x="468515" y="344256"/>
                  </a:lnTo>
                  <a:lnTo>
                    <a:pt x="395357" y="344455"/>
                  </a:lnTo>
                  <a:lnTo>
                    <a:pt x="395357" y="210019"/>
                  </a:lnTo>
                  <a:cubicBezTo>
                    <a:pt x="394679" y="186702"/>
                    <a:pt x="398769" y="163489"/>
                    <a:pt x="407376" y="141805"/>
                  </a:cubicBezTo>
                  <a:cubicBezTo>
                    <a:pt x="414502" y="124568"/>
                    <a:pt x="425792" y="109361"/>
                    <a:pt x="440239" y="97541"/>
                  </a:cubicBezTo>
                  <a:cubicBezTo>
                    <a:pt x="453998" y="86841"/>
                    <a:pt x="469796" y="79048"/>
                    <a:pt x="486667" y="74637"/>
                  </a:cubicBezTo>
                  <a:cubicBezTo>
                    <a:pt x="504535" y="69733"/>
                    <a:pt x="522991" y="67268"/>
                    <a:pt x="541522" y="67318"/>
                  </a:cubicBezTo>
                  <a:close/>
                  <a:moveTo>
                    <a:pt x="1798307" y="61542"/>
                  </a:moveTo>
                  <a:cubicBezTo>
                    <a:pt x="1834477" y="61542"/>
                    <a:pt x="1863336" y="69524"/>
                    <a:pt x="1884929" y="85492"/>
                  </a:cubicBezTo>
                  <a:cubicBezTo>
                    <a:pt x="1904876" y="102420"/>
                    <a:pt x="1916596" y="127037"/>
                    <a:pt x="1917244" y="153158"/>
                  </a:cubicBezTo>
                  <a:lnTo>
                    <a:pt x="1872362" y="153158"/>
                  </a:lnTo>
                  <a:cubicBezTo>
                    <a:pt x="1859745" y="153511"/>
                    <a:pt x="1847981" y="146655"/>
                    <a:pt x="1842092" y="135482"/>
                  </a:cubicBezTo>
                  <a:lnTo>
                    <a:pt x="1833764" y="127117"/>
                  </a:lnTo>
                  <a:cubicBezTo>
                    <a:pt x="1823591" y="120360"/>
                    <a:pt x="1811502" y="117079"/>
                    <a:pt x="1799305" y="117756"/>
                  </a:cubicBezTo>
                  <a:cubicBezTo>
                    <a:pt x="1788513" y="117074"/>
                    <a:pt x="1777726" y="119240"/>
                    <a:pt x="1768037" y="124030"/>
                  </a:cubicBezTo>
                  <a:cubicBezTo>
                    <a:pt x="1761784" y="128148"/>
                    <a:pt x="1758208" y="135288"/>
                    <a:pt x="1758662" y="142751"/>
                  </a:cubicBezTo>
                  <a:cubicBezTo>
                    <a:pt x="1758662" y="153870"/>
                    <a:pt x="1776729" y="163250"/>
                    <a:pt x="1812869" y="170883"/>
                  </a:cubicBezTo>
                  <a:cubicBezTo>
                    <a:pt x="1816470" y="172113"/>
                    <a:pt x="1820130" y="173159"/>
                    <a:pt x="1823840" y="174020"/>
                  </a:cubicBezTo>
                  <a:cubicBezTo>
                    <a:pt x="1826752" y="174692"/>
                    <a:pt x="1829730" y="175041"/>
                    <a:pt x="1832717" y="175066"/>
                  </a:cubicBezTo>
                  <a:cubicBezTo>
                    <a:pt x="1868173" y="184093"/>
                    <a:pt x="1892858" y="194499"/>
                    <a:pt x="1906771" y="206285"/>
                  </a:cubicBezTo>
                  <a:cubicBezTo>
                    <a:pt x="1920236" y="219290"/>
                    <a:pt x="1927467" y="237399"/>
                    <a:pt x="1926719" y="256076"/>
                  </a:cubicBezTo>
                  <a:cubicBezTo>
                    <a:pt x="1926719" y="286648"/>
                    <a:pt x="1915598" y="310249"/>
                    <a:pt x="1893357" y="326879"/>
                  </a:cubicBezTo>
                  <a:cubicBezTo>
                    <a:pt x="1872512" y="342180"/>
                    <a:pt x="1841209" y="349833"/>
                    <a:pt x="1799454" y="349833"/>
                  </a:cubicBezTo>
                  <a:cubicBezTo>
                    <a:pt x="1759859" y="349833"/>
                    <a:pt x="1730322" y="341831"/>
                    <a:pt x="1710838" y="325833"/>
                  </a:cubicBezTo>
                  <a:cubicBezTo>
                    <a:pt x="1690656" y="309900"/>
                    <a:pt x="1680568" y="286663"/>
                    <a:pt x="1680568" y="256126"/>
                  </a:cubicBezTo>
                  <a:lnTo>
                    <a:pt x="1680468" y="252790"/>
                  </a:lnTo>
                  <a:lnTo>
                    <a:pt x="1751281" y="252790"/>
                  </a:lnTo>
                  <a:cubicBezTo>
                    <a:pt x="1751187" y="265113"/>
                    <a:pt x="1757006" y="276739"/>
                    <a:pt x="1766940" y="284059"/>
                  </a:cubicBezTo>
                  <a:cubicBezTo>
                    <a:pt x="1779522" y="291562"/>
                    <a:pt x="1794044" y="295182"/>
                    <a:pt x="1808680" y="294465"/>
                  </a:cubicBezTo>
                  <a:cubicBezTo>
                    <a:pt x="1819890" y="294759"/>
                    <a:pt x="1830996" y="292259"/>
                    <a:pt x="1840995" y="287195"/>
                  </a:cubicBezTo>
                  <a:cubicBezTo>
                    <a:pt x="1848625" y="283476"/>
                    <a:pt x="1853477" y="275758"/>
                    <a:pt x="1853512" y="267279"/>
                  </a:cubicBezTo>
                  <a:cubicBezTo>
                    <a:pt x="1853512" y="254766"/>
                    <a:pt x="1838915" y="245386"/>
                    <a:pt x="1809727" y="239147"/>
                  </a:cubicBezTo>
                  <a:cubicBezTo>
                    <a:pt x="1800192" y="237778"/>
                    <a:pt x="1790772" y="235696"/>
                    <a:pt x="1781552" y="232923"/>
                  </a:cubicBezTo>
                  <a:cubicBezTo>
                    <a:pt x="1744749" y="223996"/>
                    <a:pt x="1720099" y="213320"/>
                    <a:pt x="1707596" y="200907"/>
                  </a:cubicBezTo>
                  <a:cubicBezTo>
                    <a:pt x="1693628" y="188196"/>
                    <a:pt x="1685998" y="169972"/>
                    <a:pt x="1686751" y="151116"/>
                  </a:cubicBezTo>
                  <a:cubicBezTo>
                    <a:pt x="1686248" y="125778"/>
                    <a:pt x="1697384" y="101604"/>
                    <a:pt x="1716972" y="85492"/>
                  </a:cubicBezTo>
                  <a:cubicBezTo>
                    <a:pt x="1737817" y="69524"/>
                    <a:pt x="1764930" y="61542"/>
                    <a:pt x="1798307" y="61542"/>
                  </a:cubicBezTo>
                  <a:close/>
                  <a:moveTo>
                    <a:pt x="117839" y="61542"/>
                  </a:moveTo>
                  <a:cubicBezTo>
                    <a:pt x="154009" y="61542"/>
                    <a:pt x="182868" y="69524"/>
                    <a:pt x="204411" y="85492"/>
                  </a:cubicBezTo>
                  <a:cubicBezTo>
                    <a:pt x="224343" y="102426"/>
                    <a:pt x="236112" y="127032"/>
                    <a:pt x="236776" y="153158"/>
                  </a:cubicBezTo>
                  <a:lnTo>
                    <a:pt x="191894" y="153158"/>
                  </a:lnTo>
                  <a:cubicBezTo>
                    <a:pt x="179267" y="153516"/>
                    <a:pt x="167538" y="146655"/>
                    <a:pt x="161674" y="135482"/>
                  </a:cubicBezTo>
                  <a:lnTo>
                    <a:pt x="153296" y="127117"/>
                  </a:lnTo>
                  <a:cubicBezTo>
                    <a:pt x="143142" y="120355"/>
                    <a:pt x="131069" y="117069"/>
                    <a:pt x="118886" y="117756"/>
                  </a:cubicBezTo>
                  <a:cubicBezTo>
                    <a:pt x="108095" y="117074"/>
                    <a:pt x="97308" y="119240"/>
                    <a:pt x="87619" y="124030"/>
                  </a:cubicBezTo>
                  <a:cubicBezTo>
                    <a:pt x="81355" y="128143"/>
                    <a:pt x="77760" y="135278"/>
                    <a:pt x="78194" y="142751"/>
                  </a:cubicBezTo>
                  <a:cubicBezTo>
                    <a:pt x="78194" y="153870"/>
                    <a:pt x="96281" y="163250"/>
                    <a:pt x="132451" y="170883"/>
                  </a:cubicBezTo>
                  <a:cubicBezTo>
                    <a:pt x="136051" y="172113"/>
                    <a:pt x="139712" y="173159"/>
                    <a:pt x="143422" y="174020"/>
                  </a:cubicBezTo>
                  <a:cubicBezTo>
                    <a:pt x="146314" y="174697"/>
                    <a:pt x="149276" y="175046"/>
                    <a:pt x="152248" y="175066"/>
                  </a:cubicBezTo>
                  <a:cubicBezTo>
                    <a:pt x="187655" y="183864"/>
                    <a:pt x="212340" y="194136"/>
                    <a:pt x="226303" y="205886"/>
                  </a:cubicBezTo>
                  <a:cubicBezTo>
                    <a:pt x="239748" y="218892"/>
                    <a:pt x="246999" y="237001"/>
                    <a:pt x="246251" y="255678"/>
                  </a:cubicBezTo>
                  <a:cubicBezTo>
                    <a:pt x="246251" y="286249"/>
                    <a:pt x="235115" y="309850"/>
                    <a:pt x="212839" y="326481"/>
                  </a:cubicBezTo>
                  <a:cubicBezTo>
                    <a:pt x="191994" y="341781"/>
                    <a:pt x="160711" y="349434"/>
                    <a:pt x="118986" y="349434"/>
                  </a:cubicBezTo>
                  <a:cubicBezTo>
                    <a:pt x="79356" y="349434"/>
                    <a:pt x="49804" y="341433"/>
                    <a:pt x="30320" y="325435"/>
                  </a:cubicBezTo>
                  <a:cubicBezTo>
                    <a:pt x="10173" y="309502"/>
                    <a:pt x="100" y="286264"/>
                    <a:pt x="100" y="255727"/>
                  </a:cubicBezTo>
                  <a:lnTo>
                    <a:pt x="0" y="252790"/>
                  </a:lnTo>
                  <a:lnTo>
                    <a:pt x="70714" y="252790"/>
                  </a:lnTo>
                  <a:cubicBezTo>
                    <a:pt x="70594" y="265123"/>
                    <a:pt x="76418" y="276754"/>
                    <a:pt x="86372" y="284059"/>
                  </a:cubicBezTo>
                  <a:cubicBezTo>
                    <a:pt x="98939" y="291552"/>
                    <a:pt x="113441" y="295177"/>
                    <a:pt x="128062" y="294465"/>
                  </a:cubicBezTo>
                  <a:cubicBezTo>
                    <a:pt x="139288" y="294754"/>
                    <a:pt x="150408" y="292254"/>
                    <a:pt x="160427" y="287195"/>
                  </a:cubicBezTo>
                  <a:cubicBezTo>
                    <a:pt x="168057" y="283476"/>
                    <a:pt x="172909" y="275758"/>
                    <a:pt x="172944" y="267279"/>
                  </a:cubicBezTo>
                  <a:cubicBezTo>
                    <a:pt x="172944" y="254766"/>
                    <a:pt x="158332" y="245386"/>
                    <a:pt x="129110" y="239147"/>
                  </a:cubicBezTo>
                  <a:cubicBezTo>
                    <a:pt x="119575" y="237773"/>
                    <a:pt x="110159" y="235691"/>
                    <a:pt x="100934" y="232923"/>
                  </a:cubicBezTo>
                  <a:cubicBezTo>
                    <a:pt x="64166" y="223996"/>
                    <a:pt x="39546" y="213320"/>
                    <a:pt x="27079" y="200907"/>
                  </a:cubicBezTo>
                  <a:cubicBezTo>
                    <a:pt x="13110" y="188196"/>
                    <a:pt x="5481" y="169972"/>
                    <a:pt x="6234" y="151116"/>
                  </a:cubicBezTo>
                  <a:cubicBezTo>
                    <a:pt x="5745" y="125773"/>
                    <a:pt x="16895" y="101594"/>
                    <a:pt x="36504" y="85492"/>
                  </a:cubicBezTo>
                  <a:cubicBezTo>
                    <a:pt x="57349" y="69524"/>
                    <a:pt x="84462" y="61542"/>
                    <a:pt x="117839" y="61542"/>
                  </a:cubicBezTo>
                  <a:close/>
                  <a:moveTo>
                    <a:pt x="674970" y="61293"/>
                  </a:moveTo>
                  <a:cubicBezTo>
                    <a:pt x="713867" y="61293"/>
                    <a:pt x="743056" y="67930"/>
                    <a:pt x="762539" y="81209"/>
                  </a:cubicBezTo>
                  <a:cubicBezTo>
                    <a:pt x="782168" y="94006"/>
                    <a:pt x="793652" y="116128"/>
                    <a:pt x="792809" y="139515"/>
                  </a:cubicBezTo>
                  <a:lnTo>
                    <a:pt x="792809" y="234118"/>
                  </a:lnTo>
                  <a:cubicBezTo>
                    <a:pt x="792809" y="261902"/>
                    <a:pt x="787822" y="283596"/>
                    <a:pt x="777849" y="299195"/>
                  </a:cubicBezTo>
                  <a:cubicBezTo>
                    <a:pt x="769137" y="313535"/>
                    <a:pt x="756670" y="325221"/>
                    <a:pt x="741794" y="333003"/>
                  </a:cubicBezTo>
                  <a:cubicBezTo>
                    <a:pt x="727347" y="340572"/>
                    <a:pt x="711593" y="345337"/>
                    <a:pt x="695366" y="347044"/>
                  </a:cubicBezTo>
                  <a:cubicBezTo>
                    <a:pt x="680994" y="348678"/>
                    <a:pt x="666547" y="349559"/>
                    <a:pt x="652081" y="349683"/>
                  </a:cubicBezTo>
                  <a:cubicBezTo>
                    <a:pt x="628567" y="350156"/>
                    <a:pt x="605533" y="343031"/>
                    <a:pt x="586404" y="329369"/>
                  </a:cubicBezTo>
                  <a:cubicBezTo>
                    <a:pt x="567618" y="315825"/>
                    <a:pt x="558228" y="293434"/>
                    <a:pt x="558228" y="262200"/>
                  </a:cubicBezTo>
                  <a:cubicBezTo>
                    <a:pt x="558228" y="233023"/>
                    <a:pt x="566740" y="212195"/>
                    <a:pt x="583761" y="199712"/>
                  </a:cubicBezTo>
                  <a:cubicBezTo>
                    <a:pt x="603185" y="186304"/>
                    <a:pt x="625561" y="177764"/>
                    <a:pt x="648989" y="174817"/>
                  </a:cubicBezTo>
                  <a:cubicBezTo>
                    <a:pt x="653202" y="174717"/>
                    <a:pt x="657396" y="174179"/>
                    <a:pt x="661505" y="173224"/>
                  </a:cubicBezTo>
                  <a:cubicBezTo>
                    <a:pt x="666492" y="172178"/>
                    <a:pt x="671928" y="171331"/>
                    <a:pt x="678162" y="170634"/>
                  </a:cubicBezTo>
                  <a:cubicBezTo>
                    <a:pt x="708781" y="166452"/>
                    <a:pt x="724091" y="157425"/>
                    <a:pt x="724091" y="143548"/>
                  </a:cubicBezTo>
                  <a:cubicBezTo>
                    <a:pt x="724460" y="133709"/>
                    <a:pt x="717573" y="125071"/>
                    <a:pt x="707883" y="123233"/>
                  </a:cubicBezTo>
                  <a:cubicBezTo>
                    <a:pt x="698179" y="120286"/>
                    <a:pt x="688106" y="118712"/>
                    <a:pt x="677962" y="118553"/>
                  </a:cubicBezTo>
                  <a:cubicBezTo>
                    <a:pt x="669091" y="118413"/>
                    <a:pt x="660264" y="119828"/>
                    <a:pt x="651881" y="122735"/>
                  </a:cubicBezTo>
                  <a:cubicBezTo>
                    <a:pt x="644371" y="125374"/>
                    <a:pt x="638327" y="131050"/>
                    <a:pt x="635225" y="138370"/>
                  </a:cubicBezTo>
                  <a:lnTo>
                    <a:pt x="565409" y="138370"/>
                  </a:lnTo>
                  <a:cubicBezTo>
                    <a:pt x="567823" y="117527"/>
                    <a:pt x="578310" y="98457"/>
                    <a:pt x="594632" y="85243"/>
                  </a:cubicBezTo>
                  <a:cubicBezTo>
                    <a:pt x="613418" y="69275"/>
                    <a:pt x="640197" y="61293"/>
                    <a:pt x="674970" y="61293"/>
                  </a:cubicBezTo>
                  <a:close/>
                  <a:moveTo>
                    <a:pt x="1318972" y="61193"/>
                  </a:moveTo>
                  <a:cubicBezTo>
                    <a:pt x="1355141" y="61193"/>
                    <a:pt x="1384000" y="69175"/>
                    <a:pt x="1405543" y="85143"/>
                  </a:cubicBezTo>
                  <a:cubicBezTo>
                    <a:pt x="1425511" y="102052"/>
                    <a:pt x="1437290" y="126673"/>
                    <a:pt x="1437908" y="152809"/>
                  </a:cubicBezTo>
                  <a:lnTo>
                    <a:pt x="1393026" y="152809"/>
                  </a:lnTo>
                  <a:cubicBezTo>
                    <a:pt x="1380400" y="153167"/>
                    <a:pt x="1368671" y="146306"/>
                    <a:pt x="1362806" y="135133"/>
                  </a:cubicBezTo>
                  <a:lnTo>
                    <a:pt x="1354478" y="126768"/>
                  </a:lnTo>
                  <a:cubicBezTo>
                    <a:pt x="1344305" y="120011"/>
                    <a:pt x="1332217" y="116730"/>
                    <a:pt x="1320019" y="117407"/>
                  </a:cubicBezTo>
                  <a:cubicBezTo>
                    <a:pt x="1309227" y="116725"/>
                    <a:pt x="1298441" y="118891"/>
                    <a:pt x="1288751" y="123681"/>
                  </a:cubicBezTo>
                  <a:cubicBezTo>
                    <a:pt x="1282488" y="127794"/>
                    <a:pt x="1278892" y="134929"/>
                    <a:pt x="1279326" y="142402"/>
                  </a:cubicBezTo>
                  <a:cubicBezTo>
                    <a:pt x="1279326" y="153521"/>
                    <a:pt x="1297414" y="162901"/>
                    <a:pt x="1333583" y="170534"/>
                  </a:cubicBezTo>
                  <a:cubicBezTo>
                    <a:pt x="1337184" y="171764"/>
                    <a:pt x="1340844" y="172810"/>
                    <a:pt x="1344554" y="173671"/>
                  </a:cubicBezTo>
                  <a:cubicBezTo>
                    <a:pt x="1347466" y="174343"/>
                    <a:pt x="1350444" y="174692"/>
                    <a:pt x="1353431" y="174717"/>
                  </a:cubicBezTo>
                  <a:cubicBezTo>
                    <a:pt x="1388773" y="183744"/>
                    <a:pt x="1413338" y="194135"/>
                    <a:pt x="1427136" y="205886"/>
                  </a:cubicBezTo>
                  <a:cubicBezTo>
                    <a:pt x="1440561" y="218902"/>
                    <a:pt x="1447812" y="237006"/>
                    <a:pt x="1447084" y="255677"/>
                  </a:cubicBezTo>
                  <a:cubicBezTo>
                    <a:pt x="1447084" y="286249"/>
                    <a:pt x="1435963" y="309850"/>
                    <a:pt x="1413722" y="326480"/>
                  </a:cubicBezTo>
                  <a:cubicBezTo>
                    <a:pt x="1392842" y="341781"/>
                    <a:pt x="1361544" y="349434"/>
                    <a:pt x="1319819" y="349434"/>
                  </a:cubicBezTo>
                  <a:cubicBezTo>
                    <a:pt x="1280159" y="349434"/>
                    <a:pt x="1250602" y="341432"/>
                    <a:pt x="1231153" y="325435"/>
                  </a:cubicBezTo>
                  <a:cubicBezTo>
                    <a:pt x="1211006" y="309501"/>
                    <a:pt x="1200933" y="286264"/>
                    <a:pt x="1200933" y="255727"/>
                  </a:cubicBezTo>
                  <a:lnTo>
                    <a:pt x="1200933" y="252789"/>
                  </a:lnTo>
                  <a:lnTo>
                    <a:pt x="1271846" y="252789"/>
                  </a:lnTo>
                  <a:cubicBezTo>
                    <a:pt x="1271726" y="265123"/>
                    <a:pt x="1277551" y="276754"/>
                    <a:pt x="1287505" y="284058"/>
                  </a:cubicBezTo>
                  <a:cubicBezTo>
                    <a:pt x="1300087" y="291562"/>
                    <a:pt x="1314608" y="295181"/>
                    <a:pt x="1329245" y="294465"/>
                  </a:cubicBezTo>
                  <a:cubicBezTo>
                    <a:pt x="1340455" y="294753"/>
                    <a:pt x="1351556" y="292254"/>
                    <a:pt x="1361559" y="287195"/>
                  </a:cubicBezTo>
                  <a:cubicBezTo>
                    <a:pt x="1369189" y="283476"/>
                    <a:pt x="1374042" y="275758"/>
                    <a:pt x="1374076" y="267278"/>
                  </a:cubicBezTo>
                  <a:cubicBezTo>
                    <a:pt x="1374076" y="254766"/>
                    <a:pt x="1359465" y="245385"/>
                    <a:pt x="1330242" y="239147"/>
                  </a:cubicBezTo>
                  <a:cubicBezTo>
                    <a:pt x="1320722" y="237777"/>
                    <a:pt x="1311322" y="235696"/>
                    <a:pt x="1302116" y="232923"/>
                  </a:cubicBezTo>
                  <a:cubicBezTo>
                    <a:pt x="1265214" y="223925"/>
                    <a:pt x="1240529" y="213171"/>
                    <a:pt x="1228061" y="200658"/>
                  </a:cubicBezTo>
                  <a:cubicBezTo>
                    <a:pt x="1214063" y="187961"/>
                    <a:pt x="1206414" y="169733"/>
                    <a:pt x="1207167" y="150867"/>
                  </a:cubicBezTo>
                  <a:cubicBezTo>
                    <a:pt x="1206693" y="125453"/>
                    <a:pt x="1217923" y="101230"/>
                    <a:pt x="1237636" y="85143"/>
                  </a:cubicBezTo>
                  <a:cubicBezTo>
                    <a:pt x="1258481" y="69175"/>
                    <a:pt x="1285595" y="61193"/>
                    <a:pt x="1318972" y="61193"/>
                  </a:cubicBezTo>
                  <a:close/>
                  <a:moveTo>
                    <a:pt x="1065340" y="61193"/>
                  </a:moveTo>
                  <a:cubicBezTo>
                    <a:pt x="1107030" y="61193"/>
                    <a:pt x="1139360" y="73691"/>
                    <a:pt x="1162334" y="98686"/>
                  </a:cubicBezTo>
                  <a:cubicBezTo>
                    <a:pt x="1184576" y="124378"/>
                    <a:pt x="1195696" y="160128"/>
                    <a:pt x="1195696" y="205936"/>
                  </a:cubicBezTo>
                  <a:lnTo>
                    <a:pt x="1195696" y="217388"/>
                  </a:lnTo>
                  <a:cubicBezTo>
                    <a:pt x="1195861" y="219872"/>
                    <a:pt x="1195502" y="222367"/>
                    <a:pt x="1194649" y="224707"/>
                  </a:cubicBezTo>
                  <a:lnTo>
                    <a:pt x="1014225" y="224707"/>
                  </a:lnTo>
                  <a:cubicBezTo>
                    <a:pt x="1014923" y="246217"/>
                    <a:pt x="1020144" y="262185"/>
                    <a:pt x="1029884" y="272606"/>
                  </a:cubicBezTo>
                  <a:cubicBezTo>
                    <a:pt x="1038895" y="283725"/>
                    <a:pt x="1052439" y="289271"/>
                    <a:pt x="1070526" y="289236"/>
                  </a:cubicBezTo>
                  <a:cubicBezTo>
                    <a:pt x="1081088" y="289570"/>
                    <a:pt x="1091541" y="287056"/>
                    <a:pt x="1100797" y="281967"/>
                  </a:cubicBezTo>
                  <a:cubicBezTo>
                    <a:pt x="1102971" y="281225"/>
                    <a:pt x="1104936" y="279980"/>
                    <a:pt x="1106532" y="278332"/>
                  </a:cubicBezTo>
                  <a:lnTo>
                    <a:pt x="1112266" y="272606"/>
                  </a:lnTo>
                  <a:cubicBezTo>
                    <a:pt x="1114117" y="269195"/>
                    <a:pt x="1116809" y="266313"/>
                    <a:pt x="1120096" y="264241"/>
                  </a:cubicBezTo>
                  <a:cubicBezTo>
                    <a:pt x="1125786" y="260452"/>
                    <a:pt x="1132568" y="258630"/>
                    <a:pt x="1139395" y="259063"/>
                  </a:cubicBezTo>
                  <a:lnTo>
                    <a:pt x="1191557" y="259063"/>
                  </a:lnTo>
                  <a:cubicBezTo>
                    <a:pt x="1183877" y="288241"/>
                    <a:pt x="1169266" y="310447"/>
                    <a:pt x="1147723" y="325684"/>
                  </a:cubicBezTo>
                  <a:cubicBezTo>
                    <a:pt x="1126180" y="341652"/>
                    <a:pt x="1099066" y="349648"/>
                    <a:pt x="1066387" y="349683"/>
                  </a:cubicBezTo>
                  <a:cubicBezTo>
                    <a:pt x="1026757" y="349683"/>
                    <a:pt x="995809" y="336837"/>
                    <a:pt x="973532" y="311145"/>
                  </a:cubicBezTo>
                  <a:cubicBezTo>
                    <a:pt x="951291" y="286149"/>
                    <a:pt x="940170" y="250384"/>
                    <a:pt x="940170" y="203845"/>
                  </a:cubicBezTo>
                  <a:cubicBezTo>
                    <a:pt x="940170" y="159431"/>
                    <a:pt x="950942" y="124727"/>
                    <a:pt x="972485" y="99731"/>
                  </a:cubicBezTo>
                  <a:cubicBezTo>
                    <a:pt x="994726" y="74039"/>
                    <a:pt x="1025680" y="61193"/>
                    <a:pt x="1065340" y="61193"/>
                  </a:cubicBezTo>
                  <a:close/>
                  <a:moveTo>
                    <a:pt x="810064" y="0"/>
                  </a:moveTo>
                  <a:lnTo>
                    <a:pt x="880578" y="0"/>
                  </a:lnTo>
                  <a:lnTo>
                    <a:pt x="880578" y="69708"/>
                  </a:lnTo>
                  <a:lnTo>
                    <a:pt x="930446" y="69708"/>
                  </a:lnTo>
                  <a:lnTo>
                    <a:pt x="930446" y="132096"/>
                  </a:lnTo>
                  <a:lnTo>
                    <a:pt x="880578" y="132096"/>
                  </a:lnTo>
                  <a:lnTo>
                    <a:pt x="880578" y="229288"/>
                  </a:lnTo>
                  <a:cubicBezTo>
                    <a:pt x="880578" y="248458"/>
                    <a:pt x="884916" y="262001"/>
                    <a:pt x="893643" y="269818"/>
                  </a:cubicBezTo>
                  <a:cubicBezTo>
                    <a:pt x="902370" y="277636"/>
                    <a:pt x="915635" y="281021"/>
                    <a:pt x="933538" y="279776"/>
                  </a:cubicBezTo>
                  <a:lnTo>
                    <a:pt x="933438" y="343908"/>
                  </a:lnTo>
                  <a:cubicBezTo>
                    <a:pt x="915565" y="346233"/>
                    <a:pt x="897403" y="344963"/>
                    <a:pt x="880029" y="340173"/>
                  </a:cubicBezTo>
                  <a:cubicBezTo>
                    <a:pt x="865537" y="336060"/>
                    <a:pt x="852312" y="328373"/>
                    <a:pt x="841580" y="317817"/>
                  </a:cubicBezTo>
                  <a:cubicBezTo>
                    <a:pt x="830973" y="307032"/>
                    <a:pt x="822945" y="293997"/>
                    <a:pt x="818092" y="279677"/>
                  </a:cubicBezTo>
                  <a:cubicBezTo>
                    <a:pt x="812542" y="263276"/>
                    <a:pt x="809824" y="246053"/>
                    <a:pt x="810064" y="228741"/>
                  </a:cubicBezTo>
                  <a:close/>
                  <a:moveTo>
                    <a:pt x="259216" y="0"/>
                  </a:moveTo>
                  <a:lnTo>
                    <a:pt x="329681" y="0"/>
                  </a:lnTo>
                  <a:lnTo>
                    <a:pt x="329681" y="69708"/>
                  </a:lnTo>
                  <a:lnTo>
                    <a:pt x="379549" y="69708"/>
                  </a:lnTo>
                  <a:lnTo>
                    <a:pt x="379549" y="132096"/>
                  </a:lnTo>
                  <a:lnTo>
                    <a:pt x="329681" y="132096"/>
                  </a:lnTo>
                  <a:lnTo>
                    <a:pt x="329681" y="229288"/>
                  </a:lnTo>
                  <a:cubicBezTo>
                    <a:pt x="329681" y="248458"/>
                    <a:pt x="334069" y="262001"/>
                    <a:pt x="342796" y="269818"/>
                  </a:cubicBezTo>
                  <a:cubicBezTo>
                    <a:pt x="351523" y="277636"/>
                    <a:pt x="364738" y="281021"/>
                    <a:pt x="382691" y="279776"/>
                  </a:cubicBezTo>
                  <a:lnTo>
                    <a:pt x="382541" y="343908"/>
                  </a:lnTo>
                  <a:cubicBezTo>
                    <a:pt x="364683" y="346238"/>
                    <a:pt x="346541" y="344968"/>
                    <a:pt x="329182" y="340173"/>
                  </a:cubicBezTo>
                  <a:cubicBezTo>
                    <a:pt x="314690" y="336060"/>
                    <a:pt x="301465" y="328373"/>
                    <a:pt x="290733" y="317817"/>
                  </a:cubicBezTo>
                  <a:cubicBezTo>
                    <a:pt x="280086" y="307052"/>
                    <a:pt x="272038" y="294012"/>
                    <a:pt x="267196" y="279677"/>
                  </a:cubicBezTo>
                  <a:cubicBezTo>
                    <a:pt x="261660" y="263276"/>
                    <a:pt x="258962" y="246048"/>
                    <a:pt x="259216" y="228741"/>
                  </a:cubicBezTo>
                  <a:close/>
                </a:path>
              </a:pathLst>
            </a:custGeom>
            <a:solidFill>
              <a:srgbClr val="003A70"/>
            </a:solidFill>
            <a:ln w="497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494949"/>
                </a:solidFill>
                <a:effectLst/>
                <a:uLnTx/>
                <a:uFillTx/>
                <a:latin typeface="Arial" panose="020B0604020202020204"/>
                <a:ea typeface="+mn-ea"/>
                <a:cs typeface="+mn-cs"/>
              </a:endParaRPr>
            </a:p>
          </p:txBody>
        </p:sp>
      </p:grpSp>
      <p:sp>
        <p:nvSpPr>
          <p:cNvPr id="16" name="CaixaDeTexto 10">
            <a:extLst>
              <a:ext uri="{FF2B5EF4-FFF2-40B4-BE49-F238E27FC236}">
                <a16:creationId xmlns:a16="http://schemas.microsoft.com/office/drawing/2014/main" id="{3C1F7763-E7EE-F300-8E1C-336D54E7EDF3}"/>
              </a:ext>
            </a:extLst>
          </p:cNvPr>
          <p:cNvSpPr txBox="1"/>
          <p:nvPr/>
        </p:nvSpPr>
        <p:spPr>
          <a:xfrm>
            <a:off x="3973795" y="1467754"/>
            <a:ext cx="6610360" cy="1384995"/>
          </a:xfrm>
          <a:prstGeom prst="rect">
            <a:avLst/>
          </a:prstGeom>
          <a:noFill/>
          <a:effectLst>
            <a:softEdge rad="31750"/>
          </a:effectLst>
        </p:spPr>
        <p:txBody>
          <a:bodyPr wrap="square" rtlCol="0">
            <a:spAutoFit/>
          </a:bodyPr>
          <a:lstStyle>
            <a:defPPr>
              <a:defRPr lang="en-US"/>
            </a:defPPr>
            <a:lvl1pPr marR="0" lvl="0" indent="0" algn="just" fontAlgn="auto">
              <a:lnSpc>
                <a:spcPct val="100000"/>
              </a:lnSpc>
              <a:spcBef>
                <a:spcPts val="0"/>
              </a:spcBef>
              <a:spcAft>
                <a:spcPts val="0"/>
              </a:spcAft>
              <a:buClrTx/>
              <a:buSzTx/>
              <a:buFontTx/>
              <a:buNone/>
              <a:tabLst/>
              <a:defRPr kumimoji="0" sz="1150" b="0" i="0" u="none" strike="noStrike" kern="0" cap="none" spc="0" normalizeH="0" baseline="0">
                <a:ln>
                  <a:noFill/>
                </a:ln>
                <a:solidFill>
                  <a:schemeClr val="tx2"/>
                </a:solidFill>
                <a:effectLst/>
                <a:uLnTx/>
                <a:uFillTx/>
              </a:defRPr>
            </a:lvl1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anose="020B0604020202020204"/>
                <a:ea typeface="+mn-ea"/>
                <a:cs typeface="+mn-cs"/>
              </a:rPr>
              <a:t>Data Enrichment via </a:t>
            </a:r>
            <a:r>
              <a:rPr kumimoji="0" lang="en-US" sz="1200" b="0" i="0" u="none" strike="noStrike" kern="0" cap="none" spc="0" normalizeH="0" baseline="0" noProof="0" dirty="0" err="1">
                <a:ln>
                  <a:noFill/>
                </a:ln>
                <a:solidFill>
                  <a:srgbClr val="000000"/>
                </a:solidFill>
                <a:effectLst/>
                <a:uLnTx/>
                <a:uFillTx/>
                <a:latin typeface="Arial" panose="020B0604020202020204"/>
                <a:ea typeface="+mn-ea"/>
                <a:cs typeface="+mn-cs"/>
              </a:rPr>
              <a:t>Chronys</a:t>
            </a:r>
            <a:r>
              <a:rPr kumimoji="0" lang="en-US" sz="1200" b="0" i="0" u="none" strike="noStrike" kern="0" cap="none" spc="0" normalizeH="0" baseline="0" noProof="0" dirty="0">
                <a:ln>
                  <a:noFill/>
                </a:ln>
                <a:solidFill>
                  <a:srgbClr val="000000"/>
                </a:solidFill>
                <a:effectLst/>
                <a:uLnTx/>
                <a:uFillTx/>
                <a:latin typeface="Arial" panose="020B0604020202020204"/>
                <a:ea typeface="+mn-ea"/>
                <a:cs typeface="+mn-cs"/>
              </a:rPr>
              <a:t> is used as a standard implementation of best practices created through our experiences on projects where we address specific needs regarding field transition and approval control.</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EE6910"/>
                </a:solidFill>
                <a:effectLst/>
                <a:uLnTx/>
                <a:uFillTx/>
                <a:latin typeface="Arial" panose="020B0604020202020204"/>
                <a:ea typeface="+mn-ea"/>
                <a:cs typeface="+mn-cs"/>
              </a:rPr>
              <a:t>This add on can be additionally purchased individually as a SaaS product.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EE6910"/>
                </a:solidFill>
                <a:effectLst/>
                <a:uLnTx/>
                <a:uFillTx/>
                <a:latin typeface="Arial" panose="020B0604020202020204"/>
                <a:ea typeface="+mn-ea"/>
                <a:cs typeface="+mn-cs"/>
              </a:rPr>
              <a:t>And when you hire Smart Map by Stratesys, this add on will already be part of the product.</a:t>
            </a:r>
            <a:endParaRPr kumimoji="0" lang="pt-BR"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1200" b="0" i="0" u="none" strike="noStrike" kern="0" cap="none" spc="0" normalizeH="0" baseline="0" noProof="0" dirty="0">
              <a:ln>
                <a:noFill/>
              </a:ln>
              <a:solidFill>
                <a:srgbClr val="000000"/>
              </a:solidFill>
              <a:effectLst/>
              <a:uLnTx/>
              <a:uFillTx/>
              <a:latin typeface="Arial" panose="020B0604020202020204"/>
              <a:ea typeface="+mn-ea"/>
              <a:cs typeface="+mn-cs"/>
              <a:sym typeface="Droid Sans" charset="0"/>
            </a:endParaRPr>
          </a:p>
        </p:txBody>
      </p:sp>
      <p:sp>
        <p:nvSpPr>
          <p:cNvPr id="17" name="Google Shape;312;p32">
            <a:hlinkClick r:id="rId2"/>
            <a:extLst>
              <a:ext uri="{FF2B5EF4-FFF2-40B4-BE49-F238E27FC236}">
                <a16:creationId xmlns:a16="http://schemas.microsoft.com/office/drawing/2014/main" id="{17EB9070-D957-1D96-86B1-79BD31E84F76}"/>
              </a:ext>
            </a:extLst>
          </p:cNvPr>
          <p:cNvSpPr/>
          <p:nvPr/>
        </p:nvSpPr>
        <p:spPr>
          <a:xfrm>
            <a:off x="4088095" y="1220864"/>
            <a:ext cx="3471460" cy="1692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all" spc="300" normalizeH="0" baseline="0" noProof="0" dirty="0" err="1">
                <a:ln>
                  <a:noFill/>
                </a:ln>
                <a:solidFill>
                  <a:srgbClr val="EE6910"/>
                </a:solidFill>
                <a:effectLst/>
                <a:uLnTx/>
                <a:uFillTx/>
                <a:latin typeface="Arial" panose="020B0604020202020204"/>
                <a:ea typeface="+mn-ea"/>
                <a:cs typeface="+mn-cs"/>
                <a:sym typeface="Arial"/>
              </a:rPr>
              <a:t>Benefits</a:t>
            </a:r>
            <a:endParaRPr kumimoji="0" lang="es-ES" sz="1100" b="1" i="0" u="none" strike="noStrike" kern="1200" cap="all" spc="300" normalizeH="0" baseline="0" noProof="0" dirty="0">
              <a:ln>
                <a:noFill/>
              </a:ln>
              <a:solidFill>
                <a:srgbClr val="EE6910"/>
              </a:solidFill>
              <a:effectLst/>
              <a:uLnTx/>
              <a:uFillTx/>
              <a:latin typeface="Arial" panose="020B0604020202020204"/>
              <a:ea typeface="+mn-ea"/>
              <a:cs typeface="+mn-cs"/>
              <a:sym typeface="Arial"/>
            </a:endParaRPr>
          </a:p>
        </p:txBody>
      </p:sp>
      <p:sp>
        <p:nvSpPr>
          <p:cNvPr id="3" name="Retângulo: Cantos Arredondados 4">
            <a:extLst>
              <a:ext uri="{FF2B5EF4-FFF2-40B4-BE49-F238E27FC236}">
                <a16:creationId xmlns:a16="http://schemas.microsoft.com/office/drawing/2014/main" id="{93D4597F-5CC8-99E5-90C0-642713C02636}"/>
              </a:ext>
            </a:extLst>
          </p:cNvPr>
          <p:cNvSpPr/>
          <p:nvPr/>
        </p:nvSpPr>
        <p:spPr>
          <a:xfrm>
            <a:off x="848307" y="4450317"/>
            <a:ext cx="1624613" cy="914400"/>
          </a:xfrm>
          <a:prstGeom prst="roundRect">
            <a:avLst/>
          </a:prstGeom>
          <a:noFill/>
          <a:ln w="9525" cap="flat" cmpd="sng" algn="ctr">
            <a:solidFill>
              <a:srgbClr val="40404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Requisition</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Creation</a:t>
            </a:r>
            <a:endPar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endParaRPr>
          </a:p>
        </p:txBody>
      </p:sp>
      <p:sp>
        <p:nvSpPr>
          <p:cNvPr id="9" name="Retângulo: Cantos Arredondados 9">
            <a:extLst>
              <a:ext uri="{FF2B5EF4-FFF2-40B4-BE49-F238E27FC236}">
                <a16:creationId xmlns:a16="http://schemas.microsoft.com/office/drawing/2014/main" id="{2637D46C-379B-789A-0E4F-ECE69359861E}"/>
              </a:ext>
            </a:extLst>
          </p:cNvPr>
          <p:cNvSpPr/>
          <p:nvPr/>
        </p:nvSpPr>
        <p:spPr>
          <a:xfrm>
            <a:off x="2888475" y="4450317"/>
            <a:ext cx="1624613" cy="914400"/>
          </a:xfrm>
          <a:prstGeom prst="roundRect">
            <a:avLst/>
          </a:prstGeom>
          <a:noFill/>
          <a:ln w="9525" cap="flat" cmpd="sng" algn="ctr">
            <a:solidFill>
              <a:srgbClr val="40404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Quotation</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Creation</a:t>
            </a:r>
            <a:endPar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endParaRPr>
          </a:p>
        </p:txBody>
      </p:sp>
      <p:sp>
        <p:nvSpPr>
          <p:cNvPr id="11" name="Retângulo: Cantos Arredondados 11">
            <a:extLst>
              <a:ext uri="{FF2B5EF4-FFF2-40B4-BE49-F238E27FC236}">
                <a16:creationId xmlns:a16="http://schemas.microsoft.com/office/drawing/2014/main" id="{82AC2EB8-AD90-9159-8FD2-D240F1C5DA98}"/>
              </a:ext>
            </a:extLst>
          </p:cNvPr>
          <p:cNvSpPr/>
          <p:nvPr/>
        </p:nvSpPr>
        <p:spPr>
          <a:xfrm>
            <a:off x="839431" y="3043688"/>
            <a:ext cx="3673657" cy="914400"/>
          </a:xfrm>
          <a:prstGeom prst="roundRect">
            <a:avLst/>
          </a:prstGeom>
          <a:noFill/>
          <a:ln w="9525" cap="flat" cmpd="sng" algn="ctr">
            <a:solidFill>
              <a:srgbClr val="EE691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Convert</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Request</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to</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Quotation</a:t>
            </a:r>
            <a:endPar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endParaRPr>
          </a:p>
        </p:txBody>
      </p:sp>
      <p:cxnSp>
        <p:nvCxnSpPr>
          <p:cNvPr id="12" name="Conector reto 12">
            <a:extLst>
              <a:ext uri="{FF2B5EF4-FFF2-40B4-BE49-F238E27FC236}">
                <a16:creationId xmlns:a16="http://schemas.microsoft.com/office/drawing/2014/main" id="{CA611AB4-7274-347E-EFCD-BD616F57D867}"/>
              </a:ext>
            </a:extLst>
          </p:cNvPr>
          <p:cNvCxnSpPr>
            <a:cxnSpLocks/>
          </p:cNvCxnSpPr>
          <p:nvPr/>
        </p:nvCxnSpPr>
        <p:spPr>
          <a:xfrm flipV="1">
            <a:off x="658920" y="4191769"/>
            <a:ext cx="9925235" cy="24867"/>
          </a:xfrm>
          <a:prstGeom prst="line">
            <a:avLst/>
          </a:prstGeom>
          <a:ln w="6350">
            <a:solidFill>
              <a:srgbClr val="143B74"/>
            </a:solidFill>
            <a:prstDash val="lgDashDotDot"/>
          </a:ln>
        </p:spPr>
        <p:style>
          <a:lnRef idx="1">
            <a:schemeClr val="accent1"/>
          </a:lnRef>
          <a:fillRef idx="0">
            <a:schemeClr val="accent1"/>
          </a:fillRef>
          <a:effectRef idx="0">
            <a:schemeClr val="accent1"/>
          </a:effectRef>
          <a:fontRef idx="minor">
            <a:schemeClr val="tx1"/>
          </a:fontRef>
        </p:style>
      </p:cxnSp>
      <p:cxnSp>
        <p:nvCxnSpPr>
          <p:cNvPr id="19" name="Conector de Seta Reta 15">
            <a:extLst>
              <a:ext uri="{FF2B5EF4-FFF2-40B4-BE49-F238E27FC236}">
                <a16:creationId xmlns:a16="http://schemas.microsoft.com/office/drawing/2014/main" id="{B7A898AA-D214-0108-BD11-FEB560E2712D}"/>
              </a:ext>
            </a:extLst>
          </p:cNvPr>
          <p:cNvCxnSpPr>
            <a:cxnSpLocks/>
            <a:stCxn id="3" idx="0"/>
          </p:cNvCxnSpPr>
          <p:nvPr/>
        </p:nvCxnSpPr>
        <p:spPr>
          <a:xfrm flipV="1">
            <a:off x="1660614" y="3958088"/>
            <a:ext cx="0" cy="4922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6">
            <a:extLst>
              <a:ext uri="{FF2B5EF4-FFF2-40B4-BE49-F238E27FC236}">
                <a16:creationId xmlns:a16="http://schemas.microsoft.com/office/drawing/2014/main" id="{D0313F77-CD14-9808-50E5-2AFA0BFE8D0D}"/>
              </a:ext>
            </a:extLst>
          </p:cNvPr>
          <p:cNvCxnSpPr>
            <a:cxnSpLocks/>
            <a:endCxn id="9" idx="0"/>
          </p:cNvCxnSpPr>
          <p:nvPr/>
        </p:nvCxnSpPr>
        <p:spPr>
          <a:xfrm>
            <a:off x="3700781" y="3958088"/>
            <a:ext cx="1" cy="492229"/>
          </a:xfrm>
          <a:prstGeom prst="straightConnector1">
            <a:avLst/>
          </a:prstGeom>
          <a:ln w="57150">
            <a:solidFill>
              <a:srgbClr val="EE6910"/>
            </a:solidFill>
            <a:tailEnd type="triangle"/>
          </a:ln>
        </p:spPr>
        <p:style>
          <a:lnRef idx="1">
            <a:schemeClr val="accent1"/>
          </a:lnRef>
          <a:fillRef idx="0">
            <a:schemeClr val="accent1"/>
          </a:fillRef>
          <a:effectRef idx="0">
            <a:schemeClr val="accent1"/>
          </a:effectRef>
          <a:fontRef idx="minor">
            <a:schemeClr val="tx1"/>
          </a:fontRef>
        </p:style>
      </p:cxnSp>
      <p:sp>
        <p:nvSpPr>
          <p:cNvPr id="21" name="Retângulo: Cantos Arredondados 17">
            <a:extLst>
              <a:ext uri="{FF2B5EF4-FFF2-40B4-BE49-F238E27FC236}">
                <a16:creationId xmlns:a16="http://schemas.microsoft.com/office/drawing/2014/main" id="{D114C5D1-FFB5-3756-1CCD-7DC4C8BFD9A3}"/>
              </a:ext>
            </a:extLst>
          </p:cNvPr>
          <p:cNvSpPr/>
          <p:nvPr/>
        </p:nvSpPr>
        <p:spPr>
          <a:xfrm>
            <a:off x="5179535" y="4450317"/>
            <a:ext cx="1624613" cy="914400"/>
          </a:xfrm>
          <a:prstGeom prst="roundRect">
            <a:avLst/>
          </a:prstGeom>
          <a:noFill/>
          <a:ln w="9525" cap="flat" cmpd="sng" algn="ctr">
            <a:solidFill>
              <a:srgbClr val="40404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Award</a:t>
            </a:r>
            <a:endPar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endParaRPr>
          </a:p>
        </p:txBody>
      </p:sp>
      <p:cxnSp>
        <p:nvCxnSpPr>
          <p:cNvPr id="22" name="Conector de Seta Reta 18">
            <a:extLst>
              <a:ext uri="{FF2B5EF4-FFF2-40B4-BE49-F238E27FC236}">
                <a16:creationId xmlns:a16="http://schemas.microsoft.com/office/drawing/2014/main" id="{11821B59-BAFF-FBD0-B851-04AE36A53EF1}"/>
              </a:ext>
            </a:extLst>
          </p:cNvPr>
          <p:cNvCxnSpPr>
            <a:cxnSpLocks/>
            <a:stCxn id="9" idx="3"/>
            <a:endCxn id="21" idx="1"/>
          </p:cNvCxnSpPr>
          <p:nvPr/>
        </p:nvCxnSpPr>
        <p:spPr>
          <a:xfrm>
            <a:off x="4513088" y="4907517"/>
            <a:ext cx="6664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tângulo: Cantos Arredondados 19">
            <a:extLst>
              <a:ext uri="{FF2B5EF4-FFF2-40B4-BE49-F238E27FC236}">
                <a16:creationId xmlns:a16="http://schemas.microsoft.com/office/drawing/2014/main" id="{AD00C67C-45D3-A065-4D8E-B7E7936B326A}"/>
              </a:ext>
            </a:extLst>
          </p:cNvPr>
          <p:cNvSpPr/>
          <p:nvPr/>
        </p:nvSpPr>
        <p:spPr>
          <a:xfrm>
            <a:off x="5179535" y="3009103"/>
            <a:ext cx="3543269" cy="914400"/>
          </a:xfrm>
          <a:prstGeom prst="roundRect">
            <a:avLst/>
          </a:prstGeom>
          <a:noFill/>
          <a:ln w="9525" cap="flat" cmpd="sng" algn="ctr">
            <a:solidFill>
              <a:srgbClr val="EE691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Quotation</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to</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Requisition</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Conversion</a:t>
            </a:r>
            <a:endPar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endParaRPr>
          </a:p>
        </p:txBody>
      </p:sp>
      <p:cxnSp>
        <p:nvCxnSpPr>
          <p:cNvPr id="24" name="Conector de Seta Reta 20">
            <a:extLst>
              <a:ext uri="{FF2B5EF4-FFF2-40B4-BE49-F238E27FC236}">
                <a16:creationId xmlns:a16="http://schemas.microsoft.com/office/drawing/2014/main" id="{A07352B1-ABCD-02CB-14AA-A3518C31BDD2}"/>
              </a:ext>
            </a:extLst>
          </p:cNvPr>
          <p:cNvCxnSpPr>
            <a:cxnSpLocks/>
            <a:stCxn id="21" idx="0"/>
          </p:cNvCxnSpPr>
          <p:nvPr/>
        </p:nvCxnSpPr>
        <p:spPr>
          <a:xfrm flipH="1" flipV="1">
            <a:off x="5991841" y="3923503"/>
            <a:ext cx="1" cy="5268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tângulo: Cantos Arredondados 21">
            <a:extLst>
              <a:ext uri="{FF2B5EF4-FFF2-40B4-BE49-F238E27FC236}">
                <a16:creationId xmlns:a16="http://schemas.microsoft.com/office/drawing/2014/main" id="{4C12CF18-166F-C561-B4C9-3622ACB98511}"/>
              </a:ext>
            </a:extLst>
          </p:cNvPr>
          <p:cNvSpPr/>
          <p:nvPr/>
        </p:nvSpPr>
        <p:spPr>
          <a:xfrm>
            <a:off x="7237858" y="4412714"/>
            <a:ext cx="1555968" cy="914400"/>
          </a:xfrm>
          <a:prstGeom prst="roundRect">
            <a:avLst/>
          </a:prstGeom>
          <a:noFill/>
          <a:ln w="9525" cap="flat" cmpd="sng" algn="ctr">
            <a:solidFill>
              <a:srgbClr val="EE691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Requisition</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Update</a:t>
            </a:r>
          </a:p>
        </p:txBody>
      </p:sp>
      <p:cxnSp>
        <p:nvCxnSpPr>
          <p:cNvPr id="26" name="Conector de Seta Reta 22">
            <a:extLst>
              <a:ext uri="{FF2B5EF4-FFF2-40B4-BE49-F238E27FC236}">
                <a16:creationId xmlns:a16="http://schemas.microsoft.com/office/drawing/2014/main" id="{505B6B10-76C2-F44E-7F5A-D42CC5C916EC}"/>
              </a:ext>
            </a:extLst>
          </p:cNvPr>
          <p:cNvCxnSpPr>
            <a:cxnSpLocks/>
            <a:endCxn id="25" idx="0"/>
          </p:cNvCxnSpPr>
          <p:nvPr/>
        </p:nvCxnSpPr>
        <p:spPr>
          <a:xfrm>
            <a:off x="8015842" y="3888919"/>
            <a:ext cx="0" cy="523795"/>
          </a:xfrm>
          <a:prstGeom prst="straightConnector1">
            <a:avLst/>
          </a:prstGeom>
          <a:ln w="57150">
            <a:solidFill>
              <a:srgbClr val="EE691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tângulo: Cantos Arredondados 23">
            <a:extLst>
              <a:ext uri="{FF2B5EF4-FFF2-40B4-BE49-F238E27FC236}">
                <a16:creationId xmlns:a16="http://schemas.microsoft.com/office/drawing/2014/main" id="{FF154C27-F47C-0C05-1333-1F2347C55043}"/>
              </a:ext>
            </a:extLst>
          </p:cNvPr>
          <p:cNvSpPr/>
          <p:nvPr/>
        </p:nvSpPr>
        <p:spPr>
          <a:xfrm>
            <a:off x="9028187" y="4412714"/>
            <a:ext cx="1555968" cy="914400"/>
          </a:xfrm>
          <a:prstGeom prst="roundRect">
            <a:avLst/>
          </a:prstGeom>
          <a:noFill/>
          <a:ln w="9525" cap="flat" cmpd="sng" algn="ctr">
            <a:solidFill>
              <a:srgbClr val="40404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Approves</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the</a:t>
            </a:r>
            <a:r>
              <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rPr>
              <a:t> </a:t>
            </a: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Requisition</a:t>
            </a:r>
            <a:endPar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endParaRPr>
          </a:p>
        </p:txBody>
      </p:sp>
      <p:sp>
        <p:nvSpPr>
          <p:cNvPr id="28" name="Retângulo: Cantos Arredondados 24">
            <a:extLst>
              <a:ext uri="{FF2B5EF4-FFF2-40B4-BE49-F238E27FC236}">
                <a16:creationId xmlns:a16="http://schemas.microsoft.com/office/drawing/2014/main" id="{A4501B83-D26F-9F3A-855B-8E0AA109A01D}"/>
              </a:ext>
            </a:extLst>
          </p:cNvPr>
          <p:cNvSpPr/>
          <p:nvPr/>
        </p:nvSpPr>
        <p:spPr>
          <a:xfrm>
            <a:off x="9028187" y="3008176"/>
            <a:ext cx="1555968" cy="914400"/>
          </a:xfrm>
          <a:prstGeom prst="roundRect">
            <a:avLst/>
          </a:prstGeom>
          <a:noFill/>
          <a:ln w="9525" cap="flat" cmpd="sng" algn="ctr">
            <a:solidFill>
              <a:srgbClr val="40404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600" b="0" i="0" u="none" strike="noStrike" kern="1200" cap="none" spc="0" normalizeH="0" baseline="0" noProof="0" dirty="0" err="1">
                <a:ln>
                  <a:noFill/>
                </a:ln>
                <a:solidFill>
                  <a:srgbClr val="000000">
                    <a:lumMod val="75000"/>
                    <a:lumOff val="25000"/>
                  </a:srgbClr>
                </a:solidFill>
                <a:effectLst/>
                <a:uLnTx/>
                <a:uFillTx/>
                <a:latin typeface="Arial" panose="020B0604020202020204"/>
                <a:ea typeface="+mn-ea"/>
                <a:cs typeface="+mn-cs"/>
              </a:rPr>
              <a:t>Approval</a:t>
            </a:r>
            <a:endParaRPr kumimoji="0" lang="pt-BR" sz="1600" b="0" i="0" u="none" strike="noStrike" kern="1200" cap="none" spc="0" normalizeH="0" baseline="0" noProof="0" dirty="0">
              <a:ln>
                <a:noFill/>
              </a:ln>
              <a:solidFill>
                <a:srgbClr val="000000">
                  <a:lumMod val="75000"/>
                  <a:lumOff val="25000"/>
                </a:srgbClr>
              </a:solidFill>
              <a:effectLst/>
              <a:uLnTx/>
              <a:uFillTx/>
              <a:latin typeface="Arial" panose="020B0604020202020204"/>
              <a:ea typeface="+mn-ea"/>
              <a:cs typeface="+mn-cs"/>
            </a:endParaRPr>
          </a:p>
        </p:txBody>
      </p:sp>
      <p:cxnSp>
        <p:nvCxnSpPr>
          <p:cNvPr id="29" name="Conector de Seta Reta 25">
            <a:extLst>
              <a:ext uri="{FF2B5EF4-FFF2-40B4-BE49-F238E27FC236}">
                <a16:creationId xmlns:a16="http://schemas.microsoft.com/office/drawing/2014/main" id="{3AE0FBE6-4ADB-F06E-7A3F-AB6B2D408F74}"/>
              </a:ext>
            </a:extLst>
          </p:cNvPr>
          <p:cNvCxnSpPr>
            <a:cxnSpLocks/>
            <a:stCxn id="23" idx="3"/>
            <a:endCxn id="28" idx="1"/>
          </p:cNvCxnSpPr>
          <p:nvPr/>
        </p:nvCxnSpPr>
        <p:spPr>
          <a:xfrm flipV="1">
            <a:off x="8722804" y="3465376"/>
            <a:ext cx="305383" cy="927"/>
          </a:xfrm>
          <a:prstGeom prst="straightConnector1">
            <a:avLst/>
          </a:prstGeom>
          <a:ln w="57150">
            <a:solidFill>
              <a:srgbClr val="EC6A1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6">
            <a:extLst>
              <a:ext uri="{FF2B5EF4-FFF2-40B4-BE49-F238E27FC236}">
                <a16:creationId xmlns:a16="http://schemas.microsoft.com/office/drawing/2014/main" id="{4CC79182-42CC-F5DB-2372-8D7B9C54AC14}"/>
              </a:ext>
            </a:extLst>
          </p:cNvPr>
          <p:cNvCxnSpPr>
            <a:cxnSpLocks/>
            <a:stCxn id="28" idx="2"/>
            <a:endCxn id="27" idx="0"/>
          </p:cNvCxnSpPr>
          <p:nvPr/>
        </p:nvCxnSpPr>
        <p:spPr>
          <a:xfrm>
            <a:off x="9806171" y="3922576"/>
            <a:ext cx="0" cy="4901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4" descr="Feb 27 SAP Community Calls: Intro to SAP Ariba | SAP Blogs">
            <a:extLst>
              <a:ext uri="{FF2B5EF4-FFF2-40B4-BE49-F238E27FC236}">
                <a16:creationId xmlns:a16="http://schemas.microsoft.com/office/drawing/2014/main" id="{39E9CAF9-25C4-F4FE-EC03-FCAC7D1E4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2582" y="4814950"/>
            <a:ext cx="1086759" cy="1851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279DBA-AE5B-FE05-08B3-4BC7375FFC51}"/>
              </a:ext>
            </a:extLst>
          </p:cNvPr>
          <p:cNvSpPr txBox="1"/>
          <p:nvPr/>
        </p:nvSpPr>
        <p:spPr>
          <a:xfrm>
            <a:off x="747878" y="6226093"/>
            <a:ext cx="4765468" cy="2681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EE6910"/>
                </a:solidFill>
                <a:effectLst/>
                <a:uLnTx/>
                <a:uFillTx/>
                <a:latin typeface="Arial" panose="020B0604020202020204"/>
                <a:ea typeface="+mn-ea"/>
                <a:cs typeface="+mn-cs"/>
              </a:rPr>
              <a:t>More details in a specific proposal related to the Map's RFP</a:t>
            </a:r>
            <a:endParaRPr kumimoji="0" lang="es-ES_tradnl" sz="1100" b="0" i="1" u="none" strike="noStrike" kern="1200" cap="none" spc="0" normalizeH="0" baseline="0" noProof="0" dirty="0">
              <a:ln>
                <a:noFill/>
              </a:ln>
              <a:solidFill>
                <a:srgbClr val="EE6910"/>
              </a:solidFill>
              <a:effectLst/>
              <a:uLnTx/>
              <a:uFillTx/>
              <a:latin typeface="Arial" panose="020B0604020202020204"/>
              <a:ea typeface="+mn-ea"/>
              <a:cs typeface="+mn-cs"/>
            </a:endParaRPr>
          </a:p>
        </p:txBody>
      </p:sp>
      <p:grpSp>
        <p:nvGrpSpPr>
          <p:cNvPr id="10" name="Group 30">
            <a:extLst>
              <a:ext uri="{FF2B5EF4-FFF2-40B4-BE49-F238E27FC236}">
                <a16:creationId xmlns:a16="http://schemas.microsoft.com/office/drawing/2014/main" id="{F41B80C9-C5F9-39FE-77EB-82591A5F02C1}"/>
              </a:ext>
            </a:extLst>
          </p:cNvPr>
          <p:cNvGrpSpPr>
            <a:grpSpLocks noChangeAspect="1"/>
          </p:cNvGrpSpPr>
          <p:nvPr/>
        </p:nvGrpSpPr>
        <p:grpSpPr>
          <a:xfrm>
            <a:off x="1607845" y="1390141"/>
            <a:ext cx="1859765" cy="739838"/>
            <a:chOff x="482348" y="646142"/>
            <a:chExt cx="3919533" cy="1559240"/>
          </a:xfrm>
        </p:grpSpPr>
        <p:sp>
          <p:nvSpPr>
            <p:cNvPr id="13" name="Forma libre 103">
              <a:extLst>
                <a:ext uri="{FF2B5EF4-FFF2-40B4-BE49-F238E27FC236}">
                  <a16:creationId xmlns:a16="http://schemas.microsoft.com/office/drawing/2014/main" id="{FB9D73A1-879D-1974-7214-28F4D4223EEA}"/>
                </a:ext>
              </a:extLst>
            </p:cNvPr>
            <p:cNvSpPr/>
            <p:nvPr/>
          </p:nvSpPr>
          <p:spPr>
            <a:xfrm>
              <a:off x="482348" y="646142"/>
              <a:ext cx="3919533" cy="1559240"/>
            </a:xfrm>
            <a:custGeom>
              <a:avLst/>
              <a:gdLst>
                <a:gd name="connsiteX0" fmla="*/ 1110018 w 2426270"/>
                <a:gd name="connsiteY0" fmla="*/ 682076 h 965201"/>
                <a:gd name="connsiteX1" fmla="*/ 1076534 w 2426270"/>
                <a:gd name="connsiteY1" fmla="*/ 688605 h 965201"/>
                <a:gd name="connsiteX2" fmla="*/ 1076534 w 2426270"/>
                <a:gd name="connsiteY2" fmla="*/ 756358 h 965201"/>
                <a:gd name="connsiteX3" fmla="*/ 1111731 w 2426270"/>
                <a:gd name="connsiteY3" fmla="*/ 781340 h 965201"/>
                <a:gd name="connsiteX4" fmla="*/ 1152254 w 2426270"/>
                <a:gd name="connsiteY4" fmla="*/ 730620 h 965201"/>
                <a:gd name="connsiteX5" fmla="*/ 1110018 w 2426270"/>
                <a:gd name="connsiteY5" fmla="*/ 682076 h 965201"/>
                <a:gd name="connsiteX6" fmla="*/ 1181553 w 2426270"/>
                <a:gd name="connsiteY6" fmla="*/ 672803 h 965201"/>
                <a:gd name="connsiteX7" fmla="*/ 1194680 w 2426270"/>
                <a:gd name="connsiteY7" fmla="*/ 672803 h 965201"/>
                <a:gd name="connsiteX8" fmla="*/ 1233492 w 2426270"/>
                <a:gd name="connsiteY8" fmla="*/ 774811 h 965201"/>
                <a:gd name="connsiteX9" fmla="*/ 1271351 w 2426270"/>
                <a:gd name="connsiteY9" fmla="*/ 672803 h 965201"/>
                <a:gd name="connsiteX10" fmla="*/ 1284193 w 2426270"/>
                <a:gd name="connsiteY10" fmla="*/ 672803 h 965201"/>
                <a:gd name="connsiteX11" fmla="*/ 1234728 w 2426270"/>
                <a:gd name="connsiteY11" fmla="*/ 804335 h 965201"/>
                <a:gd name="connsiteX12" fmla="*/ 1198580 w 2426270"/>
                <a:gd name="connsiteY12" fmla="*/ 836603 h 965201"/>
                <a:gd name="connsiteX13" fmla="*/ 1187356 w 2426270"/>
                <a:gd name="connsiteY13" fmla="*/ 834427 h 965201"/>
                <a:gd name="connsiteX14" fmla="*/ 1187356 w 2426270"/>
                <a:gd name="connsiteY14" fmla="*/ 823261 h 965201"/>
                <a:gd name="connsiteX15" fmla="*/ 1197344 w 2426270"/>
                <a:gd name="connsiteY15" fmla="*/ 825437 h 965201"/>
                <a:gd name="connsiteX16" fmla="*/ 1227594 w 2426270"/>
                <a:gd name="connsiteY16" fmla="*/ 790236 h 965201"/>
                <a:gd name="connsiteX17" fmla="*/ 1064168 w 2426270"/>
                <a:gd name="connsiteY17" fmla="*/ 627192 h 965201"/>
                <a:gd name="connsiteX18" fmla="*/ 1076344 w 2426270"/>
                <a:gd name="connsiteY18" fmla="*/ 627192 h 965201"/>
                <a:gd name="connsiteX19" fmla="*/ 1076344 w 2426270"/>
                <a:gd name="connsiteY19" fmla="*/ 676493 h 965201"/>
                <a:gd name="connsiteX20" fmla="*/ 1109828 w 2426270"/>
                <a:gd name="connsiteY20" fmla="*/ 670626 h 965201"/>
                <a:gd name="connsiteX21" fmla="*/ 1164430 w 2426270"/>
                <a:gd name="connsiteY21" fmla="*/ 730620 h 965201"/>
                <a:gd name="connsiteX22" fmla="*/ 1111731 w 2426270"/>
                <a:gd name="connsiteY22" fmla="*/ 792506 h 965201"/>
                <a:gd name="connsiteX23" fmla="*/ 1064168 w 2426270"/>
                <a:gd name="connsiteY23" fmla="*/ 755885 h 965201"/>
                <a:gd name="connsiteX24" fmla="*/ 1709500 w 2426270"/>
                <a:gd name="connsiteY24" fmla="*/ 282464 h 965201"/>
                <a:gd name="connsiteX25" fmla="*/ 1632734 w 2426270"/>
                <a:gd name="connsiteY25" fmla="*/ 370373 h 965201"/>
                <a:gd name="connsiteX26" fmla="*/ 1709500 w 2426270"/>
                <a:gd name="connsiteY26" fmla="*/ 458377 h 965201"/>
                <a:gd name="connsiteX27" fmla="*/ 1786266 w 2426270"/>
                <a:gd name="connsiteY27" fmla="*/ 370373 h 965201"/>
                <a:gd name="connsiteX28" fmla="*/ 1709500 w 2426270"/>
                <a:gd name="connsiteY28" fmla="*/ 282464 h 965201"/>
                <a:gd name="connsiteX29" fmla="*/ 2070977 w 2426270"/>
                <a:gd name="connsiteY29" fmla="*/ 266472 h 965201"/>
                <a:gd name="connsiteX30" fmla="*/ 2094187 w 2426270"/>
                <a:gd name="connsiteY30" fmla="*/ 266472 h 965201"/>
                <a:gd name="connsiteX31" fmla="*/ 2162773 w 2426270"/>
                <a:gd name="connsiteY31" fmla="*/ 446264 h 965201"/>
                <a:gd name="connsiteX32" fmla="*/ 2229646 w 2426270"/>
                <a:gd name="connsiteY32" fmla="*/ 266567 h 965201"/>
                <a:gd name="connsiteX33" fmla="*/ 2252476 w 2426270"/>
                <a:gd name="connsiteY33" fmla="*/ 266567 h 965201"/>
                <a:gd name="connsiteX34" fmla="*/ 2164961 w 2426270"/>
                <a:gd name="connsiteY34" fmla="*/ 499539 h 965201"/>
                <a:gd name="connsiteX35" fmla="*/ 2101132 w 2426270"/>
                <a:gd name="connsiteY35" fmla="*/ 556316 h 965201"/>
                <a:gd name="connsiteX36" fmla="*/ 2081250 w 2426270"/>
                <a:gd name="connsiteY36" fmla="*/ 552436 h 965201"/>
                <a:gd name="connsiteX37" fmla="*/ 2081250 w 2426270"/>
                <a:gd name="connsiteY37" fmla="*/ 532943 h 965201"/>
                <a:gd name="connsiteX38" fmla="*/ 2098944 w 2426270"/>
                <a:gd name="connsiteY38" fmla="*/ 536823 h 965201"/>
                <a:gd name="connsiteX39" fmla="*/ 2152404 w 2426270"/>
                <a:gd name="connsiteY39" fmla="*/ 474652 h 965201"/>
                <a:gd name="connsiteX40" fmla="*/ 1586122 w 2426270"/>
                <a:gd name="connsiteY40" fmla="*/ 263160 h 965201"/>
                <a:gd name="connsiteX41" fmla="*/ 1586122 w 2426270"/>
                <a:gd name="connsiteY41" fmla="*/ 283883 h 965201"/>
                <a:gd name="connsiteX42" fmla="*/ 1508975 w 2426270"/>
                <a:gd name="connsiteY42" fmla="*/ 296563 h 965201"/>
                <a:gd name="connsiteX43" fmla="*/ 1508975 w 2426270"/>
                <a:gd name="connsiteY43" fmla="*/ 474652 h 965201"/>
                <a:gd name="connsiteX44" fmla="*/ 1487857 w 2426270"/>
                <a:gd name="connsiteY44" fmla="*/ 474652 h 965201"/>
                <a:gd name="connsiteX45" fmla="*/ 1487857 w 2426270"/>
                <a:gd name="connsiteY45" fmla="*/ 282843 h 965201"/>
                <a:gd name="connsiteX46" fmla="*/ 1586122 w 2426270"/>
                <a:gd name="connsiteY46" fmla="*/ 263160 h 965201"/>
                <a:gd name="connsiteX47" fmla="*/ 1951213 w 2426270"/>
                <a:gd name="connsiteY47" fmla="*/ 263066 h 965201"/>
                <a:gd name="connsiteX48" fmla="*/ 2032546 w 2426270"/>
                <a:gd name="connsiteY48" fmla="*/ 339052 h 965201"/>
                <a:gd name="connsiteX49" fmla="*/ 2032546 w 2426270"/>
                <a:gd name="connsiteY49" fmla="*/ 474653 h 965201"/>
                <a:gd name="connsiteX50" fmla="*/ 2010952 w 2426270"/>
                <a:gd name="connsiteY50" fmla="*/ 474653 h 965201"/>
                <a:gd name="connsiteX51" fmla="*/ 2010952 w 2426270"/>
                <a:gd name="connsiteY51" fmla="*/ 339052 h 965201"/>
                <a:gd name="connsiteX52" fmla="*/ 1949311 w 2426270"/>
                <a:gd name="connsiteY52" fmla="*/ 284168 h 965201"/>
                <a:gd name="connsiteX53" fmla="*/ 1882723 w 2426270"/>
                <a:gd name="connsiteY53" fmla="*/ 297511 h 965201"/>
                <a:gd name="connsiteX54" fmla="*/ 1882723 w 2426270"/>
                <a:gd name="connsiteY54" fmla="*/ 474653 h 965201"/>
                <a:gd name="connsiteX55" fmla="*/ 1861605 w 2426270"/>
                <a:gd name="connsiteY55" fmla="*/ 474653 h 965201"/>
                <a:gd name="connsiteX56" fmla="*/ 1861605 w 2426270"/>
                <a:gd name="connsiteY56" fmla="*/ 285398 h 965201"/>
                <a:gd name="connsiteX57" fmla="*/ 1951213 w 2426270"/>
                <a:gd name="connsiteY57" fmla="*/ 263066 h 965201"/>
                <a:gd name="connsiteX58" fmla="*/ 2357399 w 2426270"/>
                <a:gd name="connsiteY58" fmla="*/ 262687 h 965201"/>
                <a:gd name="connsiteX59" fmla="*/ 2413904 w 2426270"/>
                <a:gd name="connsiteY59" fmla="*/ 275178 h 965201"/>
                <a:gd name="connsiteX60" fmla="*/ 2413904 w 2426270"/>
                <a:gd name="connsiteY60" fmla="*/ 296185 h 965201"/>
                <a:gd name="connsiteX61" fmla="*/ 2359111 w 2426270"/>
                <a:gd name="connsiteY61" fmla="*/ 283316 h 965201"/>
                <a:gd name="connsiteX62" fmla="*/ 2307363 w 2426270"/>
                <a:gd name="connsiteY62" fmla="*/ 320599 h 965201"/>
                <a:gd name="connsiteX63" fmla="*/ 2426270 w 2426270"/>
                <a:gd name="connsiteY63" fmla="*/ 420620 h 965201"/>
                <a:gd name="connsiteX64" fmla="*/ 2350169 w 2426270"/>
                <a:gd name="connsiteY64" fmla="*/ 478059 h 965201"/>
                <a:gd name="connsiteX65" fmla="*/ 2284628 w 2426270"/>
                <a:gd name="connsiteY65" fmla="*/ 463013 h 965201"/>
                <a:gd name="connsiteX66" fmla="*/ 2284628 w 2426270"/>
                <a:gd name="connsiteY66" fmla="*/ 440776 h 965201"/>
                <a:gd name="connsiteX67" fmla="*/ 2349599 w 2426270"/>
                <a:gd name="connsiteY67" fmla="*/ 457052 h 965201"/>
                <a:gd name="connsiteX68" fmla="*/ 2404867 w 2426270"/>
                <a:gd name="connsiteY68" fmla="*/ 420620 h 965201"/>
                <a:gd name="connsiteX69" fmla="*/ 2286245 w 2426270"/>
                <a:gd name="connsiteY69" fmla="*/ 320599 h 965201"/>
                <a:gd name="connsiteX70" fmla="*/ 2357399 w 2426270"/>
                <a:gd name="connsiteY70" fmla="*/ 262687 h 965201"/>
                <a:gd name="connsiteX71" fmla="*/ 1709500 w 2426270"/>
                <a:gd name="connsiteY71" fmla="*/ 262687 h 965201"/>
                <a:gd name="connsiteX72" fmla="*/ 1807384 w 2426270"/>
                <a:gd name="connsiteY72" fmla="*/ 370373 h 965201"/>
                <a:gd name="connsiteX73" fmla="*/ 1709500 w 2426270"/>
                <a:gd name="connsiteY73" fmla="*/ 478059 h 965201"/>
                <a:gd name="connsiteX74" fmla="*/ 1611616 w 2426270"/>
                <a:gd name="connsiteY74" fmla="*/ 370373 h 965201"/>
                <a:gd name="connsiteX75" fmla="*/ 1709500 w 2426270"/>
                <a:gd name="connsiteY75" fmla="*/ 262687 h 965201"/>
                <a:gd name="connsiteX76" fmla="*/ 1145405 w 2426270"/>
                <a:gd name="connsiteY76" fmla="*/ 262687 h 965201"/>
                <a:gd name="connsiteX77" fmla="*/ 1206190 w 2426270"/>
                <a:gd name="connsiteY77" fmla="*/ 273853 h 965201"/>
                <a:gd name="connsiteX78" fmla="*/ 1206190 w 2426270"/>
                <a:gd name="connsiteY78" fmla="*/ 294482 h 965201"/>
                <a:gd name="connsiteX79" fmla="*/ 1147498 w 2426270"/>
                <a:gd name="connsiteY79" fmla="*/ 283316 h 965201"/>
                <a:gd name="connsiteX80" fmla="*/ 1068639 w 2426270"/>
                <a:gd name="connsiteY80" fmla="*/ 370373 h 965201"/>
                <a:gd name="connsiteX81" fmla="*/ 1147498 w 2426270"/>
                <a:gd name="connsiteY81" fmla="*/ 457430 h 965201"/>
                <a:gd name="connsiteX82" fmla="*/ 1206190 w 2426270"/>
                <a:gd name="connsiteY82" fmla="*/ 446359 h 965201"/>
                <a:gd name="connsiteX83" fmla="*/ 1206190 w 2426270"/>
                <a:gd name="connsiteY83" fmla="*/ 466893 h 965201"/>
                <a:gd name="connsiteX84" fmla="*/ 1145405 w 2426270"/>
                <a:gd name="connsiteY84" fmla="*/ 478059 h 965201"/>
                <a:gd name="connsiteX85" fmla="*/ 1047521 w 2426270"/>
                <a:gd name="connsiteY85" fmla="*/ 370373 h 965201"/>
                <a:gd name="connsiteX86" fmla="*/ 1145405 w 2426270"/>
                <a:gd name="connsiteY86" fmla="*/ 262687 h 965201"/>
                <a:gd name="connsiteX87" fmla="*/ 1254324 w 2426270"/>
                <a:gd name="connsiteY87" fmla="*/ 186323 h 965201"/>
                <a:gd name="connsiteX88" fmla="*/ 1275918 w 2426270"/>
                <a:gd name="connsiteY88" fmla="*/ 186323 h 965201"/>
                <a:gd name="connsiteX89" fmla="*/ 1275918 w 2426270"/>
                <a:gd name="connsiteY89" fmla="*/ 279436 h 965201"/>
                <a:gd name="connsiteX90" fmla="*/ 1347927 w 2426270"/>
                <a:gd name="connsiteY90" fmla="*/ 262687 h 965201"/>
                <a:gd name="connsiteX91" fmla="*/ 1426882 w 2426270"/>
                <a:gd name="connsiteY91" fmla="*/ 347190 h 965201"/>
                <a:gd name="connsiteX92" fmla="*/ 1426882 w 2426270"/>
                <a:gd name="connsiteY92" fmla="*/ 474653 h 965201"/>
                <a:gd name="connsiteX93" fmla="*/ 1405764 w 2426270"/>
                <a:gd name="connsiteY93" fmla="*/ 474653 h 965201"/>
                <a:gd name="connsiteX94" fmla="*/ 1405764 w 2426270"/>
                <a:gd name="connsiteY94" fmla="*/ 347190 h 965201"/>
                <a:gd name="connsiteX95" fmla="*/ 1345359 w 2426270"/>
                <a:gd name="connsiteY95" fmla="*/ 284168 h 965201"/>
                <a:gd name="connsiteX96" fmla="*/ 1275918 w 2426270"/>
                <a:gd name="connsiteY96" fmla="*/ 300065 h 965201"/>
                <a:gd name="connsiteX97" fmla="*/ 1275918 w 2426270"/>
                <a:gd name="connsiteY97" fmla="*/ 474653 h 965201"/>
                <a:gd name="connsiteX98" fmla="*/ 1254324 w 2426270"/>
                <a:gd name="connsiteY98" fmla="*/ 474653 h 965201"/>
                <a:gd name="connsiteX99" fmla="*/ 490277 w 2426270"/>
                <a:gd name="connsiteY99" fmla="*/ 1 h 965201"/>
                <a:gd name="connsiteX100" fmla="*/ 525283 w 2426270"/>
                <a:gd name="connsiteY100" fmla="*/ 1 h 965201"/>
                <a:gd name="connsiteX101" fmla="*/ 818079 w 2426270"/>
                <a:gd name="connsiteY101" fmla="*/ 66240 h 965201"/>
                <a:gd name="connsiteX102" fmla="*/ 919198 w 2426270"/>
                <a:gd name="connsiteY102" fmla="*/ 261268 h 965201"/>
                <a:gd name="connsiteX103" fmla="*/ 919198 w 2426270"/>
                <a:gd name="connsiteY103" fmla="*/ 577702 h 965201"/>
                <a:gd name="connsiteX104" fmla="*/ 868401 w 2426270"/>
                <a:gd name="connsiteY104" fmla="*/ 795345 h 965201"/>
                <a:gd name="connsiteX105" fmla="*/ 747591 w 2426270"/>
                <a:gd name="connsiteY105" fmla="*/ 908898 h 965201"/>
                <a:gd name="connsiteX106" fmla="*/ 591776 w 2426270"/>
                <a:gd name="connsiteY106" fmla="*/ 956212 h 965201"/>
                <a:gd name="connsiteX107" fmla="*/ 473535 w 2426270"/>
                <a:gd name="connsiteY107" fmla="*/ 964539 h 965201"/>
                <a:gd name="connsiteX108" fmla="*/ 471537 w 2426270"/>
                <a:gd name="connsiteY108" fmla="*/ 964539 h 965201"/>
                <a:gd name="connsiteX109" fmla="*/ 446424 w 2426270"/>
                <a:gd name="connsiteY109" fmla="*/ 964539 h 965201"/>
                <a:gd name="connsiteX110" fmla="*/ 430157 w 2426270"/>
                <a:gd name="connsiteY110" fmla="*/ 964539 h 965201"/>
                <a:gd name="connsiteX111" fmla="*/ 0 w 2426270"/>
                <a:gd name="connsiteY111" fmla="*/ 965201 h 965201"/>
                <a:gd name="connsiteX112" fmla="*/ 0 w 2426270"/>
                <a:gd name="connsiteY112" fmla="*/ 900287 h 965201"/>
                <a:gd name="connsiteX113" fmla="*/ 0 w 2426270"/>
                <a:gd name="connsiteY113" fmla="*/ 477208 h 965201"/>
                <a:gd name="connsiteX114" fmla="*/ 40333 w 2426270"/>
                <a:gd name="connsiteY114" fmla="*/ 249061 h 965201"/>
                <a:gd name="connsiteX115" fmla="*/ 150679 w 2426270"/>
                <a:gd name="connsiteY115" fmla="*/ 101063 h 965201"/>
                <a:gd name="connsiteX116" fmla="*/ 306494 w 2426270"/>
                <a:gd name="connsiteY116" fmla="*/ 24415 h 965201"/>
                <a:gd name="connsiteX117" fmla="*/ 490277 w 2426270"/>
                <a:gd name="connsiteY117" fmla="*/ 1 h 96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26270" h="965201">
                  <a:moveTo>
                    <a:pt x="1110018" y="682076"/>
                  </a:moveTo>
                  <a:cubicBezTo>
                    <a:pt x="1098527" y="682018"/>
                    <a:pt x="1087150" y="684238"/>
                    <a:pt x="1076534" y="688605"/>
                  </a:cubicBezTo>
                  <a:lnTo>
                    <a:pt x="1076534" y="756358"/>
                  </a:lnTo>
                  <a:cubicBezTo>
                    <a:pt x="1076534" y="768660"/>
                    <a:pt x="1085381" y="781340"/>
                    <a:pt x="1111731" y="781340"/>
                  </a:cubicBezTo>
                  <a:cubicBezTo>
                    <a:pt x="1128568" y="781340"/>
                    <a:pt x="1152254" y="775946"/>
                    <a:pt x="1152254" y="730620"/>
                  </a:cubicBezTo>
                  <a:cubicBezTo>
                    <a:pt x="1152254" y="694188"/>
                    <a:pt x="1136083" y="682076"/>
                    <a:pt x="1110018" y="682076"/>
                  </a:cubicBezTo>
                  <a:close/>
                  <a:moveTo>
                    <a:pt x="1181553" y="672803"/>
                  </a:moveTo>
                  <a:lnTo>
                    <a:pt x="1194680" y="672803"/>
                  </a:lnTo>
                  <a:cubicBezTo>
                    <a:pt x="1207427" y="706774"/>
                    <a:pt x="1220554" y="740840"/>
                    <a:pt x="1233492" y="774811"/>
                  </a:cubicBezTo>
                  <a:lnTo>
                    <a:pt x="1271351" y="672803"/>
                  </a:lnTo>
                  <a:lnTo>
                    <a:pt x="1284193" y="672803"/>
                  </a:lnTo>
                  <a:lnTo>
                    <a:pt x="1234728" y="804335"/>
                  </a:lnTo>
                  <a:cubicBezTo>
                    <a:pt x="1225216" y="830358"/>
                    <a:pt x="1210757" y="836603"/>
                    <a:pt x="1198580" y="836603"/>
                  </a:cubicBezTo>
                  <a:cubicBezTo>
                    <a:pt x="1194737" y="836526"/>
                    <a:pt x="1190942" y="835789"/>
                    <a:pt x="1187356" y="834427"/>
                  </a:cubicBezTo>
                  <a:lnTo>
                    <a:pt x="1187356" y="823261"/>
                  </a:lnTo>
                  <a:cubicBezTo>
                    <a:pt x="1190514" y="824605"/>
                    <a:pt x="1193910" y="825343"/>
                    <a:pt x="1197344" y="825437"/>
                  </a:cubicBezTo>
                  <a:cubicBezTo>
                    <a:pt x="1215893" y="825437"/>
                    <a:pt x="1220554" y="804619"/>
                    <a:pt x="1227594" y="790236"/>
                  </a:cubicBezTo>
                  <a:close/>
                  <a:moveTo>
                    <a:pt x="1064168" y="627192"/>
                  </a:moveTo>
                  <a:lnTo>
                    <a:pt x="1076344" y="627192"/>
                  </a:lnTo>
                  <a:lnTo>
                    <a:pt x="1076344" y="676493"/>
                  </a:lnTo>
                  <a:cubicBezTo>
                    <a:pt x="1087084" y="672625"/>
                    <a:pt x="1098413" y="670639"/>
                    <a:pt x="1109828" y="670626"/>
                  </a:cubicBezTo>
                  <a:cubicBezTo>
                    <a:pt x="1135417" y="670626"/>
                    <a:pt x="1164430" y="681319"/>
                    <a:pt x="1164430" y="730620"/>
                  </a:cubicBezTo>
                  <a:cubicBezTo>
                    <a:pt x="1164430" y="784463"/>
                    <a:pt x="1131707" y="792506"/>
                    <a:pt x="1111731" y="792506"/>
                  </a:cubicBezTo>
                  <a:cubicBezTo>
                    <a:pt x="1068544" y="792506"/>
                    <a:pt x="1064168" y="764118"/>
                    <a:pt x="1064168" y="755885"/>
                  </a:cubicBezTo>
                  <a:close/>
                  <a:moveTo>
                    <a:pt x="1709500" y="282464"/>
                  </a:moveTo>
                  <a:cubicBezTo>
                    <a:pt x="1663364" y="282464"/>
                    <a:pt x="1632734" y="304796"/>
                    <a:pt x="1632734" y="370373"/>
                  </a:cubicBezTo>
                  <a:cubicBezTo>
                    <a:pt x="1632734" y="435950"/>
                    <a:pt x="1663745" y="458377"/>
                    <a:pt x="1709500" y="458377"/>
                  </a:cubicBezTo>
                  <a:cubicBezTo>
                    <a:pt x="1755256" y="458377"/>
                    <a:pt x="1786266" y="436045"/>
                    <a:pt x="1786266" y="370373"/>
                  </a:cubicBezTo>
                  <a:cubicBezTo>
                    <a:pt x="1786266" y="304796"/>
                    <a:pt x="1755636" y="282464"/>
                    <a:pt x="1709500" y="282464"/>
                  </a:cubicBezTo>
                  <a:close/>
                  <a:moveTo>
                    <a:pt x="2070977" y="266472"/>
                  </a:moveTo>
                  <a:lnTo>
                    <a:pt x="2094187" y="266472"/>
                  </a:lnTo>
                  <a:cubicBezTo>
                    <a:pt x="2116637" y="326560"/>
                    <a:pt x="2139943" y="386554"/>
                    <a:pt x="2162773" y="446264"/>
                  </a:cubicBezTo>
                  <a:lnTo>
                    <a:pt x="2229646" y="266567"/>
                  </a:lnTo>
                  <a:lnTo>
                    <a:pt x="2252476" y="266567"/>
                  </a:lnTo>
                  <a:lnTo>
                    <a:pt x="2164961" y="499539"/>
                  </a:lnTo>
                  <a:cubicBezTo>
                    <a:pt x="2147648" y="545434"/>
                    <a:pt x="2122630" y="556316"/>
                    <a:pt x="2101132" y="556316"/>
                  </a:cubicBezTo>
                  <a:cubicBezTo>
                    <a:pt x="2094330" y="556188"/>
                    <a:pt x="2087595" y="554876"/>
                    <a:pt x="2081250" y="552436"/>
                  </a:cubicBezTo>
                  <a:lnTo>
                    <a:pt x="2081250" y="532943"/>
                  </a:lnTo>
                  <a:cubicBezTo>
                    <a:pt x="2086844" y="535352"/>
                    <a:pt x="2092846" y="536669"/>
                    <a:pt x="2098944" y="536823"/>
                  </a:cubicBezTo>
                  <a:cubicBezTo>
                    <a:pt x="2131762" y="536823"/>
                    <a:pt x="2139943" y="499918"/>
                    <a:pt x="2152404" y="474652"/>
                  </a:cubicBezTo>
                  <a:close/>
                  <a:moveTo>
                    <a:pt x="1586122" y="263160"/>
                  </a:moveTo>
                  <a:lnTo>
                    <a:pt x="1586122" y="283883"/>
                  </a:lnTo>
                  <a:cubicBezTo>
                    <a:pt x="1559972" y="284855"/>
                    <a:pt x="1534050" y="289115"/>
                    <a:pt x="1508975" y="296563"/>
                  </a:cubicBezTo>
                  <a:lnTo>
                    <a:pt x="1508975" y="474652"/>
                  </a:lnTo>
                  <a:lnTo>
                    <a:pt x="1487857" y="474652"/>
                  </a:lnTo>
                  <a:lnTo>
                    <a:pt x="1487857" y="282843"/>
                  </a:lnTo>
                  <a:cubicBezTo>
                    <a:pt x="1519087" y="270229"/>
                    <a:pt x="1552419" y="263553"/>
                    <a:pt x="1586122" y="263160"/>
                  </a:cubicBezTo>
                  <a:close/>
                  <a:moveTo>
                    <a:pt x="1951213" y="263066"/>
                  </a:moveTo>
                  <a:cubicBezTo>
                    <a:pt x="2002771" y="262688"/>
                    <a:pt x="2032546" y="288426"/>
                    <a:pt x="2032546" y="339052"/>
                  </a:cubicBezTo>
                  <a:lnTo>
                    <a:pt x="2032546" y="474653"/>
                  </a:lnTo>
                  <a:lnTo>
                    <a:pt x="2010952" y="474653"/>
                  </a:lnTo>
                  <a:lnTo>
                    <a:pt x="2010952" y="339052"/>
                  </a:lnTo>
                  <a:cubicBezTo>
                    <a:pt x="2010952" y="308582"/>
                    <a:pt x="1998015" y="284168"/>
                    <a:pt x="1949311" y="284168"/>
                  </a:cubicBezTo>
                  <a:cubicBezTo>
                    <a:pt x="1926471" y="284463"/>
                    <a:pt x="1903898" y="288988"/>
                    <a:pt x="1882723" y="297511"/>
                  </a:cubicBezTo>
                  <a:lnTo>
                    <a:pt x="1882723" y="474653"/>
                  </a:lnTo>
                  <a:lnTo>
                    <a:pt x="1861605" y="474653"/>
                  </a:lnTo>
                  <a:lnTo>
                    <a:pt x="1861605" y="285398"/>
                  </a:lnTo>
                  <a:cubicBezTo>
                    <a:pt x="1889325" y="271128"/>
                    <a:pt x="1920003" y="263482"/>
                    <a:pt x="1951213" y="263066"/>
                  </a:cubicBezTo>
                  <a:close/>
                  <a:moveTo>
                    <a:pt x="2357399" y="262687"/>
                  </a:moveTo>
                  <a:cubicBezTo>
                    <a:pt x="2376900" y="262948"/>
                    <a:pt x="2396134" y="267200"/>
                    <a:pt x="2413904" y="275178"/>
                  </a:cubicBezTo>
                  <a:lnTo>
                    <a:pt x="2413904" y="296185"/>
                  </a:lnTo>
                  <a:cubicBezTo>
                    <a:pt x="2396867" y="287796"/>
                    <a:pt x="2378127" y="283395"/>
                    <a:pt x="2359111" y="283316"/>
                  </a:cubicBezTo>
                  <a:cubicBezTo>
                    <a:pt x="2331430" y="283316"/>
                    <a:pt x="2307363" y="293630"/>
                    <a:pt x="2307363" y="320599"/>
                  </a:cubicBezTo>
                  <a:cubicBezTo>
                    <a:pt x="2307744" y="371225"/>
                    <a:pt x="2426270" y="339903"/>
                    <a:pt x="2426270" y="420620"/>
                  </a:cubicBezTo>
                  <a:cubicBezTo>
                    <a:pt x="2426270" y="454024"/>
                    <a:pt x="2400396" y="478059"/>
                    <a:pt x="2350169" y="478059"/>
                  </a:cubicBezTo>
                  <a:cubicBezTo>
                    <a:pt x="2327434" y="478285"/>
                    <a:pt x="2304966" y="473128"/>
                    <a:pt x="2284628" y="463013"/>
                  </a:cubicBezTo>
                  <a:lnTo>
                    <a:pt x="2284628" y="440776"/>
                  </a:lnTo>
                  <a:cubicBezTo>
                    <a:pt x="2304642" y="451344"/>
                    <a:pt x="2326940" y="456929"/>
                    <a:pt x="2349599" y="457052"/>
                  </a:cubicBezTo>
                  <a:cubicBezTo>
                    <a:pt x="2381561" y="457052"/>
                    <a:pt x="2404867" y="445034"/>
                    <a:pt x="2404867" y="420620"/>
                  </a:cubicBezTo>
                  <a:cubicBezTo>
                    <a:pt x="2404867" y="358355"/>
                    <a:pt x="2286245" y="394030"/>
                    <a:pt x="2286245" y="320599"/>
                  </a:cubicBezTo>
                  <a:cubicBezTo>
                    <a:pt x="2286245" y="290981"/>
                    <a:pt x="2306507" y="262687"/>
                    <a:pt x="2357399" y="262687"/>
                  </a:cubicBezTo>
                  <a:close/>
                  <a:moveTo>
                    <a:pt x="1709500" y="262687"/>
                  </a:moveTo>
                  <a:cubicBezTo>
                    <a:pt x="1754304" y="262687"/>
                    <a:pt x="1807384" y="281991"/>
                    <a:pt x="1807384" y="370373"/>
                  </a:cubicBezTo>
                  <a:cubicBezTo>
                    <a:pt x="1807384" y="458755"/>
                    <a:pt x="1754399" y="478059"/>
                    <a:pt x="1709500" y="478059"/>
                  </a:cubicBezTo>
                  <a:cubicBezTo>
                    <a:pt x="1664601" y="478059"/>
                    <a:pt x="1611616" y="459134"/>
                    <a:pt x="1611616" y="370373"/>
                  </a:cubicBezTo>
                  <a:cubicBezTo>
                    <a:pt x="1611616" y="281612"/>
                    <a:pt x="1664696" y="262687"/>
                    <a:pt x="1709500" y="262687"/>
                  </a:cubicBezTo>
                  <a:close/>
                  <a:moveTo>
                    <a:pt x="1145405" y="262687"/>
                  </a:moveTo>
                  <a:cubicBezTo>
                    <a:pt x="1166152" y="262978"/>
                    <a:pt x="1186709" y="266752"/>
                    <a:pt x="1206190" y="273853"/>
                  </a:cubicBezTo>
                  <a:lnTo>
                    <a:pt x="1206190" y="294482"/>
                  </a:lnTo>
                  <a:cubicBezTo>
                    <a:pt x="1187441" y="287336"/>
                    <a:pt x="1167569" y="283555"/>
                    <a:pt x="1147498" y="283316"/>
                  </a:cubicBezTo>
                  <a:cubicBezTo>
                    <a:pt x="1099935" y="283316"/>
                    <a:pt x="1068639" y="305175"/>
                    <a:pt x="1068639" y="370373"/>
                  </a:cubicBezTo>
                  <a:cubicBezTo>
                    <a:pt x="1068639" y="435571"/>
                    <a:pt x="1100125" y="457430"/>
                    <a:pt x="1147498" y="457430"/>
                  </a:cubicBezTo>
                  <a:cubicBezTo>
                    <a:pt x="1167588" y="457411"/>
                    <a:pt x="1187489" y="453656"/>
                    <a:pt x="1206190" y="446359"/>
                  </a:cubicBezTo>
                  <a:lnTo>
                    <a:pt x="1206190" y="466893"/>
                  </a:lnTo>
                  <a:cubicBezTo>
                    <a:pt x="1186766" y="474218"/>
                    <a:pt x="1166181" y="478000"/>
                    <a:pt x="1145405" y="478059"/>
                  </a:cubicBezTo>
                  <a:cubicBezTo>
                    <a:pt x="1100981" y="478059"/>
                    <a:pt x="1047521" y="460080"/>
                    <a:pt x="1047521" y="370373"/>
                  </a:cubicBezTo>
                  <a:cubicBezTo>
                    <a:pt x="1047521" y="280666"/>
                    <a:pt x="1100981" y="262687"/>
                    <a:pt x="1145405" y="262687"/>
                  </a:cubicBezTo>
                  <a:close/>
                  <a:moveTo>
                    <a:pt x="1254324" y="186323"/>
                  </a:moveTo>
                  <a:lnTo>
                    <a:pt x="1275918" y="186323"/>
                  </a:lnTo>
                  <a:lnTo>
                    <a:pt x="1275918" y="279436"/>
                  </a:lnTo>
                  <a:cubicBezTo>
                    <a:pt x="1298538" y="269087"/>
                    <a:pt x="1323033" y="263390"/>
                    <a:pt x="1347927" y="262687"/>
                  </a:cubicBezTo>
                  <a:cubicBezTo>
                    <a:pt x="1397678" y="262687"/>
                    <a:pt x="1426882" y="291454"/>
                    <a:pt x="1426882" y="347190"/>
                  </a:cubicBezTo>
                  <a:lnTo>
                    <a:pt x="1426882" y="474653"/>
                  </a:lnTo>
                  <a:lnTo>
                    <a:pt x="1405764" y="474653"/>
                  </a:lnTo>
                  <a:lnTo>
                    <a:pt x="1405764" y="347190"/>
                  </a:lnTo>
                  <a:cubicBezTo>
                    <a:pt x="1405764" y="303472"/>
                    <a:pt x="1385026" y="284168"/>
                    <a:pt x="1345359" y="284168"/>
                  </a:cubicBezTo>
                  <a:cubicBezTo>
                    <a:pt x="1321368" y="284719"/>
                    <a:pt x="1297739" y="290128"/>
                    <a:pt x="1275918" y="300065"/>
                  </a:cubicBezTo>
                  <a:lnTo>
                    <a:pt x="1275918" y="474653"/>
                  </a:lnTo>
                  <a:lnTo>
                    <a:pt x="1254324" y="474653"/>
                  </a:lnTo>
                  <a:close/>
                  <a:moveTo>
                    <a:pt x="490277" y="1"/>
                  </a:moveTo>
                  <a:lnTo>
                    <a:pt x="525283" y="1"/>
                  </a:lnTo>
                  <a:cubicBezTo>
                    <a:pt x="655161" y="1"/>
                    <a:pt x="752759" y="22081"/>
                    <a:pt x="818079" y="66240"/>
                  </a:cubicBezTo>
                  <a:cubicBezTo>
                    <a:pt x="885555" y="112608"/>
                    <a:pt x="919261" y="177617"/>
                    <a:pt x="919198" y="261268"/>
                  </a:cubicBezTo>
                  <a:lnTo>
                    <a:pt x="919198" y="577702"/>
                  </a:lnTo>
                  <a:cubicBezTo>
                    <a:pt x="919198" y="670437"/>
                    <a:pt x="902265" y="742985"/>
                    <a:pt x="868401" y="795345"/>
                  </a:cubicBezTo>
                  <a:cubicBezTo>
                    <a:pt x="839260" y="843420"/>
                    <a:pt x="797492" y="882679"/>
                    <a:pt x="747591" y="908898"/>
                  </a:cubicBezTo>
                  <a:cubicBezTo>
                    <a:pt x="699134" y="934345"/>
                    <a:pt x="646258" y="950402"/>
                    <a:pt x="591776" y="956212"/>
                  </a:cubicBezTo>
                  <a:cubicBezTo>
                    <a:pt x="548335" y="960820"/>
                    <a:pt x="508921" y="963593"/>
                    <a:pt x="473535" y="964539"/>
                  </a:cubicBezTo>
                  <a:lnTo>
                    <a:pt x="471537" y="964539"/>
                  </a:lnTo>
                  <a:cubicBezTo>
                    <a:pt x="462976" y="964539"/>
                    <a:pt x="454510" y="964539"/>
                    <a:pt x="446424" y="964539"/>
                  </a:cubicBezTo>
                  <a:cubicBezTo>
                    <a:pt x="440970" y="964539"/>
                    <a:pt x="435548" y="964539"/>
                    <a:pt x="430157" y="964539"/>
                  </a:cubicBezTo>
                  <a:lnTo>
                    <a:pt x="0" y="965201"/>
                  </a:lnTo>
                  <a:lnTo>
                    <a:pt x="0" y="900287"/>
                  </a:lnTo>
                  <a:lnTo>
                    <a:pt x="0" y="477208"/>
                  </a:lnTo>
                  <a:cubicBezTo>
                    <a:pt x="0" y="386680"/>
                    <a:pt x="13444" y="310632"/>
                    <a:pt x="40333" y="249061"/>
                  </a:cubicBezTo>
                  <a:cubicBezTo>
                    <a:pt x="64219" y="191395"/>
                    <a:pt x="102137" y="140538"/>
                    <a:pt x="150679" y="101063"/>
                  </a:cubicBezTo>
                  <a:cubicBezTo>
                    <a:pt x="196848" y="65257"/>
                    <a:pt x="249864" y="39178"/>
                    <a:pt x="306494" y="24415"/>
                  </a:cubicBezTo>
                  <a:cubicBezTo>
                    <a:pt x="366373" y="8095"/>
                    <a:pt x="428191" y="-117"/>
                    <a:pt x="490277" y="1"/>
                  </a:cubicBezTo>
                  <a:close/>
                </a:path>
              </a:pathLst>
            </a:custGeom>
            <a:solidFill>
              <a:srgbClr val="ED6A15"/>
            </a:solidFill>
            <a:ln w="9488" cap="flat">
              <a:noFill/>
              <a:prstDash val="solid"/>
              <a:miter/>
            </a:ln>
          </p:spPr>
          <p:txBody>
            <a:bodyPr rtlCol="0"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494949"/>
                </a:solidFill>
                <a:effectLst/>
                <a:uLnTx/>
                <a:uFillTx/>
                <a:latin typeface="Arial" panose="020B0604020202020204"/>
                <a:ea typeface="+mn-ea"/>
                <a:cs typeface="+mn-cs"/>
              </a:endParaRPr>
            </a:p>
          </p:txBody>
        </p:sp>
        <p:sp>
          <p:nvSpPr>
            <p:cNvPr id="14" name="Forma libre 84">
              <a:extLst>
                <a:ext uri="{FF2B5EF4-FFF2-40B4-BE49-F238E27FC236}">
                  <a16:creationId xmlns:a16="http://schemas.microsoft.com/office/drawing/2014/main" id="{4E8D7223-BE8E-297E-97B3-93EBE324E079}"/>
                </a:ext>
              </a:extLst>
            </p:cNvPr>
            <p:cNvSpPr/>
            <p:nvPr/>
          </p:nvSpPr>
          <p:spPr>
            <a:xfrm>
              <a:off x="728221" y="948208"/>
              <a:ext cx="934571" cy="929428"/>
            </a:xfrm>
            <a:custGeom>
              <a:avLst/>
              <a:gdLst>
                <a:gd name="connsiteX0" fmla="*/ 356625 w 578518"/>
                <a:gd name="connsiteY0" fmla="*/ 490738 h 575334"/>
                <a:gd name="connsiteX1" fmla="*/ 356625 w 578518"/>
                <a:gd name="connsiteY1" fmla="*/ 565872 h 575334"/>
                <a:gd name="connsiteX2" fmla="*/ 347113 w 578518"/>
                <a:gd name="connsiteY2" fmla="*/ 575335 h 575334"/>
                <a:gd name="connsiteX3" fmla="*/ 231250 w 578518"/>
                <a:gd name="connsiteY3" fmla="*/ 575335 h 575334"/>
                <a:gd name="connsiteX4" fmla="*/ 221738 w 578518"/>
                <a:gd name="connsiteY4" fmla="*/ 565872 h 575334"/>
                <a:gd name="connsiteX5" fmla="*/ 221738 w 578518"/>
                <a:gd name="connsiteY5" fmla="*/ 497835 h 575334"/>
                <a:gd name="connsiteX6" fmla="*/ 187587 w 578518"/>
                <a:gd name="connsiteY6" fmla="*/ 483736 h 575334"/>
                <a:gd name="connsiteX7" fmla="*/ 139169 w 578518"/>
                <a:gd name="connsiteY7" fmla="*/ 532185 h 575334"/>
                <a:gd name="connsiteX8" fmla="*/ 125718 w 578518"/>
                <a:gd name="connsiteY8" fmla="*/ 532431 h 575334"/>
                <a:gd name="connsiteX9" fmla="*/ 125471 w 578518"/>
                <a:gd name="connsiteY9" fmla="*/ 532185 h 575334"/>
                <a:gd name="connsiteX10" fmla="*/ 43663 w 578518"/>
                <a:gd name="connsiteY10" fmla="*/ 450805 h 575334"/>
                <a:gd name="connsiteX11" fmla="*/ 43415 w 578518"/>
                <a:gd name="connsiteY11" fmla="*/ 437425 h 575334"/>
                <a:gd name="connsiteX12" fmla="*/ 43663 w 578518"/>
                <a:gd name="connsiteY12" fmla="*/ 437179 h 575334"/>
                <a:gd name="connsiteX13" fmla="*/ 91986 w 578518"/>
                <a:gd name="connsiteY13" fmla="*/ 389108 h 575334"/>
                <a:gd name="connsiteX14" fmla="*/ 77813 w 578518"/>
                <a:gd name="connsiteY14" fmla="*/ 355137 h 575334"/>
                <a:gd name="connsiteX15" fmla="*/ 9513 w 578518"/>
                <a:gd name="connsiteY15" fmla="*/ 355137 h 575334"/>
                <a:gd name="connsiteX16" fmla="*/ 0 w 578518"/>
                <a:gd name="connsiteY16" fmla="*/ 345674 h 575334"/>
                <a:gd name="connsiteX17" fmla="*/ 0 w 578518"/>
                <a:gd name="connsiteY17" fmla="*/ 230134 h 575334"/>
                <a:gd name="connsiteX18" fmla="*/ 9513 w 578518"/>
                <a:gd name="connsiteY18" fmla="*/ 220671 h 575334"/>
                <a:gd name="connsiteX19" fmla="*/ 77908 w 578518"/>
                <a:gd name="connsiteY19" fmla="*/ 220671 h 575334"/>
                <a:gd name="connsiteX20" fmla="*/ 92081 w 578518"/>
                <a:gd name="connsiteY20" fmla="*/ 186700 h 575334"/>
                <a:gd name="connsiteX21" fmla="*/ 43758 w 578518"/>
                <a:gd name="connsiteY21" fmla="*/ 138629 h 575334"/>
                <a:gd name="connsiteX22" fmla="*/ 43606 w 578518"/>
                <a:gd name="connsiteY22" fmla="*/ 125248 h 575334"/>
                <a:gd name="connsiteX23" fmla="*/ 43758 w 578518"/>
                <a:gd name="connsiteY23" fmla="*/ 125097 h 575334"/>
                <a:gd name="connsiteX24" fmla="*/ 125566 w 578518"/>
                <a:gd name="connsiteY24" fmla="*/ 43623 h 575334"/>
                <a:gd name="connsiteX25" fmla="*/ 139016 w 578518"/>
                <a:gd name="connsiteY25" fmla="*/ 43377 h 575334"/>
                <a:gd name="connsiteX26" fmla="*/ 139264 w 578518"/>
                <a:gd name="connsiteY26" fmla="*/ 43623 h 575334"/>
                <a:gd name="connsiteX27" fmla="*/ 187587 w 578518"/>
                <a:gd name="connsiteY27" fmla="*/ 91694 h 575334"/>
                <a:gd name="connsiteX28" fmla="*/ 221738 w 578518"/>
                <a:gd name="connsiteY28" fmla="*/ 77595 h 575334"/>
                <a:gd name="connsiteX29" fmla="*/ 221738 w 578518"/>
                <a:gd name="connsiteY29" fmla="*/ 9463 h 575334"/>
                <a:gd name="connsiteX30" fmla="*/ 231250 w 578518"/>
                <a:gd name="connsiteY30" fmla="*/ 0 h 575334"/>
                <a:gd name="connsiteX31" fmla="*/ 347018 w 578518"/>
                <a:gd name="connsiteY31" fmla="*/ 0 h 575334"/>
                <a:gd name="connsiteX32" fmla="*/ 356530 w 578518"/>
                <a:gd name="connsiteY32" fmla="*/ 9463 h 575334"/>
                <a:gd name="connsiteX33" fmla="*/ 356530 w 578518"/>
                <a:gd name="connsiteY33" fmla="*/ 86206 h 575334"/>
                <a:gd name="connsiteX34" fmla="*/ 347018 w 578518"/>
                <a:gd name="connsiteY34" fmla="*/ 95668 h 575334"/>
                <a:gd name="connsiteX35" fmla="*/ 337505 w 578518"/>
                <a:gd name="connsiteY35" fmla="*/ 86206 h 575334"/>
                <a:gd name="connsiteX36" fmla="*/ 337505 w 578518"/>
                <a:gd name="connsiteY36" fmla="*/ 19020 h 575334"/>
                <a:gd name="connsiteX37" fmla="*/ 240858 w 578518"/>
                <a:gd name="connsiteY37" fmla="*/ 19020 h 575334"/>
                <a:gd name="connsiteX38" fmla="*/ 240858 w 578518"/>
                <a:gd name="connsiteY38" fmla="*/ 84597 h 575334"/>
                <a:gd name="connsiteX39" fmla="*/ 233914 w 578518"/>
                <a:gd name="connsiteY39" fmla="*/ 94060 h 575334"/>
                <a:gd name="connsiteX40" fmla="*/ 190251 w 578518"/>
                <a:gd name="connsiteY40" fmla="*/ 111755 h 575334"/>
                <a:gd name="connsiteX41" fmla="*/ 178741 w 578518"/>
                <a:gd name="connsiteY41" fmla="*/ 110146 h 575334"/>
                <a:gd name="connsiteX42" fmla="*/ 132129 w 578518"/>
                <a:gd name="connsiteY42" fmla="*/ 63779 h 575334"/>
                <a:gd name="connsiteX43" fmla="*/ 63924 w 578518"/>
                <a:gd name="connsiteY43" fmla="*/ 131627 h 575334"/>
                <a:gd name="connsiteX44" fmla="*/ 110536 w 578518"/>
                <a:gd name="connsiteY44" fmla="*/ 177994 h 575334"/>
                <a:gd name="connsiteX45" fmla="*/ 112058 w 578518"/>
                <a:gd name="connsiteY45" fmla="*/ 189539 h 575334"/>
                <a:gd name="connsiteX46" fmla="*/ 94079 w 578518"/>
                <a:gd name="connsiteY46" fmla="*/ 232689 h 575334"/>
                <a:gd name="connsiteX47" fmla="*/ 84567 w 578518"/>
                <a:gd name="connsiteY47" fmla="*/ 239691 h 575334"/>
                <a:gd name="connsiteX48" fmla="*/ 19025 w 578518"/>
                <a:gd name="connsiteY48" fmla="*/ 239691 h 575334"/>
                <a:gd name="connsiteX49" fmla="*/ 19025 w 578518"/>
                <a:gd name="connsiteY49" fmla="*/ 335644 h 575334"/>
                <a:gd name="connsiteX50" fmla="*/ 84852 w 578518"/>
                <a:gd name="connsiteY50" fmla="*/ 335644 h 575334"/>
                <a:gd name="connsiteX51" fmla="*/ 94364 w 578518"/>
                <a:gd name="connsiteY51" fmla="*/ 342551 h 575334"/>
                <a:gd name="connsiteX52" fmla="*/ 112343 w 578518"/>
                <a:gd name="connsiteY52" fmla="*/ 385796 h 575334"/>
                <a:gd name="connsiteX53" fmla="*/ 110821 w 578518"/>
                <a:gd name="connsiteY53" fmla="*/ 397246 h 575334"/>
                <a:gd name="connsiteX54" fmla="*/ 64210 w 578518"/>
                <a:gd name="connsiteY54" fmla="*/ 443613 h 575334"/>
                <a:gd name="connsiteX55" fmla="*/ 132415 w 578518"/>
                <a:gd name="connsiteY55" fmla="*/ 511461 h 575334"/>
                <a:gd name="connsiteX56" fmla="*/ 179026 w 578518"/>
                <a:gd name="connsiteY56" fmla="*/ 465094 h 575334"/>
                <a:gd name="connsiteX57" fmla="*/ 190251 w 578518"/>
                <a:gd name="connsiteY57" fmla="*/ 463580 h 575334"/>
                <a:gd name="connsiteX58" fmla="*/ 233628 w 578518"/>
                <a:gd name="connsiteY58" fmla="*/ 481464 h 575334"/>
                <a:gd name="connsiteX59" fmla="*/ 240572 w 578518"/>
                <a:gd name="connsiteY59" fmla="*/ 490927 h 575334"/>
                <a:gd name="connsiteX60" fmla="*/ 240572 w 578518"/>
                <a:gd name="connsiteY60" fmla="*/ 556409 h 575334"/>
                <a:gd name="connsiteX61" fmla="*/ 337315 w 578518"/>
                <a:gd name="connsiteY61" fmla="*/ 556409 h 575334"/>
                <a:gd name="connsiteX62" fmla="*/ 337315 w 578518"/>
                <a:gd name="connsiteY62" fmla="*/ 490738 h 575334"/>
                <a:gd name="connsiteX63" fmla="*/ 346828 w 578518"/>
                <a:gd name="connsiteY63" fmla="*/ 481275 h 575334"/>
                <a:gd name="connsiteX64" fmla="*/ 356340 w 578518"/>
                <a:gd name="connsiteY64" fmla="*/ 490738 h 575334"/>
                <a:gd name="connsiteX65" fmla="*/ 577317 w 578518"/>
                <a:gd name="connsiteY65" fmla="*/ 508244 h 575334"/>
                <a:gd name="connsiteX66" fmla="*/ 549492 w 578518"/>
                <a:gd name="connsiteY66" fmla="*/ 554848 h 575334"/>
                <a:gd name="connsiteX67" fmla="*/ 502643 w 578518"/>
                <a:gd name="connsiteY67" fmla="*/ 527170 h 575334"/>
                <a:gd name="connsiteX68" fmla="*/ 433772 w 578518"/>
                <a:gd name="connsiteY68" fmla="*/ 527170 h 575334"/>
                <a:gd name="connsiteX69" fmla="*/ 425877 w 578518"/>
                <a:gd name="connsiteY69" fmla="*/ 523195 h 575334"/>
                <a:gd name="connsiteX70" fmla="*/ 380502 w 578518"/>
                <a:gd name="connsiteY70" fmla="*/ 460268 h 575334"/>
                <a:gd name="connsiteX71" fmla="*/ 289086 w 578518"/>
                <a:gd name="connsiteY71" fmla="*/ 460268 h 575334"/>
                <a:gd name="connsiteX72" fmla="*/ 119594 w 578518"/>
                <a:gd name="connsiteY72" fmla="*/ 283578 h 575334"/>
                <a:gd name="connsiteX73" fmla="*/ 289086 w 578518"/>
                <a:gd name="connsiteY73" fmla="*/ 114972 h 575334"/>
                <a:gd name="connsiteX74" fmla="*/ 380502 w 578518"/>
                <a:gd name="connsiteY74" fmla="*/ 114972 h 575334"/>
                <a:gd name="connsiteX75" fmla="*/ 425782 w 578518"/>
                <a:gd name="connsiteY75" fmla="*/ 51856 h 575334"/>
                <a:gd name="connsiteX76" fmla="*/ 433677 w 578518"/>
                <a:gd name="connsiteY76" fmla="*/ 47787 h 575334"/>
                <a:gd name="connsiteX77" fmla="*/ 502548 w 578518"/>
                <a:gd name="connsiteY77" fmla="*/ 47787 h 575334"/>
                <a:gd name="connsiteX78" fmla="*/ 549393 w 578518"/>
                <a:gd name="connsiteY78" fmla="*/ 20112 h 575334"/>
                <a:gd name="connsiteX79" fmla="*/ 577214 w 578518"/>
                <a:gd name="connsiteY79" fmla="*/ 66712 h 575334"/>
                <a:gd name="connsiteX80" fmla="*/ 530368 w 578518"/>
                <a:gd name="connsiteY80" fmla="*/ 94387 h 575334"/>
                <a:gd name="connsiteX81" fmla="*/ 502548 w 578518"/>
                <a:gd name="connsiteY81" fmla="*/ 66712 h 575334"/>
                <a:gd name="connsiteX82" fmla="*/ 438719 w 578518"/>
                <a:gd name="connsiteY82" fmla="*/ 66712 h 575334"/>
                <a:gd name="connsiteX83" fmla="*/ 393439 w 578518"/>
                <a:gd name="connsiteY83" fmla="*/ 129829 h 575334"/>
                <a:gd name="connsiteX84" fmla="*/ 385544 w 578518"/>
                <a:gd name="connsiteY84" fmla="*/ 133898 h 575334"/>
                <a:gd name="connsiteX85" fmla="*/ 289086 w 578518"/>
                <a:gd name="connsiteY85" fmla="*/ 133898 h 575334"/>
                <a:gd name="connsiteX86" fmla="*/ 134793 w 578518"/>
                <a:gd name="connsiteY86" fmla="*/ 287384 h 575334"/>
                <a:gd name="connsiteX87" fmla="*/ 289086 w 578518"/>
                <a:gd name="connsiteY87" fmla="*/ 440869 h 575334"/>
                <a:gd name="connsiteX88" fmla="*/ 385544 w 578518"/>
                <a:gd name="connsiteY88" fmla="*/ 440869 h 575334"/>
                <a:gd name="connsiteX89" fmla="*/ 393439 w 578518"/>
                <a:gd name="connsiteY89" fmla="*/ 444844 h 575334"/>
                <a:gd name="connsiteX90" fmla="*/ 438719 w 578518"/>
                <a:gd name="connsiteY90" fmla="*/ 507960 h 575334"/>
                <a:gd name="connsiteX91" fmla="*/ 502643 w 578518"/>
                <a:gd name="connsiteY91" fmla="*/ 507960 h 575334"/>
                <a:gd name="connsiteX92" fmla="*/ 549477 w 578518"/>
                <a:gd name="connsiteY92" fmla="*/ 480266 h 575334"/>
                <a:gd name="connsiteX93" fmla="*/ 577317 w 578518"/>
                <a:gd name="connsiteY93" fmla="*/ 507960 h 575334"/>
                <a:gd name="connsiteX94" fmla="*/ 520241 w 578518"/>
                <a:gd name="connsiteY94" fmla="*/ 57439 h 575334"/>
                <a:gd name="connsiteX95" fmla="*/ 539266 w 578518"/>
                <a:gd name="connsiteY95" fmla="*/ 76364 h 575334"/>
                <a:gd name="connsiteX96" fmla="*/ 558292 w 578518"/>
                <a:gd name="connsiteY96" fmla="*/ 57439 h 575334"/>
                <a:gd name="connsiteX97" fmla="*/ 539266 w 578518"/>
                <a:gd name="connsiteY97" fmla="*/ 38513 h 575334"/>
                <a:gd name="connsiteX98" fmla="*/ 520527 w 578518"/>
                <a:gd name="connsiteY98" fmla="*/ 57439 h 575334"/>
                <a:gd name="connsiteX99" fmla="*/ 558862 w 578518"/>
                <a:gd name="connsiteY99" fmla="*/ 517896 h 575334"/>
                <a:gd name="connsiteX100" fmla="*/ 539837 w 578518"/>
                <a:gd name="connsiteY100" fmla="*/ 498971 h 575334"/>
                <a:gd name="connsiteX101" fmla="*/ 520812 w 578518"/>
                <a:gd name="connsiteY101" fmla="*/ 517896 h 575334"/>
                <a:gd name="connsiteX102" fmla="*/ 539837 w 578518"/>
                <a:gd name="connsiteY102" fmla="*/ 536822 h 575334"/>
                <a:gd name="connsiteX103" fmla="*/ 559146 w 578518"/>
                <a:gd name="connsiteY103" fmla="*/ 518182 h 575334"/>
                <a:gd name="connsiteX104" fmla="*/ 559148 w 578518"/>
                <a:gd name="connsiteY104" fmla="*/ 517896 h 575334"/>
                <a:gd name="connsiteX105" fmla="*/ 192724 w 578518"/>
                <a:gd name="connsiteY105" fmla="*/ 287667 h 575334"/>
                <a:gd name="connsiteX106" fmla="*/ 288896 w 578518"/>
                <a:gd name="connsiteY106" fmla="*/ 383525 h 575334"/>
                <a:gd name="connsiteX107" fmla="*/ 289086 w 578518"/>
                <a:gd name="connsiteY107" fmla="*/ 383525 h 575334"/>
                <a:gd name="connsiteX108" fmla="*/ 425496 w 578518"/>
                <a:gd name="connsiteY108" fmla="*/ 383525 h 575334"/>
                <a:gd name="connsiteX109" fmla="*/ 472342 w 578518"/>
                <a:gd name="connsiteY109" fmla="*/ 355850 h 575334"/>
                <a:gd name="connsiteX110" fmla="*/ 500162 w 578518"/>
                <a:gd name="connsiteY110" fmla="*/ 402451 h 575334"/>
                <a:gd name="connsiteX111" fmla="*/ 453317 w 578518"/>
                <a:gd name="connsiteY111" fmla="*/ 430125 h 575334"/>
                <a:gd name="connsiteX112" fmla="*/ 425496 w 578518"/>
                <a:gd name="connsiteY112" fmla="*/ 402451 h 575334"/>
                <a:gd name="connsiteX113" fmla="*/ 289086 w 578518"/>
                <a:gd name="connsiteY113" fmla="*/ 402451 h 575334"/>
                <a:gd name="connsiteX114" fmla="*/ 176684 w 578518"/>
                <a:gd name="connsiteY114" fmla="*/ 284036 h 575334"/>
                <a:gd name="connsiteX115" fmla="*/ 289086 w 578518"/>
                <a:gd name="connsiteY115" fmla="*/ 172222 h 575334"/>
                <a:gd name="connsiteX116" fmla="*/ 425496 w 578518"/>
                <a:gd name="connsiteY116" fmla="*/ 172222 h 575334"/>
                <a:gd name="connsiteX117" fmla="*/ 472342 w 578518"/>
                <a:gd name="connsiteY117" fmla="*/ 144547 h 575334"/>
                <a:gd name="connsiteX118" fmla="*/ 500162 w 578518"/>
                <a:gd name="connsiteY118" fmla="*/ 191147 h 575334"/>
                <a:gd name="connsiteX119" fmla="*/ 453317 w 578518"/>
                <a:gd name="connsiteY119" fmla="*/ 218822 h 575334"/>
                <a:gd name="connsiteX120" fmla="*/ 425496 w 578518"/>
                <a:gd name="connsiteY120" fmla="*/ 191147 h 575334"/>
                <a:gd name="connsiteX121" fmla="*/ 289086 w 578518"/>
                <a:gd name="connsiteY121" fmla="*/ 191147 h 575334"/>
                <a:gd name="connsiteX122" fmla="*/ 192722 w 578518"/>
                <a:gd name="connsiteY122" fmla="*/ 287003 h 575334"/>
                <a:gd name="connsiteX123" fmla="*/ 192724 w 578518"/>
                <a:gd name="connsiteY123" fmla="*/ 287667 h 575334"/>
                <a:gd name="connsiteX124" fmla="*/ 443380 w 578518"/>
                <a:gd name="connsiteY124" fmla="*/ 182063 h 575334"/>
                <a:gd name="connsiteX125" fmla="*/ 462405 w 578518"/>
                <a:gd name="connsiteY125" fmla="*/ 200989 h 575334"/>
                <a:gd name="connsiteX126" fmla="*/ 481430 w 578518"/>
                <a:gd name="connsiteY126" fmla="*/ 182063 h 575334"/>
                <a:gd name="connsiteX127" fmla="*/ 462405 w 578518"/>
                <a:gd name="connsiteY127" fmla="*/ 163138 h 575334"/>
                <a:gd name="connsiteX128" fmla="*/ 443380 w 578518"/>
                <a:gd name="connsiteY128" fmla="*/ 182063 h 575334"/>
                <a:gd name="connsiteX129" fmla="*/ 443380 w 578518"/>
                <a:gd name="connsiteY129" fmla="*/ 393082 h 575334"/>
                <a:gd name="connsiteX130" fmla="*/ 462405 w 578518"/>
                <a:gd name="connsiteY130" fmla="*/ 412008 h 575334"/>
                <a:gd name="connsiteX131" fmla="*/ 481430 w 578518"/>
                <a:gd name="connsiteY131" fmla="*/ 393082 h 575334"/>
                <a:gd name="connsiteX132" fmla="*/ 462405 w 578518"/>
                <a:gd name="connsiteY132" fmla="*/ 374157 h 575334"/>
                <a:gd name="connsiteX133" fmla="*/ 443380 w 578518"/>
                <a:gd name="connsiteY133" fmla="*/ 393082 h 575334"/>
                <a:gd name="connsiteX134" fmla="*/ 443380 w 578518"/>
                <a:gd name="connsiteY134" fmla="*/ 393177 h 575334"/>
                <a:gd name="connsiteX135" fmla="*/ 577317 w 578518"/>
                <a:gd name="connsiteY135" fmla="*/ 278015 h 575334"/>
                <a:gd name="connsiteX136" fmla="*/ 549492 w 578518"/>
                <a:gd name="connsiteY136" fmla="*/ 324619 h 575334"/>
                <a:gd name="connsiteX137" fmla="*/ 502643 w 578518"/>
                <a:gd name="connsiteY137" fmla="*/ 296941 h 575334"/>
                <a:gd name="connsiteX138" fmla="*/ 347018 w 578518"/>
                <a:gd name="connsiteY138" fmla="*/ 296941 h 575334"/>
                <a:gd name="connsiteX139" fmla="*/ 346162 w 578518"/>
                <a:gd name="connsiteY139" fmla="*/ 296941 h 575334"/>
                <a:gd name="connsiteX140" fmla="*/ 279600 w 578518"/>
                <a:gd name="connsiteY140" fmla="*/ 344228 h 575334"/>
                <a:gd name="connsiteX141" fmla="*/ 232064 w 578518"/>
                <a:gd name="connsiteY141" fmla="*/ 278015 h 575334"/>
                <a:gd name="connsiteX142" fmla="*/ 298626 w 578518"/>
                <a:gd name="connsiteY142" fmla="*/ 230728 h 575334"/>
                <a:gd name="connsiteX143" fmla="*/ 346162 w 578518"/>
                <a:gd name="connsiteY143" fmla="*/ 278015 h 575334"/>
                <a:gd name="connsiteX144" fmla="*/ 347018 w 578518"/>
                <a:gd name="connsiteY144" fmla="*/ 278015 h 575334"/>
                <a:gd name="connsiteX145" fmla="*/ 502643 w 578518"/>
                <a:gd name="connsiteY145" fmla="*/ 278015 h 575334"/>
                <a:gd name="connsiteX146" fmla="*/ 549477 w 578518"/>
                <a:gd name="connsiteY146" fmla="*/ 250322 h 575334"/>
                <a:gd name="connsiteX147" fmla="*/ 577317 w 578518"/>
                <a:gd name="connsiteY147" fmla="*/ 278015 h 575334"/>
                <a:gd name="connsiteX148" fmla="*/ 327707 w 578518"/>
                <a:gd name="connsiteY148" fmla="*/ 287478 h 575334"/>
                <a:gd name="connsiteX149" fmla="*/ 289182 w 578518"/>
                <a:gd name="connsiteY149" fmla="*/ 248965 h 575334"/>
                <a:gd name="connsiteX150" fmla="*/ 250465 w 578518"/>
                <a:gd name="connsiteY150" fmla="*/ 287289 h 575334"/>
                <a:gd name="connsiteX151" fmla="*/ 288991 w 578518"/>
                <a:gd name="connsiteY151" fmla="*/ 325802 h 575334"/>
                <a:gd name="connsiteX152" fmla="*/ 289086 w 578518"/>
                <a:gd name="connsiteY152" fmla="*/ 325802 h 575334"/>
                <a:gd name="connsiteX153" fmla="*/ 327707 w 578518"/>
                <a:gd name="connsiteY153" fmla="*/ 287667 h 575334"/>
                <a:gd name="connsiteX154" fmla="*/ 559148 w 578518"/>
                <a:gd name="connsiteY154" fmla="*/ 287478 h 575334"/>
                <a:gd name="connsiteX155" fmla="*/ 540123 w 578518"/>
                <a:gd name="connsiteY155" fmla="*/ 268553 h 575334"/>
                <a:gd name="connsiteX156" fmla="*/ 521097 w 578518"/>
                <a:gd name="connsiteY156" fmla="*/ 287478 h 575334"/>
                <a:gd name="connsiteX157" fmla="*/ 540123 w 578518"/>
                <a:gd name="connsiteY157" fmla="*/ 306404 h 575334"/>
                <a:gd name="connsiteX158" fmla="*/ 559148 w 578518"/>
                <a:gd name="connsiteY158" fmla="*/ 287667 h 575334"/>
                <a:gd name="connsiteX159" fmla="*/ 57646 w 578518"/>
                <a:gd name="connsiteY159" fmla="*/ 296941 h 575334"/>
                <a:gd name="connsiteX160" fmla="*/ 57646 w 578518"/>
                <a:gd name="connsiteY160" fmla="*/ 278015 h 575334"/>
                <a:gd name="connsiteX161" fmla="*/ 38050 w 578518"/>
                <a:gd name="connsiteY161" fmla="*/ 278015 h 575334"/>
                <a:gd name="connsiteX162" fmla="*/ 38050 w 578518"/>
                <a:gd name="connsiteY162" fmla="*/ 296941 h 575334"/>
                <a:gd name="connsiteX163" fmla="*/ 118621 w 578518"/>
                <a:gd name="connsiteY163" fmla="*/ 470488 h 575334"/>
                <a:gd name="connsiteX164" fmla="*/ 132320 w 578518"/>
                <a:gd name="connsiteY164" fmla="*/ 456956 h 575334"/>
                <a:gd name="connsiteX165" fmla="*/ 118621 w 578518"/>
                <a:gd name="connsiteY165" fmla="*/ 443424 h 575334"/>
                <a:gd name="connsiteX166" fmla="*/ 104638 w 578518"/>
                <a:gd name="connsiteY166" fmla="*/ 457240 h 575334"/>
                <a:gd name="connsiteX167" fmla="*/ 279479 w 578518"/>
                <a:gd name="connsiteY167" fmla="*/ 517801 h 575334"/>
                <a:gd name="connsiteX168" fmla="*/ 279479 w 578518"/>
                <a:gd name="connsiteY168" fmla="*/ 536727 h 575334"/>
                <a:gd name="connsiteX169" fmla="*/ 298504 w 578518"/>
                <a:gd name="connsiteY169" fmla="*/ 536727 h 575334"/>
                <a:gd name="connsiteX170" fmla="*/ 298504 w 578518"/>
                <a:gd name="connsiteY170" fmla="*/ 517801 h 575334"/>
                <a:gd name="connsiteX171" fmla="*/ 298504 w 578518"/>
                <a:gd name="connsiteY171" fmla="*/ 57344 h 575334"/>
                <a:gd name="connsiteX172" fmla="*/ 298504 w 578518"/>
                <a:gd name="connsiteY172" fmla="*/ 38419 h 575334"/>
                <a:gd name="connsiteX173" fmla="*/ 279479 w 578518"/>
                <a:gd name="connsiteY173" fmla="*/ 38419 h 575334"/>
                <a:gd name="connsiteX174" fmla="*/ 279479 w 578518"/>
                <a:gd name="connsiteY174" fmla="*/ 57344 h 575334"/>
                <a:gd name="connsiteX175" fmla="*/ 104638 w 578518"/>
                <a:gd name="connsiteY175" fmla="*/ 118095 h 575334"/>
                <a:gd name="connsiteX176" fmla="*/ 118336 w 578518"/>
                <a:gd name="connsiteY176" fmla="*/ 131721 h 575334"/>
                <a:gd name="connsiteX177" fmla="*/ 131939 w 578518"/>
                <a:gd name="connsiteY177" fmla="*/ 118095 h 575334"/>
                <a:gd name="connsiteX178" fmla="*/ 118336 w 578518"/>
                <a:gd name="connsiteY178" fmla="*/ 104563 h 57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78518" h="575334">
                  <a:moveTo>
                    <a:pt x="356625" y="490738"/>
                  </a:moveTo>
                  <a:lnTo>
                    <a:pt x="356625" y="565872"/>
                  </a:lnTo>
                  <a:cubicBezTo>
                    <a:pt x="356625" y="571098"/>
                    <a:pt x="352367" y="575335"/>
                    <a:pt x="347113" y="575335"/>
                  </a:cubicBezTo>
                  <a:lnTo>
                    <a:pt x="231250" y="575335"/>
                  </a:lnTo>
                  <a:cubicBezTo>
                    <a:pt x="225996" y="575335"/>
                    <a:pt x="221738" y="571098"/>
                    <a:pt x="221738" y="565872"/>
                  </a:cubicBezTo>
                  <a:lnTo>
                    <a:pt x="221738" y="497835"/>
                  </a:lnTo>
                  <a:cubicBezTo>
                    <a:pt x="209960" y="494143"/>
                    <a:pt x="198533" y="489425"/>
                    <a:pt x="187587" y="483736"/>
                  </a:cubicBezTo>
                  <a:lnTo>
                    <a:pt x="139169" y="532185"/>
                  </a:lnTo>
                  <a:cubicBezTo>
                    <a:pt x="135522" y="535947"/>
                    <a:pt x="129501" y="536058"/>
                    <a:pt x="125718" y="532431"/>
                  </a:cubicBezTo>
                  <a:cubicBezTo>
                    <a:pt x="125634" y="532350"/>
                    <a:pt x="125551" y="532268"/>
                    <a:pt x="125471" y="532185"/>
                  </a:cubicBezTo>
                  <a:lnTo>
                    <a:pt x="43663" y="450805"/>
                  </a:lnTo>
                  <a:cubicBezTo>
                    <a:pt x="39880" y="447178"/>
                    <a:pt x="39769" y="441188"/>
                    <a:pt x="43415" y="437425"/>
                  </a:cubicBezTo>
                  <a:cubicBezTo>
                    <a:pt x="43496" y="437342"/>
                    <a:pt x="43579" y="437259"/>
                    <a:pt x="43663" y="437179"/>
                  </a:cubicBezTo>
                  <a:lnTo>
                    <a:pt x="91986" y="389108"/>
                  </a:lnTo>
                  <a:cubicBezTo>
                    <a:pt x="86267" y="378220"/>
                    <a:pt x="81524" y="366853"/>
                    <a:pt x="77813" y="355137"/>
                  </a:cubicBezTo>
                  <a:lnTo>
                    <a:pt x="9513" y="355137"/>
                  </a:lnTo>
                  <a:cubicBezTo>
                    <a:pt x="4259" y="355137"/>
                    <a:pt x="0" y="350900"/>
                    <a:pt x="0" y="345674"/>
                  </a:cubicBezTo>
                  <a:lnTo>
                    <a:pt x="0" y="230134"/>
                  </a:lnTo>
                  <a:cubicBezTo>
                    <a:pt x="0" y="224908"/>
                    <a:pt x="4259" y="220671"/>
                    <a:pt x="9513" y="220671"/>
                  </a:cubicBezTo>
                  <a:lnTo>
                    <a:pt x="77908" y="220671"/>
                  </a:lnTo>
                  <a:cubicBezTo>
                    <a:pt x="81620" y="208955"/>
                    <a:pt x="86363" y="197588"/>
                    <a:pt x="92081" y="186700"/>
                  </a:cubicBezTo>
                  <a:lnTo>
                    <a:pt x="43758" y="138629"/>
                  </a:lnTo>
                  <a:cubicBezTo>
                    <a:pt x="40001" y="134976"/>
                    <a:pt x="39934" y="128985"/>
                    <a:pt x="43606" y="125248"/>
                  </a:cubicBezTo>
                  <a:cubicBezTo>
                    <a:pt x="43657" y="125197"/>
                    <a:pt x="43707" y="125147"/>
                    <a:pt x="43758" y="125097"/>
                  </a:cubicBezTo>
                  <a:lnTo>
                    <a:pt x="125566" y="43623"/>
                  </a:lnTo>
                  <a:cubicBezTo>
                    <a:pt x="129212" y="39861"/>
                    <a:pt x="135233" y="39750"/>
                    <a:pt x="139016" y="43377"/>
                  </a:cubicBezTo>
                  <a:cubicBezTo>
                    <a:pt x="139100" y="43458"/>
                    <a:pt x="139183" y="43540"/>
                    <a:pt x="139264" y="43623"/>
                  </a:cubicBezTo>
                  <a:lnTo>
                    <a:pt x="187587" y="91694"/>
                  </a:lnTo>
                  <a:cubicBezTo>
                    <a:pt x="198569" y="86084"/>
                    <a:pt x="209990" y="81368"/>
                    <a:pt x="221738" y="77595"/>
                  </a:cubicBezTo>
                  <a:lnTo>
                    <a:pt x="221738" y="9463"/>
                  </a:lnTo>
                  <a:cubicBezTo>
                    <a:pt x="221738" y="4236"/>
                    <a:pt x="225996" y="0"/>
                    <a:pt x="231250" y="0"/>
                  </a:cubicBezTo>
                  <a:lnTo>
                    <a:pt x="347018" y="0"/>
                  </a:lnTo>
                  <a:cubicBezTo>
                    <a:pt x="352272" y="0"/>
                    <a:pt x="356530" y="4236"/>
                    <a:pt x="356530" y="9463"/>
                  </a:cubicBezTo>
                  <a:lnTo>
                    <a:pt x="356530" y="86206"/>
                  </a:lnTo>
                  <a:cubicBezTo>
                    <a:pt x="356530" y="91432"/>
                    <a:pt x="352272" y="95668"/>
                    <a:pt x="347018" y="95668"/>
                  </a:cubicBezTo>
                  <a:cubicBezTo>
                    <a:pt x="341764" y="95668"/>
                    <a:pt x="337505" y="91432"/>
                    <a:pt x="337505" y="86206"/>
                  </a:cubicBezTo>
                  <a:lnTo>
                    <a:pt x="337505" y="19020"/>
                  </a:lnTo>
                  <a:lnTo>
                    <a:pt x="240858" y="19020"/>
                  </a:lnTo>
                  <a:lnTo>
                    <a:pt x="240858" y="84597"/>
                  </a:lnTo>
                  <a:cubicBezTo>
                    <a:pt x="241020" y="88969"/>
                    <a:pt x="238149" y="92882"/>
                    <a:pt x="233914" y="94060"/>
                  </a:cubicBezTo>
                  <a:cubicBezTo>
                    <a:pt x="218708" y="98223"/>
                    <a:pt x="204052" y="104163"/>
                    <a:pt x="190251" y="111755"/>
                  </a:cubicBezTo>
                  <a:cubicBezTo>
                    <a:pt x="186493" y="113884"/>
                    <a:pt x="181764" y="113223"/>
                    <a:pt x="178741" y="110146"/>
                  </a:cubicBezTo>
                  <a:lnTo>
                    <a:pt x="132129" y="63779"/>
                  </a:lnTo>
                  <a:lnTo>
                    <a:pt x="63924" y="131627"/>
                  </a:lnTo>
                  <a:lnTo>
                    <a:pt x="110536" y="177994"/>
                  </a:lnTo>
                  <a:cubicBezTo>
                    <a:pt x="113645" y="181039"/>
                    <a:pt x="114272" y="185799"/>
                    <a:pt x="112058" y="189539"/>
                  </a:cubicBezTo>
                  <a:cubicBezTo>
                    <a:pt x="104373" y="203165"/>
                    <a:pt x="98338" y="217650"/>
                    <a:pt x="94079" y="232689"/>
                  </a:cubicBezTo>
                  <a:cubicBezTo>
                    <a:pt x="92931" y="236940"/>
                    <a:pt x="88989" y="239842"/>
                    <a:pt x="84567" y="239691"/>
                  </a:cubicBezTo>
                  <a:lnTo>
                    <a:pt x="19025" y="239691"/>
                  </a:lnTo>
                  <a:lnTo>
                    <a:pt x="19025" y="335644"/>
                  </a:lnTo>
                  <a:lnTo>
                    <a:pt x="84852" y="335644"/>
                  </a:lnTo>
                  <a:cubicBezTo>
                    <a:pt x="89247" y="335482"/>
                    <a:pt x="93180" y="338339"/>
                    <a:pt x="94364" y="342551"/>
                  </a:cubicBezTo>
                  <a:cubicBezTo>
                    <a:pt x="98580" y="357636"/>
                    <a:pt x="104617" y="372157"/>
                    <a:pt x="112343" y="385796"/>
                  </a:cubicBezTo>
                  <a:cubicBezTo>
                    <a:pt x="114507" y="389514"/>
                    <a:pt x="113882" y="394216"/>
                    <a:pt x="110821" y="397246"/>
                  </a:cubicBezTo>
                  <a:lnTo>
                    <a:pt x="64210" y="443613"/>
                  </a:lnTo>
                  <a:lnTo>
                    <a:pt x="132415" y="511461"/>
                  </a:lnTo>
                  <a:lnTo>
                    <a:pt x="179026" y="465094"/>
                  </a:lnTo>
                  <a:cubicBezTo>
                    <a:pt x="182025" y="462187"/>
                    <a:pt x="186582" y="461572"/>
                    <a:pt x="190251" y="463580"/>
                  </a:cubicBezTo>
                  <a:cubicBezTo>
                    <a:pt x="203949" y="471225"/>
                    <a:pt x="218510" y="477228"/>
                    <a:pt x="233628" y="481464"/>
                  </a:cubicBezTo>
                  <a:cubicBezTo>
                    <a:pt x="237863" y="482643"/>
                    <a:pt x="240735" y="486555"/>
                    <a:pt x="240572" y="490927"/>
                  </a:cubicBezTo>
                  <a:lnTo>
                    <a:pt x="240572" y="556409"/>
                  </a:lnTo>
                  <a:lnTo>
                    <a:pt x="337315" y="556409"/>
                  </a:lnTo>
                  <a:lnTo>
                    <a:pt x="337315" y="490738"/>
                  </a:lnTo>
                  <a:cubicBezTo>
                    <a:pt x="337315" y="485512"/>
                    <a:pt x="341574" y="481275"/>
                    <a:pt x="346828" y="481275"/>
                  </a:cubicBezTo>
                  <a:cubicBezTo>
                    <a:pt x="352081" y="481275"/>
                    <a:pt x="356340" y="485512"/>
                    <a:pt x="356340" y="490738"/>
                  </a:cubicBezTo>
                  <a:close/>
                  <a:moveTo>
                    <a:pt x="577317" y="508244"/>
                  </a:moveTo>
                  <a:cubicBezTo>
                    <a:pt x="582570" y="528756"/>
                    <a:pt x="570113" y="549622"/>
                    <a:pt x="549492" y="554848"/>
                  </a:cubicBezTo>
                  <a:cubicBezTo>
                    <a:pt x="528872" y="560074"/>
                    <a:pt x="507897" y="547682"/>
                    <a:pt x="502643" y="527170"/>
                  </a:cubicBezTo>
                  <a:lnTo>
                    <a:pt x="433772" y="527170"/>
                  </a:lnTo>
                  <a:cubicBezTo>
                    <a:pt x="430644" y="527217"/>
                    <a:pt x="427691" y="525731"/>
                    <a:pt x="425877" y="523195"/>
                  </a:cubicBezTo>
                  <a:lnTo>
                    <a:pt x="380502" y="460268"/>
                  </a:lnTo>
                  <a:lnTo>
                    <a:pt x="289086" y="460268"/>
                  </a:lnTo>
                  <a:cubicBezTo>
                    <a:pt x="193234" y="458036"/>
                    <a:pt x="117350" y="378929"/>
                    <a:pt x="119594" y="283578"/>
                  </a:cubicBezTo>
                  <a:cubicBezTo>
                    <a:pt x="121763" y="191369"/>
                    <a:pt x="196391" y="117131"/>
                    <a:pt x="289086" y="114972"/>
                  </a:cubicBezTo>
                  <a:lnTo>
                    <a:pt x="380502" y="114972"/>
                  </a:lnTo>
                  <a:lnTo>
                    <a:pt x="425782" y="51856"/>
                  </a:lnTo>
                  <a:cubicBezTo>
                    <a:pt x="427575" y="49284"/>
                    <a:pt x="430530" y="47760"/>
                    <a:pt x="433677" y="47787"/>
                  </a:cubicBezTo>
                  <a:lnTo>
                    <a:pt x="502548" y="47787"/>
                  </a:lnTo>
                  <a:cubicBezTo>
                    <a:pt x="507802" y="27276"/>
                    <a:pt x="528775" y="14886"/>
                    <a:pt x="549393" y="20112"/>
                  </a:cubicBezTo>
                  <a:cubicBezTo>
                    <a:pt x="570012" y="25338"/>
                    <a:pt x="582468" y="46202"/>
                    <a:pt x="577214" y="66712"/>
                  </a:cubicBezTo>
                  <a:cubicBezTo>
                    <a:pt x="571960" y="87223"/>
                    <a:pt x="550987" y="99613"/>
                    <a:pt x="530368" y="94387"/>
                  </a:cubicBezTo>
                  <a:cubicBezTo>
                    <a:pt x="516702" y="90923"/>
                    <a:pt x="506031" y="80307"/>
                    <a:pt x="502548" y="66712"/>
                  </a:cubicBezTo>
                  <a:lnTo>
                    <a:pt x="438719" y="66712"/>
                  </a:lnTo>
                  <a:lnTo>
                    <a:pt x="393439" y="129829"/>
                  </a:lnTo>
                  <a:cubicBezTo>
                    <a:pt x="391646" y="132401"/>
                    <a:pt x="388690" y="133924"/>
                    <a:pt x="385544" y="133898"/>
                  </a:cubicBezTo>
                  <a:lnTo>
                    <a:pt x="289086" y="133898"/>
                  </a:lnTo>
                  <a:cubicBezTo>
                    <a:pt x="203872" y="133898"/>
                    <a:pt x="134793" y="202615"/>
                    <a:pt x="134793" y="287384"/>
                  </a:cubicBezTo>
                  <a:cubicBezTo>
                    <a:pt x="134793" y="372152"/>
                    <a:pt x="203872" y="440869"/>
                    <a:pt x="289086" y="440869"/>
                  </a:cubicBezTo>
                  <a:lnTo>
                    <a:pt x="385544" y="440869"/>
                  </a:lnTo>
                  <a:cubicBezTo>
                    <a:pt x="388672" y="440822"/>
                    <a:pt x="391625" y="442308"/>
                    <a:pt x="393439" y="444844"/>
                  </a:cubicBezTo>
                  <a:lnTo>
                    <a:pt x="438719" y="507960"/>
                  </a:lnTo>
                  <a:lnTo>
                    <a:pt x="502643" y="507960"/>
                  </a:lnTo>
                  <a:cubicBezTo>
                    <a:pt x="507888" y="487448"/>
                    <a:pt x="528857" y="475049"/>
                    <a:pt x="549477" y="480266"/>
                  </a:cubicBezTo>
                  <a:cubicBezTo>
                    <a:pt x="563156" y="483728"/>
                    <a:pt x="573837" y="494353"/>
                    <a:pt x="577317" y="507960"/>
                  </a:cubicBezTo>
                  <a:close/>
                  <a:moveTo>
                    <a:pt x="520241" y="57439"/>
                  </a:moveTo>
                  <a:cubicBezTo>
                    <a:pt x="520241" y="67891"/>
                    <a:pt x="528759" y="76364"/>
                    <a:pt x="539266" y="76364"/>
                  </a:cubicBezTo>
                  <a:cubicBezTo>
                    <a:pt x="549774" y="76364"/>
                    <a:pt x="558292" y="67891"/>
                    <a:pt x="558292" y="57439"/>
                  </a:cubicBezTo>
                  <a:cubicBezTo>
                    <a:pt x="558292" y="46986"/>
                    <a:pt x="549774" y="38513"/>
                    <a:pt x="539266" y="38513"/>
                  </a:cubicBezTo>
                  <a:cubicBezTo>
                    <a:pt x="528871" y="38669"/>
                    <a:pt x="520526" y="47096"/>
                    <a:pt x="520527" y="57439"/>
                  </a:cubicBezTo>
                  <a:close/>
                  <a:moveTo>
                    <a:pt x="558862" y="517896"/>
                  </a:moveTo>
                  <a:cubicBezTo>
                    <a:pt x="558862" y="507443"/>
                    <a:pt x="550345" y="498971"/>
                    <a:pt x="539837" y="498971"/>
                  </a:cubicBezTo>
                  <a:cubicBezTo>
                    <a:pt x="529330" y="498971"/>
                    <a:pt x="520812" y="507443"/>
                    <a:pt x="520812" y="517896"/>
                  </a:cubicBezTo>
                  <a:cubicBezTo>
                    <a:pt x="520812" y="528349"/>
                    <a:pt x="529330" y="536822"/>
                    <a:pt x="539837" y="536822"/>
                  </a:cubicBezTo>
                  <a:cubicBezTo>
                    <a:pt x="550343" y="536979"/>
                    <a:pt x="558988" y="528633"/>
                    <a:pt x="559146" y="518182"/>
                  </a:cubicBezTo>
                  <a:cubicBezTo>
                    <a:pt x="559147" y="518087"/>
                    <a:pt x="559148" y="517992"/>
                    <a:pt x="559148" y="517896"/>
                  </a:cubicBezTo>
                  <a:close/>
                  <a:moveTo>
                    <a:pt x="192724" y="287667"/>
                  </a:moveTo>
                  <a:cubicBezTo>
                    <a:pt x="192672" y="340556"/>
                    <a:pt x="235730" y="383473"/>
                    <a:pt x="288896" y="383525"/>
                  </a:cubicBezTo>
                  <a:cubicBezTo>
                    <a:pt x="288960" y="383525"/>
                    <a:pt x="289023" y="383525"/>
                    <a:pt x="289086" y="383525"/>
                  </a:cubicBezTo>
                  <a:lnTo>
                    <a:pt x="425496" y="383525"/>
                  </a:lnTo>
                  <a:cubicBezTo>
                    <a:pt x="430750" y="363015"/>
                    <a:pt x="451723" y="350624"/>
                    <a:pt x="472342" y="355850"/>
                  </a:cubicBezTo>
                  <a:cubicBezTo>
                    <a:pt x="492960" y="361077"/>
                    <a:pt x="505416" y="381940"/>
                    <a:pt x="500162" y="402451"/>
                  </a:cubicBezTo>
                  <a:cubicBezTo>
                    <a:pt x="494908" y="422961"/>
                    <a:pt x="473935" y="435352"/>
                    <a:pt x="453317" y="430125"/>
                  </a:cubicBezTo>
                  <a:cubicBezTo>
                    <a:pt x="439650" y="426661"/>
                    <a:pt x="428979" y="416046"/>
                    <a:pt x="425496" y="402451"/>
                  </a:cubicBezTo>
                  <a:lnTo>
                    <a:pt x="289086" y="402451"/>
                  </a:lnTo>
                  <a:cubicBezTo>
                    <a:pt x="225176" y="400628"/>
                    <a:pt x="174852" y="347611"/>
                    <a:pt x="176684" y="284036"/>
                  </a:cubicBezTo>
                  <a:cubicBezTo>
                    <a:pt x="178443" y="223022"/>
                    <a:pt x="227751" y="173972"/>
                    <a:pt x="289086" y="172222"/>
                  </a:cubicBezTo>
                  <a:lnTo>
                    <a:pt x="425496" y="172222"/>
                  </a:lnTo>
                  <a:cubicBezTo>
                    <a:pt x="430750" y="151711"/>
                    <a:pt x="451723" y="139321"/>
                    <a:pt x="472342" y="144547"/>
                  </a:cubicBezTo>
                  <a:cubicBezTo>
                    <a:pt x="492960" y="149773"/>
                    <a:pt x="505416" y="170637"/>
                    <a:pt x="500162" y="191147"/>
                  </a:cubicBezTo>
                  <a:cubicBezTo>
                    <a:pt x="494908" y="211658"/>
                    <a:pt x="473935" y="224048"/>
                    <a:pt x="453317" y="218822"/>
                  </a:cubicBezTo>
                  <a:cubicBezTo>
                    <a:pt x="439650" y="215358"/>
                    <a:pt x="428979" y="204743"/>
                    <a:pt x="425496" y="191147"/>
                  </a:cubicBezTo>
                  <a:lnTo>
                    <a:pt x="289086" y="191147"/>
                  </a:lnTo>
                  <a:cubicBezTo>
                    <a:pt x="235867" y="191147"/>
                    <a:pt x="192723" y="234062"/>
                    <a:pt x="192722" y="287003"/>
                  </a:cubicBezTo>
                  <a:cubicBezTo>
                    <a:pt x="192722" y="287225"/>
                    <a:pt x="192722" y="287446"/>
                    <a:pt x="192724" y="287667"/>
                  </a:cubicBezTo>
                  <a:close/>
                  <a:moveTo>
                    <a:pt x="443380" y="182063"/>
                  </a:moveTo>
                  <a:cubicBezTo>
                    <a:pt x="443380" y="192516"/>
                    <a:pt x="451897" y="200989"/>
                    <a:pt x="462405" y="200989"/>
                  </a:cubicBezTo>
                  <a:cubicBezTo>
                    <a:pt x="472913" y="200989"/>
                    <a:pt x="481430" y="192516"/>
                    <a:pt x="481430" y="182063"/>
                  </a:cubicBezTo>
                  <a:cubicBezTo>
                    <a:pt x="481430" y="171611"/>
                    <a:pt x="472913" y="163138"/>
                    <a:pt x="462405" y="163138"/>
                  </a:cubicBezTo>
                  <a:cubicBezTo>
                    <a:pt x="451897" y="163138"/>
                    <a:pt x="443380" y="171611"/>
                    <a:pt x="443380" y="182063"/>
                  </a:cubicBezTo>
                  <a:close/>
                  <a:moveTo>
                    <a:pt x="443380" y="393082"/>
                  </a:moveTo>
                  <a:cubicBezTo>
                    <a:pt x="443380" y="403535"/>
                    <a:pt x="451897" y="412008"/>
                    <a:pt x="462405" y="412008"/>
                  </a:cubicBezTo>
                  <a:cubicBezTo>
                    <a:pt x="472913" y="412008"/>
                    <a:pt x="481430" y="403535"/>
                    <a:pt x="481430" y="393082"/>
                  </a:cubicBezTo>
                  <a:cubicBezTo>
                    <a:pt x="481430" y="382630"/>
                    <a:pt x="472913" y="374157"/>
                    <a:pt x="462405" y="374157"/>
                  </a:cubicBezTo>
                  <a:cubicBezTo>
                    <a:pt x="451897" y="374157"/>
                    <a:pt x="443380" y="382630"/>
                    <a:pt x="443380" y="393082"/>
                  </a:cubicBezTo>
                  <a:cubicBezTo>
                    <a:pt x="443380" y="393114"/>
                    <a:pt x="443380" y="393146"/>
                    <a:pt x="443380" y="393177"/>
                  </a:cubicBezTo>
                  <a:close/>
                  <a:moveTo>
                    <a:pt x="577317" y="278015"/>
                  </a:moveTo>
                  <a:cubicBezTo>
                    <a:pt x="582570" y="298528"/>
                    <a:pt x="570113" y="319393"/>
                    <a:pt x="549492" y="324619"/>
                  </a:cubicBezTo>
                  <a:cubicBezTo>
                    <a:pt x="528872" y="329846"/>
                    <a:pt x="507897" y="317453"/>
                    <a:pt x="502643" y="296941"/>
                  </a:cubicBezTo>
                  <a:lnTo>
                    <a:pt x="347018" y="296941"/>
                  </a:lnTo>
                  <a:lnTo>
                    <a:pt x="346162" y="296941"/>
                  </a:lnTo>
                  <a:cubicBezTo>
                    <a:pt x="340908" y="328283"/>
                    <a:pt x="311108" y="349454"/>
                    <a:pt x="279600" y="344228"/>
                  </a:cubicBezTo>
                  <a:cubicBezTo>
                    <a:pt x="248093" y="339002"/>
                    <a:pt x="226811" y="309358"/>
                    <a:pt x="232064" y="278015"/>
                  </a:cubicBezTo>
                  <a:cubicBezTo>
                    <a:pt x="237318" y="246673"/>
                    <a:pt x="267118" y="225502"/>
                    <a:pt x="298626" y="230728"/>
                  </a:cubicBezTo>
                  <a:cubicBezTo>
                    <a:pt x="322999" y="234771"/>
                    <a:pt x="342098" y="253770"/>
                    <a:pt x="346162" y="278015"/>
                  </a:cubicBezTo>
                  <a:lnTo>
                    <a:pt x="347018" y="278015"/>
                  </a:lnTo>
                  <a:lnTo>
                    <a:pt x="502643" y="278015"/>
                  </a:lnTo>
                  <a:cubicBezTo>
                    <a:pt x="507888" y="257503"/>
                    <a:pt x="528857" y="245104"/>
                    <a:pt x="549477" y="250322"/>
                  </a:cubicBezTo>
                  <a:cubicBezTo>
                    <a:pt x="563156" y="253783"/>
                    <a:pt x="573837" y="264408"/>
                    <a:pt x="577317" y="278015"/>
                  </a:cubicBezTo>
                  <a:close/>
                  <a:moveTo>
                    <a:pt x="327707" y="287478"/>
                  </a:moveTo>
                  <a:cubicBezTo>
                    <a:pt x="327760" y="266260"/>
                    <a:pt x="310511" y="249017"/>
                    <a:pt x="289182" y="248965"/>
                  </a:cubicBezTo>
                  <a:cubicBezTo>
                    <a:pt x="267852" y="248913"/>
                    <a:pt x="250518" y="266071"/>
                    <a:pt x="250465" y="287289"/>
                  </a:cubicBezTo>
                  <a:cubicBezTo>
                    <a:pt x="250413" y="308507"/>
                    <a:pt x="267661" y="325750"/>
                    <a:pt x="288991" y="325802"/>
                  </a:cubicBezTo>
                  <a:cubicBezTo>
                    <a:pt x="289023" y="325802"/>
                    <a:pt x="289055" y="325802"/>
                    <a:pt x="289086" y="325802"/>
                  </a:cubicBezTo>
                  <a:cubicBezTo>
                    <a:pt x="310305" y="325803"/>
                    <a:pt x="327550" y="308774"/>
                    <a:pt x="327707" y="287667"/>
                  </a:cubicBezTo>
                  <a:close/>
                  <a:moveTo>
                    <a:pt x="559148" y="287478"/>
                  </a:moveTo>
                  <a:cubicBezTo>
                    <a:pt x="559148" y="277026"/>
                    <a:pt x="550630" y="268553"/>
                    <a:pt x="540123" y="268553"/>
                  </a:cubicBezTo>
                  <a:cubicBezTo>
                    <a:pt x="529615" y="268553"/>
                    <a:pt x="521097" y="277026"/>
                    <a:pt x="521097" y="287478"/>
                  </a:cubicBezTo>
                  <a:cubicBezTo>
                    <a:pt x="521097" y="297931"/>
                    <a:pt x="529615" y="306404"/>
                    <a:pt x="540123" y="306404"/>
                  </a:cubicBezTo>
                  <a:cubicBezTo>
                    <a:pt x="550556" y="306405"/>
                    <a:pt x="559043" y="298046"/>
                    <a:pt x="559148" y="287667"/>
                  </a:cubicBezTo>
                  <a:close/>
                  <a:moveTo>
                    <a:pt x="57646" y="296941"/>
                  </a:moveTo>
                  <a:lnTo>
                    <a:pt x="57646" y="278015"/>
                  </a:lnTo>
                  <a:lnTo>
                    <a:pt x="38050" y="278015"/>
                  </a:lnTo>
                  <a:lnTo>
                    <a:pt x="38050" y="296941"/>
                  </a:lnTo>
                  <a:close/>
                  <a:moveTo>
                    <a:pt x="118621" y="470488"/>
                  </a:moveTo>
                  <a:lnTo>
                    <a:pt x="132320" y="456956"/>
                  </a:lnTo>
                  <a:lnTo>
                    <a:pt x="118621" y="443424"/>
                  </a:lnTo>
                  <a:lnTo>
                    <a:pt x="104638" y="457240"/>
                  </a:lnTo>
                  <a:close/>
                  <a:moveTo>
                    <a:pt x="279479" y="517801"/>
                  </a:moveTo>
                  <a:lnTo>
                    <a:pt x="279479" y="536727"/>
                  </a:lnTo>
                  <a:lnTo>
                    <a:pt x="298504" y="536727"/>
                  </a:lnTo>
                  <a:lnTo>
                    <a:pt x="298504" y="517801"/>
                  </a:lnTo>
                  <a:close/>
                  <a:moveTo>
                    <a:pt x="298504" y="57344"/>
                  </a:moveTo>
                  <a:lnTo>
                    <a:pt x="298504" y="38419"/>
                  </a:lnTo>
                  <a:lnTo>
                    <a:pt x="279479" y="38419"/>
                  </a:lnTo>
                  <a:lnTo>
                    <a:pt x="279479" y="57344"/>
                  </a:lnTo>
                  <a:close/>
                  <a:moveTo>
                    <a:pt x="104638" y="118095"/>
                  </a:moveTo>
                  <a:lnTo>
                    <a:pt x="118336" y="131721"/>
                  </a:lnTo>
                  <a:lnTo>
                    <a:pt x="131939" y="118095"/>
                  </a:lnTo>
                  <a:lnTo>
                    <a:pt x="118336" y="104563"/>
                  </a:lnTo>
                  <a:close/>
                </a:path>
              </a:pathLst>
            </a:custGeom>
            <a:solidFill>
              <a:srgbClr val="FFFFFF"/>
            </a:solidFill>
            <a:ln w="9488" cap="flat">
              <a:noFill/>
              <a:prstDash val="solid"/>
              <a:miter/>
            </a:ln>
          </p:spPr>
          <p:txBody>
            <a:bodyPr rtlCol="0"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494949"/>
                </a:solidFill>
                <a:effectLst/>
                <a:uLnTx/>
                <a:uFillTx/>
                <a:latin typeface="Arial" panose="020B0604020202020204"/>
                <a:ea typeface="+mn-ea"/>
                <a:cs typeface="+mn-cs"/>
              </a:endParaRPr>
            </a:p>
          </p:txBody>
        </p:sp>
        <p:sp>
          <p:nvSpPr>
            <p:cNvPr id="15" name="Forma libre 559">
              <a:extLst>
                <a:ext uri="{FF2B5EF4-FFF2-40B4-BE49-F238E27FC236}">
                  <a16:creationId xmlns:a16="http://schemas.microsoft.com/office/drawing/2014/main" id="{07A328CC-059B-9E88-B907-EE7E01279EBA}"/>
                </a:ext>
              </a:extLst>
            </p:cNvPr>
            <p:cNvSpPr/>
            <p:nvPr/>
          </p:nvSpPr>
          <p:spPr>
            <a:xfrm>
              <a:off x="2667959" y="1705758"/>
              <a:ext cx="1321545" cy="305275"/>
            </a:xfrm>
            <a:custGeom>
              <a:avLst/>
              <a:gdLst>
                <a:gd name="connsiteX0" fmla="*/ 855305 w 2272416"/>
                <a:gd name="connsiteY0" fmla="*/ 241763 h 524924"/>
                <a:gd name="connsiteX1" fmla="*/ 807366 w 2272416"/>
                <a:gd name="connsiteY1" fmla="*/ 257770 h 524924"/>
                <a:gd name="connsiteX2" fmla="*/ 779045 w 2272416"/>
                <a:gd name="connsiteY2" fmla="*/ 263910 h 524924"/>
                <a:gd name="connsiteX3" fmla="*/ 747062 w 2272416"/>
                <a:gd name="connsiteY3" fmla="*/ 279849 h 524924"/>
                <a:gd name="connsiteX4" fmla="*/ 738428 w 2272416"/>
                <a:gd name="connsiteY4" fmla="*/ 306895 h 524924"/>
                <a:gd name="connsiteX5" fmla="*/ 749549 w 2272416"/>
                <a:gd name="connsiteY5" fmla="*/ 336426 h 524924"/>
                <a:gd name="connsiteX6" fmla="*/ 781532 w 2272416"/>
                <a:gd name="connsiteY6" fmla="*/ 346223 h 524924"/>
                <a:gd name="connsiteX7" fmla="*/ 855312 w 2272416"/>
                <a:gd name="connsiteY7" fmla="*/ 284375 h 524924"/>
                <a:gd name="connsiteX8" fmla="*/ 855305 w 2272416"/>
                <a:gd name="connsiteY8" fmla="*/ 272466 h 524924"/>
                <a:gd name="connsiteX9" fmla="*/ 1259126 w 2272416"/>
                <a:gd name="connsiteY9" fmla="*/ 143443 h 524924"/>
                <a:gd name="connsiteX10" fmla="*/ 1214779 w 2272416"/>
                <a:gd name="connsiteY10" fmla="*/ 160692 h 524924"/>
                <a:gd name="connsiteX11" fmla="*/ 1196336 w 2272416"/>
                <a:gd name="connsiteY11" fmla="*/ 209817 h 524924"/>
                <a:gd name="connsiteX12" fmla="*/ 1321848 w 2272416"/>
                <a:gd name="connsiteY12" fmla="*/ 209817 h 524924"/>
                <a:gd name="connsiteX13" fmla="*/ 1304648 w 2272416"/>
                <a:gd name="connsiteY13" fmla="*/ 160692 h 524924"/>
                <a:gd name="connsiteX14" fmla="*/ 1259126 w 2272416"/>
                <a:gd name="connsiteY14" fmla="*/ 143443 h 524924"/>
                <a:gd name="connsiteX15" fmla="*/ 1688989 w 2272416"/>
                <a:gd name="connsiteY15" fmla="*/ 79829 h 524924"/>
                <a:gd name="connsiteX16" fmla="*/ 1783693 w 2272416"/>
                <a:gd name="connsiteY16" fmla="*/ 79829 h 524924"/>
                <a:gd name="connsiteX17" fmla="*/ 1850144 w 2272416"/>
                <a:gd name="connsiteY17" fmla="*/ 310898 h 524924"/>
                <a:gd name="connsiteX18" fmla="*/ 1907961 w 2272416"/>
                <a:gd name="connsiteY18" fmla="*/ 109291 h 524924"/>
                <a:gd name="connsiteX19" fmla="*/ 1947335 w 2272416"/>
                <a:gd name="connsiteY19" fmla="*/ 79829 h 524924"/>
                <a:gd name="connsiteX20" fmla="*/ 2006395 w 2272416"/>
                <a:gd name="connsiteY20" fmla="*/ 79829 h 524924"/>
                <a:gd name="connsiteX21" fmla="*/ 1880883 w 2272416"/>
                <a:gd name="connsiteY21" fmla="*/ 452409 h 524924"/>
                <a:gd name="connsiteX22" fmla="*/ 1843997 w 2272416"/>
                <a:gd name="connsiteY22" fmla="*/ 510159 h 524924"/>
                <a:gd name="connsiteX23" fmla="*/ 1771397 w 2272416"/>
                <a:gd name="connsiteY23" fmla="*/ 524924 h 524924"/>
                <a:gd name="connsiteX24" fmla="*/ 1762901 w 2272416"/>
                <a:gd name="connsiteY24" fmla="*/ 524924 h 524924"/>
                <a:gd name="connsiteX25" fmla="*/ 1735753 w 2272416"/>
                <a:gd name="connsiteY25" fmla="*/ 524165 h 524924"/>
                <a:gd name="connsiteX26" fmla="*/ 1735753 w 2272416"/>
                <a:gd name="connsiteY26" fmla="*/ 454410 h 524924"/>
                <a:gd name="connsiteX27" fmla="*/ 1759101 w 2272416"/>
                <a:gd name="connsiteY27" fmla="*/ 454410 h 524924"/>
                <a:gd name="connsiteX28" fmla="*/ 1797853 w 2272416"/>
                <a:gd name="connsiteY28" fmla="*/ 442681 h 524924"/>
                <a:gd name="connsiteX29" fmla="*/ 1803380 w 2272416"/>
                <a:gd name="connsiteY29" fmla="*/ 405216 h 524924"/>
                <a:gd name="connsiteX30" fmla="*/ 638612 w 2272416"/>
                <a:gd name="connsiteY30" fmla="*/ 79415 h 524924"/>
                <a:gd name="connsiteX31" fmla="*/ 650908 w 2272416"/>
                <a:gd name="connsiteY31" fmla="*/ 79415 h 524924"/>
                <a:gd name="connsiteX32" fmla="*/ 650908 w 2272416"/>
                <a:gd name="connsiteY32" fmla="*/ 166695 h 524924"/>
                <a:gd name="connsiteX33" fmla="*/ 622656 w 2272416"/>
                <a:gd name="connsiteY33" fmla="*/ 166695 h 524924"/>
                <a:gd name="connsiteX34" fmla="*/ 569743 w 2272416"/>
                <a:gd name="connsiteY34" fmla="*/ 183875 h 524924"/>
                <a:gd name="connsiteX35" fmla="*/ 552543 w 2272416"/>
                <a:gd name="connsiteY35" fmla="*/ 237969 h 524924"/>
                <a:gd name="connsiteX36" fmla="*/ 552543 w 2272416"/>
                <a:gd name="connsiteY36" fmla="*/ 406320 h 524924"/>
                <a:gd name="connsiteX37" fmla="*/ 466404 w 2272416"/>
                <a:gd name="connsiteY37" fmla="*/ 406457 h 524924"/>
                <a:gd name="connsiteX38" fmla="*/ 466404 w 2272416"/>
                <a:gd name="connsiteY38" fmla="*/ 247766 h 524924"/>
                <a:gd name="connsiteX39" fmla="*/ 480565 w 2272416"/>
                <a:gd name="connsiteY39" fmla="*/ 167316 h 524924"/>
                <a:gd name="connsiteX40" fmla="*/ 519317 w 2272416"/>
                <a:gd name="connsiteY40" fmla="*/ 115086 h 524924"/>
                <a:gd name="connsiteX41" fmla="*/ 574026 w 2272416"/>
                <a:gd name="connsiteY41" fmla="*/ 88040 h 524924"/>
                <a:gd name="connsiteX42" fmla="*/ 638612 w 2272416"/>
                <a:gd name="connsiteY42" fmla="*/ 79415 h 524924"/>
                <a:gd name="connsiteX43" fmla="*/ 2121270 w 2272416"/>
                <a:gd name="connsiteY43" fmla="*/ 72239 h 524924"/>
                <a:gd name="connsiteX44" fmla="*/ 2223434 w 2272416"/>
                <a:gd name="connsiteY44" fmla="*/ 100528 h 524924"/>
                <a:gd name="connsiteX45" fmla="*/ 2261288 w 2272416"/>
                <a:gd name="connsiteY45" fmla="*/ 180356 h 524924"/>
                <a:gd name="connsiteX46" fmla="*/ 2208376 w 2272416"/>
                <a:gd name="connsiteY46" fmla="*/ 180356 h 524924"/>
                <a:gd name="connsiteX47" fmla="*/ 2172663 w 2272416"/>
                <a:gd name="connsiteY47" fmla="*/ 159657 h 524924"/>
                <a:gd name="connsiteX48" fmla="*/ 2162854 w 2272416"/>
                <a:gd name="connsiteY48" fmla="*/ 149791 h 524924"/>
                <a:gd name="connsiteX49" fmla="*/ 2122237 w 2272416"/>
                <a:gd name="connsiteY49" fmla="*/ 138752 h 524924"/>
                <a:gd name="connsiteX50" fmla="*/ 2085351 w 2272416"/>
                <a:gd name="connsiteY50" fmla="*/ 146134 h 524924"/>
                <a:gd name="connsiteX51" fmla="*/ 2074229 w 2272416"/>
                <a:gd name="connsiteY51" fmla="*/ 168213 h 524924"/>
                <a:gd name="connsiteX52" fmla="*/ 2138263 w 2272416"/>
                <a:gd name="connsiteY52" fmla="*/ 201400 h 524924"/>
                <a:gd name="connsiteX53" fmla="*/ 2151180 w 2272416"/>
                <a:gd name="connsiteY53" fmla="*/ 205126 h 524924"/>
                <a:gd name="connsiteX54" fmla="*/ 2161611 w 2272416"/>
                <a:gd name="connsiteY54" fmla="*/ 206368 h 524924"/>
                <a:gd name="connsiteX55" fmla="*/ 2248992 w 2272416"/>
                <a:gd name="connsiteY55" fmla="*/ 243212 h 524924"/>
                <a:gd name="connsiteX56" fmla="*/ 2272340 w 2272416"/>
                <a:gd name="connsiteY56" fmla="*/ 302204 h 524924"/>
                <a:gd name="connsiteX57" fmla="*/ 2232967 w 2272416"/>
                <a:gd name="connsiteY57" fmla="*/ 385758 h 524924"/>
                <a:gd name="connsiteX58" fmla="*/ 2122445 w 2272416"/>
                <a:gd name="connsiteY58" fmla="*/ 412805 h 524924"/>
                <a:gd name="connsiteX59" fmla="*/ 2017863 w 2272416"/>
                <a:gd name="connsiteY59" fmla="*/ 384516 h 524924"/>
                <a:gd name="connsiteX60" fmla="*/ 1982219 w 2272416"/>
                <a:gd name="connsiteY60" fmla="*/ 302204 h 524924"/>
                <a:gd name="connsiteX61" fmla="*/ 1982288 w 2272416"/>
                <a:gd name="connsiteY61" fmla="*/ 298271 h 524924"/>
                <a:gd name="connsiteX62" fmla="*/ 2065940 w 2272416"/>
                <a:gd name="connsiteY62" fmla="*/ 298271 h 524924"/>
                <a:gd name="connsiteX63" fmla="*/ 2084383 w 2272416"/>
                <a:gd name="connsiteY63" fmla="*/ 335184 h 524924"/>
                <a:gd name="connsiteX64" fmla="*/ 2133566 w 2272416"/>
                <a:gd name="connsiteY64" fmla="*/ 347465 h 524924"/>
                <a:gd name="connsiteX65" fmla="*/ 2171765 w 2272416"/>
                <a:gd name="connsiteY65" fmla="*/ 338841 h 524924"/>
                <a:gd name="connsiteX66" fmla="*/ 2186478 w 2272416"/>
                <a:gd name="connsiteY66" fmla="*/ 315520 h 524924"/>
                <a:gd name="connsiteX67" fmla="*/ 2134809 w 2272416"/>
                <a:gd name="connsiteY67" fmla="*/ 282333 h 524924"/>
                <a:gd name="connsiteX68" fmla="*/ 2101583 w 2272416"/>
                <a:gd name="connsiteY68" fmla="*/ 274950 h 524924"/>
                <a:gd name="connsiteX69" fmla="*/ 2014271 w 2272416"/>
                <a:gd name="connsiteY69" fmla="*/ 236864 h 524924"/>
                <a:gd name="connsiteX70" fmla="*/ 1989610 w 2272416"/>
                <a:gd name="connsiteY70" fmla="*/ 177872 h 524924"/>
                <a:gd name="connsiteX71" fmla="*/ 2025323 w 2272416"/>
                <a:gd name="connsiteY71" fmla="*/ 100528 h 524924"/>
                <a:gd name="connsiteX72" fmla="*/ 2121270 w 2272416"/>
                <a:gd name="connsiteY72" fmla="*/ 72239 h 524924"/>
                <a:gd name="connsiteX73" fmla="*/ 1555948 w 2272416"/>
                <a:gd name="connsiteY73" fmla="*/ 72239 h 524924"/>
                <a:gd name="connsiteX74" fmla="*/ 1658112 w 2272416"/>
                <a:gd name="connsiteY74" fmla="*/ 100528 h 524924"/>
                <a:gd name="connsiteX75" fmla="*/ 1696242 w 2272416"/>
                <a:gd name="connsiteY75" fmla="*/ 180425 h 524924"/>
                <a:gd name="connsiteX76" fmla="*/ 1643329 w 2272416"/>
                <a:gd name="connsiteY76" fmla="*/ 180425 h 524924"/>
                <a:gd name="connsiteX77" fmla="*/ 1607617 w 2272416"/>
                <a:gd name="connsiteY77" fmla="*/ 159726 h 524924"/>
                <a:gd name="connsiteX78" fmla="*/ 1597808 w 2272416"/>
                <a:gd name="connsiteY78" fmla="*/ 149860 h 524924"/>
                <a:gd name="connsiteX79" fmla="*/ 1557191 w 2272416"/>
                <a:gd name="connsiteY79" fmla="*/ 138820 h 524924"/>
                <a:gd name="connsiteX80" fmla="*/ 1520304 w 2272416"/>
                <a:gd name="connsiteY80" fmla="*/ 146203 h 524924"/>
                <a:gd name="connsiteX81" fmla="*/ 1509183 w 2272416"/>
                <a:gd name="connsiteY81" fmla="*/ 168282 h 524924"/>
                <a:gd name="connsiteX82" fmla="*/ 1573217 w 2272416"/>
                <a:gd name="connsiteY82" fmla="*/ 201469 h 524924"/>
                <a:gd name="connsiteX83" fmla="*/ 1586134 w 2272416"/>
                <a:gd name="connsiteY83" fmla="*/ 205195 h 524924"/>
                <a:gd name="connsiteX84" fmla="*/ 1596565 w 2272416"/>
                <a:gd name="connsiteY84" fmla="*/ 206437 h 524924"/>
                <a:gd name="connsiteX85" fmla="*/ 1683946 w 2272416"/>
                <a:gd name="connsiteY85" fmla="*/ 243281 h 524924"/>
                <a:gd name="connsiteX86" fmla="*/ 1707294 w 2272416"/>
                <a:gd name="connsiteY86" fmla="*/ 302273 h 524924"/>
                <a:gd name="connsiteX87" fmla="*/ 1667920 w 2272416"/>
                <a:gd name="connsiteY87" fmla="*/ 385827 h 524924"/>
                <a:gd name="connsiteX88" fmla="*/ 1557398 w 2272416"/>
                <a:gd name="connsiteY88" fmla="*/ 412874 h 524924"/>
                <a:gd name="connsiteX89" fmla="*/ 1452816 w 2272416"/>
                <a:gd name="connsiteY89" fmla="*/ 384585 h 524924"/>
                <a:gd name="connsiteX90" fmla="*/ 1417173 w 2272416"/>
                <a:gd name="connsiteY90" fmla="*/ 302273 h 524924"/>
                <a:gd name="connsiteX91" fmla="*/ 1416620 w 2272416"/>
                <a:gd name="connsiteY91" fmla="*/ 298271 h 524924"/>
                <a:gd name="connsiteX92" fmla="*/ 1500272 w 2272416"/>
                <a:gd name="connsiteY92" fmla="*/ 298271 h 524924"/>
                <a:gd name="connsiteX93" fmla="*/ 1518715 w 2272416"/>
                <a:gd name="connsiteY93" fmla="*/ 335115 h 524924"/>
                <a:gd name="connsiteX94" fmla="*/ 1567898 w 2272416"/>
                <a:gd name="connsiteY94" fmla="*/ 347396 h 524924"/>
                <a:gd name="connsiteX95" fmla="*/ 1606097 w 2272416"/>
                <a:gd name="connsiteY95" fmla="*/ 338772 h 524924"/>
                <a:gd name="connsiteX96" fmla="*/ 1620811 w 2272416"/>
                <a:gd name="connsiteY96" fmla="*/ 315451 h 524924"/>
                <a:gd name="connsiteX97" fmla="*/ 1569141 w 2272416"/>
                <a:gd name="connsiteY97" fmla="*/ 282264 h 524924"/>
                <a:gd name="connsiteX98" fmla="*/ 1535915 w 2272416"/>
                <a:gd name="connsiteY98" fmla="*/ 274881 h 524924"/>
                <a:gd name="connsiteX99" fmla="*/ 1448602 w 2272416"/>
                <a:gd name="connsiteY99" fmla="*/ 236795 h 524924"/>
                <a:gd name="connsiteX100" fmla="*/ 1423943 w 2272416"/>
                <a:gd name="connsiteY100" fmla="*/ 177803 h 524924"/>
                <a:gd name="connsiteX101" fmla="*/ 1460000 w 2272416"/>
                <a:gd name="connsiteY101" fmla="*/ 100528 h 524924"/>
                <a:gd name="connsiteX102" fmla="*/ 1555948 w 2272416"/>
                <a:gd name="connsiteY102" fmla="*/ 72239 h 524924"/>
                <a:gd name="connsiteX103" fmla="*/ 138982 w 2272416"/>
                <a:gd name="connsiteY103" fmla="*/ 72239 h 524924"/>
                <a:gd name="connsiteX104" fmla="*/ 241146 w 2272416"/>
                <a:gd name="connsiteY104" fmla="*/ 100528 h 524924"/>
                <a:gd name="connsiteX105" fmla="*/ 279276 w 2272416"/>
                <a:gd name="connsiteY105" fmla="*/ 180425 h 524924"/>
                <a:gd name="connsiteX106" fmla="*/ 226363 w 2272416"/>
                <a:gd name="connsiteY106" fmla="*/ 180425 h 524924"/>
                <a:gd name="connsiteX107" fmla="*/ 190651 w 2272416"/>
                <a:gd name="connsiteY107" fmla="*/ 159726 h 524924"/>
                <a:gd name="connsiteX108" fmla="*/ 180842 w 2272416"/>
                <a:gd name="connsiteY108" fmla="*/ 149860 h 524924"/>
                <a:gd name="connsiteX109" fmla="*/ 140225 w 2272416"/>
                <a:gd name="connsiteY109" fmla="*/ 138820 h 524924"/>
                <a:gd name="connsiteX110" fmla="*/ 103338 w 2272416"/>
                <a:gd name="connsiteY110" fmla="*/ 146203 h 524924"/>
                <a:gd name="connsiteX111" fmla="*/ 92286 w 2272416"/>
                <a:gd name="connsiteY111" fmla="*/ 168282 h 524924"/>
                <a:gd name="connsiteX112" fmla="*/ 156251 w 2272416"/>
                <a:gd name="connsiteY112" fmla="*/ 201469 h 524924"/>
                <a:gd name="connsiteX113" fmla="*/ 169168 w 2272416"/>
                <a:gd name="connsiteY113" fmla="*/ 205195 h 524924"/>
                <a:gd name="connsiteX114" fmla="*/ 179599 w 2272416"/>
                <a:gd name="connsiteY114" fmla="*/ 206437 h 524924"/>
                <a:gd name="connsiteX115" fmla="*/ 266980 w 2272416"/>
                <a:gd name="connsiteY115" fmla="*/ 243281 h 524924"/>
                <a:gd name="connsiteX116" fmla="*/ 290328 w 2272416"/>
                <a:gd name="connsiteY116" fmla="*/ 302273 h 524924"/>
                <a:gd name="connsiteX117" fmla="*/ 250955 w 2272416"/>
                <a:gd name="connsiteY117" fmla="*/ 385827 h 524924"/>
                <a:gd name="connsiteX118" fmla="*/ 140432 w 2272416"/>
                <a:gd name="connsiteY118" fmla="*/ 412874 h 524924"/>
                <a:gd name="connsiteX119" fmla="*/ 35851 w 2272416"/>
                <a:gd name="connsiteY119" fmla="*/ 384585 h 524924"/>
                <a:gd name="connsiteX120" fmla="*/ 207 w 2272416"/>
                <a:gd name="connsiteY120" fmla="*/ 302273 h 524924"/>
                <a:gd name="connsiteX121" fmla="*/ 0 w 2272416"/>
                <a:gd name="connsiteY121" fmla="*/ 298271 h 524924"/>
                <a:gd name="connsiteX122" fmla="*/ 83652 w 2272416"/>
                <a:gd name="connsiteY122" fmla="*/ 298271 h 524924"/>
                <a:gd name="connsiteX123" fmla="*/ 102095 w 2272416"/>
                <a:gd name="connsiteY123" fmla="*/ 335184 h 524924"/>
                <a:gd name="connsiteX124" fmla="*/ 151277 w 2272416"/>
                <a:gd name="connsiteY124" fmla="*/ 347465 h 524924"/>
                <a:gd name="connsiteX125" fmla="*/ 189477 w 2272416"/>
                <a:gd name="connsiteY125" fmla="*/ 338841 h 524924"/>
                <a:gd name="connsiteX126" fmla="*/ 204190 w 2272416"/>
                <a:gd name="connsiteY126" fmla="*/ 315520 h 524924"/>
                <a:gd name="connsiteX127" fmla="*/ 152521 w 2272416"/>
                <a:gd name="connsiteY127" fmla="*/ 282333 h 524924"/>
                <a:gd name="connsiteX128" fmla="*/ 119295 w 2272416"/>
                <a:gd name="connsiteY128" fmla="*/ 274950 h 524924"/>
                <a:gd name="connsiteX129" fmla="*/ 31982 w 2272416"/>
                <a:gd name="connsiteY129" fmla="*/ 236864 h 524924"/>
                <a:gd name="connsiteX130" fmla="*/ 7391 w 2272416"/>
                <a:gd name="connsiteY130" fmla="*/ 177872 h 524924"/>
                <a:gd name="connsiteX131" fmla="*/ 43035 w 2272416"/>
                <a:gd name="connsiteY131" fmla="*/ 100528 h 524924"/>
                <a:gd name="connsiteX132" fmla="*/ 138982 w 2272416"/>
                <a:gd name="connsiteY132" fmla="*/ 72239 h 524924"/>
                <a:gd name="connsiteX133" fmla="*/ 1256639 w 2272416"/>
                <a:gd name="connsiteY133" fmla="*/ 72170 h 524924"/>
                <a:gd name="connsiteX134" fmla="*/ 1371099 w 2272416"/>
                <a:gd name="connsiteY134" fmla="*/ 116396 h 524924"/>
                <a:gd name="connsiteX135" fmla="*/ 1410473 w 2272416"/>
                <a:gd name="connsiteY135" fmla="*/ 243005 h 524924"/>
                <a:gd name="connsiteX136" fmla="*/ 1410473 w 2272416"/>
                <a:gd name="connsiteY136" fmla="*/ 256804 h 524924"/>
                <a:gd name="connsiteX137" fmla="*/ 1409230 w 2272416"/>
                <a:gd name="connsiteY137" fmla="*/ 265428 h 524924"/>
                <a:gd name="connsiteX138" fmla="*/ 1196336 w 2272416"/>
                <a:gd name="connsiteY138" fmla="*/ 265428 h 524924"/>
                <a:gd name="connsiteX139" fmla="*/ 1214779 w 2272416"/>
                <a:gd name="connsiteY139" fmla="*/ 321936 h 524924"/>
                <a:gd name="connsiteX140" fmla="*/ 1263133 w 2272416"/>
                <a:gd name="connsiteY140" fmla="*/ 341600 h 524924"/>
                <a:gd name="connsiteX141" fmla="*/ 1298845 w 2272416"/>
                <a:gd name="connsiteY141" fmla="*/ 332976 h 524924"/>
                <a:gd name="connsiteX142" fmla="*/ 1305753 w 2272416"/>
                <a:gd name="connsiteY142" fmla="*/ 328698 h 524924"/>
                <a:gd name="connsiteX143" fmla="*/ 1312660 w 2272416"/>
                <a:gd name="connsiteY143" fmla="*/ 321798 h 524924"/>
                <a:gd name="connsiteX144" fmla="*/ 1321848 w 2272416"/>
                <a:gd name="connsiteY144" fmla="*/ 311932 h 524924"/>
                <a:gd name="connsiteX145" fmla="*/ 1344021 w 2272416"/>
                <a:gd name="connsiteY145" fmla="*/ 305653 h 524924"/>
                <a:gd name="connsiteX146" fmla="*/ 1405499 w 2272416"/>
                <a:gd name="connsiteY146" fmla="*/ 305653 h 524924"/>
                <a:gd name="connsiteX147" fmla="*/ 1353830 w 2272416"/>
                <a:gd name="connsiteY147" fmla="*/ 384309 h 524924"/>
                <a:gd name="connsiteX148" fmla="*/ 1257883 w 2272416"/>
                <a:gd name="connsiteY148" fmla="*/ 412598 h 524924"/>
                <a:gd name="connsiteX149" fmla="*/ 1148397 w 2272416"/>
                <a:gd name="connsiteY149" fmla="*/ 367129 h 524924"/>
                <a:gd name="connsiteX150" fmla="*/ 1109023 w 2272416"/>
                <a:gd name="connsiteY150" fmla="*/ 240521 h 524924"/>
                <a:gd name="connsiteX151" fmla="*/ 1147153 w 2272416"/>
                <a:gd name="connsiteY151" fmla="*/ 117639 h 524924"/>
                <a:gd name="connsiteX152" fmla="*/ 1256639 w 2272416"/>
                <a:gd name="connsiteY152" fmla="*/ 72170 h 524924"/>
                <a:gd name="connsiteX153" fmla="*/ 796314 w 2272416"/>
                <a:gd name="connsiteY153" fmla="*/ 72170 h 524924"/>
                <a:gd name="connsiteX154" fmla="*/ 899928 w 2272416"/>
                <a:gd name="connsiteY154" fmla="*/ 95560 h 524924"/>
                <a:gd name="connsiteX155" fmla="*/ 935572 w 2272416"/>
                <a:gd name="connsiteY155" fmla="*/ 164556 h 524924"/>
                <a:gd name="connsiteX156" fmla="*/ 935572 w 2272416"/>
                <a:gd name="connsiteY156" fmla="*/ 276399 h 524924"/>
                <a:gd name="connsiteX157" fmla="*/ 917750 w 2272416"/>
                <a:gd name="connsiteY157" fmla="*/ 353192 h 524924"/>
                <a:gd name="connsiteX158" fmla="*/ 874992 w 2272416"/>
                <a:gd name="connsiteY158" fmla="*/ 392934 h 524924"/>
                <a:gd name="connsiteX159" fmla="*/ 820283 w 2272416"/>
                <a:gd name="connsiteY159" fmla="*/ 409493 h 524924"/>
                <a:gd name="connsiteX160" fmla="*/ 769236 w 2272416"/>
                <a:gd name="connsiteY160" fmla="*/ 412598 h 524924"/>
                <a:gd name="connsiteX161" fmla="*/ 691663 w 2272416"/>
                <a:gd name="connsiteY161" fmla="*/ 388656 h 524924"/>
                <a:gd name="connsiteX162" fmla="*/ 658506 w 2272416"/>
                <a:gd name="connsiteY162" fmla="*/ 309379 h 524924"/>
                <a:gd name="connsiteX163" fmla="*/ 688624 w 2272416"/>
                <a:gd name="connsiteY163" fmla="*/ 235622 h 524924"/>
                <a:gd name="connsiteX164" fmla="*/ 765506 w 2272416"/>
                <a:gd name="connsiteY164" fmla="*/ 206161 h 524924"/>
                <a:gd name="connsiteX165" fmla="*/ 780288 w 2272416"/>
                <a:gd name="connsiteY165" fmla="*/ 204298 h 524924"/>
                <a:gd name="connsiteX166" fmla="*/ 799975 w 2272416"/>
                <a:gd name="connsiteY166" fmla="*/ 201193 h 524924"/>
                <a:gd name="connsiteX167" fmla="*/ 854131 w 2272416"/>
                <a:gd name="connsiteY167" fmla="*/ 169248 h 524924"/>
                <a:gd name="connsiteX168" fmla="*/ 835066 w 2272416"/>
                <a:gd name="connsiteY168" fmla="*/ 145306 h 524924"/>
                <a:gd name="connsiteX169" fmla="*/ 799975 w 2272416"/>
                <a:gd name="connsiteY169" fmla="*/ 139786 h 524924"/>
                <a:gd name="connsiteX170" fmla="*/ 769236 w 2272416"/>
                <a:gd name="connsiteY170" fmla="*/ 144685 h 524924"/>
                <a:gd name="connsiteX171" fmla="*/ 749549 w 2272416"/>
                <a:gd name="connsiteY171" fmla="*/ 163107 h 524924"/>
                <a:gd name="connsiteX172" fmla="*/ 667072 w 2272416"/>
                <a:gd name="connsiteY172" fmla="*/ 163107 h 524924"/>
                <a:gd name="connsiteX173" fmla="*/ 701610 w 2272416"/>
                <a:gd name="connsiteY173" fmla="*/ 100458 h 524924"/>
                <a:gd name="connsiteX174" fmla="*/ 796314 w 2272416"/>
                <a:gd name="connsiteY174" fmla="*/ 72170 h 524924"/>
                <a:gd name="connsiteX175" fmla="*/ 955949 w 2272416"/>
                <a:gd name="connsiteY175" fmla="*/ 0 h 524924"/>
                <a:gd name="connsiteX176" fmla="*/ 1038841 w 2272416"/>
                <a:gd name="connsiteY176" fmla="*/ 0 h 524924"/>
                <a:gd name="connsiteX177" fmla="*/ 1038841 w 2272416"/>
                <a:gd name="connsiteY177" fmla="*/ 82382 h 524924"/>
                <a:gd name="connsiteX178" fmla="*/ 1097418 w 2272416"/>
                <a:gd name="connsiteY178" fmla="*/ 82382 h 524924"/>
                <a:gd name="connsiteX179" fmla="*/ 1097418 w 2272416"/>
                <a:gd name="connsiteY179" fmla="*/ 155725 h 524924"/>
                <a:gd name="connsiteX180" fmla="*/ 1038633 w 2272416"/>
                <a:gd name="connsiteY180" fmla="*/ 155725 h 524924"/>
                <a:gd name="connsiteX181" fmla="*/ 1038633 w 2272416"/>
                <a:gd name="connsiteY181" fmla="*/ 270258 h 524924"/>
                <a:gd name="connsiteX182" fmla="*/ 1054107 w 2272416"/>
                <a:gd name="connsiteY182" fmla="*/ 318073 h 524924"/>
                <a:gd name="connsiteX183" fmla="*/ 1101010 w 2272416"/>
                <a:gd name="connsiteY183" fmla="*/ 330009 h 524924"/>
                <a:gd name="connsiteX184" fmla="*/ 1101286 w 2272416"/>
                <a:gd name="connsiteY184" fmla="*/ 405836 h 524924"/>
                <a:gd name="connsiteX185" fmla="*/ 1038288 w 2272416"/>
                <a:gd name="connsiteY185" fmla="*/ 401420 h 524924"/>
                <a:gd name="connsiteX186" fmla="*/ 992974 w 2272416"/>
                <a:gd name="connsiteY186" fmla="*/ 374995 h 524924"/>
                <a:gd name="connsiteX187" fmla="*/ 965343 w 2272416"/>
                <a:gd name="connsiteY187" fmla="*/ 330009 h 524924"/>
                <a:gd name="connsiteX188" fmla="*/ 955949 w 2272416"/>
                <a:gd name="connsiteY188" fmla="*/ 269913 h 524924"/>
                <a:gd name="connsiteX189" fmla="*/ 306008 w 2272416"/>
                <a:gd name="connsiteY189" fmla="*/ 0 h 524924"/>
                <a:gd name="connsiteX190" fmla="*/ 388900 w 2272416"/>
                <a:gd name="connsiteY190" fmla="*/ 0 h 524924"/>
                <a:gd name="connsiteX191" fmla="*/ 388900 w 2272416"/>
                <a:gd name="connsiteY191" fmla="*/ 82382 h 524924"/>
                <a:gd name="connsiteX192" fmla="*/ 447477 w 2272416"/>
                <a:gd name="connsiteY192" fmla="*/ 82382 h 524924"/>
                <a:gd name="connsiteX193" fmla="*/ 447477 w 2272416"/>
                <a:gd name="connsiteY193" fmla="*/ 155725 h 524924"/>
                <a:gd name="connsiteX194" fmla="*/ 388900 w 2272416"/>
                <a:gd name="connsiteY194" fmla="*/ 155725 h 524924"/>
                <a:gd name="connsiteX195" fmla="*/ 388900 w 2272416"/>
                <a:gd name="connsiteY195" fmla="*/ 270258 h 524924"/>
                <a:gd name="connsiteX196" fmla="*/ 404304 w 2272416"/>
                <a:gd name="connsiteY196" fmla="*/ 318073 h 524924"/>
                <a:gd name="connsiteX197" fmla="*/ 451276 w 2272416"/>
                <a:gd name="connsiteY197" fmla="*/ 330009 h 524924"/>
                <a:gd name="connsiteX198" fmla="*/ 451484 w 2272416"/>
                <a:gd name="connsiteY198" fmla="*/ 405836 h 524924"/>
                <a:gd name="connsiteX199" fmla="*/ 388486 w 2272416"/>
                <a:gd name="connsiteY199" fmla="*/ 401420 h 524924"/>
                <a:gd name="connsiteX200" fmla="*/ 343103 w 2272416"/>
                <a:gd name="connsiteY200" fmla="*/ 374995 h 524924"/>
                <a:gd name="connsiteX201" fmla="*/ 315472 w 2272416"/>
                <a:gd name="connsiteY201" fmla="*/ 330009 h 524924"/>
                <a:gd name="connsiteX202" fmla="*/ 306008 w 2272416"/>
                <a:gd name="connsiteY202" fmla="*/ 269913 h 52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2272416" h="524924">
                  <a:moveTo>
                    <a:pt x="855305" y="241763"/>
                  </a:moveTo>
                  <a:cubicBezTo>
                    <a:pt x="839949" y="248800"/>
                    <a:pt x="823875" y="254168"/>
                    <a:pt x="807366" y="257770"/>
                  </a:cubicBezTo>
                  <a:lnTo>
                    <a:pt x="779045" y="263910"/>
                  </a:lnTo>
                  <a:cubicBezTo>
                    <a:pt x="767212" y="266457"/>
                    <a:pt x="756215" y="271942"/>
                    <a:pt x="747062" y="279849"/>
                  </a:cubicBezTo>
                  <a:cubicBezTo>
                    <a:pt x="741647" y="287852"/>
                    <a:pt x="738649" y="297236"/>
                    <a:pt x="738428" y="306895"/>
                  </a:cubicBezTo>
                  <a:cubicBezTo>
                    <a:pt x="737923" y="317845"/>
                    <a:pt x="741944" y="328526"/>
                    <a:pt x="749549" y="336426"/>
                  </a:cubicBezTo>
                  <a:cubicBezTo>
                    <a:pt x="758626" y="343539"/>
                    <a:pt x="770023" y="347037"/>
                    <a:pt x="781532" y="346223"/>
                  </a:cubicBezTo>
                  <a:cubicBezTo>
                    <a:pt x="819006" y="349494"/>
                    <a:pt x="852038" y="321805"/>
                    <a:pt x="855312" y="284375"/>
                  </a:cubicBezTo>
                  <a:cubicBezTo>
                    <a:pt x="855657" y="280414"/>
                    <a:pt x="855657" y="276426"/>
                    <a:pt x="855305" y="272466"/>
                  </a:cubicBezTo>
                  <a:close/>
                  <a:moveTo>
                    <a:pt x="1259126" y="143443"/>
                  </a:moveTo>
                  <a:cubicBezTo>
                    <a:pt x="1242596" y="142829"/>
                    <a:pt x="1226543" y="149073"/>
                    <a:pt x="1214779" y="160692"/>
                  </a:cubicBezTo>
                  <a:cubicBezTo>
                    <a:pt x="1202532" y="174091"/>
                    <a:pt x="1195928" y="191685"/>
                    <a:pt x="1196336" y="209817"/>
                  </a:cubicBezTo>
                  <a:lnTo>
                    <a:pt x="1321848" y="209817"/>
                  </a:lnTo>
                  <a:cubicBezTo>
                    <a:pt x="1320190" y="187690"/>
                    <a:pt x="1314456" y="171318"/>
                    <a:pt x="1304648" y="160692"/>
                  </a:cubicBezTo>
                  <a:cubicBezTo>
                    <a:pt x="1292670" y="148659"/>
                    <a:pt x="1276078" y="142367"/>
                    <a:pt x="1259126" y="143443"/>
                  </a:cubicBezTo>
                  <a:close/>
                  <a:moveTo>
                    <a:pt x="1688989" y="79829"/>
                  </a:moveTo>
                  <a:lnTo>
                    <a:pt x="1783693" y="79829"/>
                  </a:lnTo>
                  <a:lnTo>
                    <a:pt x="1850144" y="310898"/>
                  </a:lnTo>
                  <a:lnTo>
                    <a:pt x="1907961" y="109291"/>
                  </a:lnTo>
                  <a:cubicBezTo>
                    <a:pt x="1912845" y="89606"/>
                    <a:pt x="1925969" y="79781"/>
                    <a:pt x="1947335" y="79829"/>
                  </a:cubicBezTo>
                  <a:lnTo>
                    <a:pt x="2006395" y="79829"/>
                  </a:lnTo>
                  <a:lnTo>
                    <a:pt x="1880883" y="452409"/>
                  </a:lnTo>
                  <a:cubicBezTo>
                    <a:pt x="1871075" y="479456"/>
                    <a:pt x="1858779" y="498705"/>
                    <a:pt x="1843997" y="510159"/>
                  </a:cubicBezTo>
                  <a:cubicBezTo>
                    <a:pt x="1829214" y="520046"/>
                    <a:pt x="1805017" y="524972"/>
                    <a:pt x="1771397" y="524924"/>
                  </a:cubicBezTo>
                  <a:lnTo>
                    <a:pt x="1762901" y="524924"/>
                  </a:lnTo>
                  <a:lnTo>
                    <a:pt x="1735753" y="524165"/>
                  </a:lnTo>
                  <a:lnTo>
                    <a:pt x="1735753" y="454410"/>
                  </a:lnTo>
                  <a:lnTo>
                    <a:pt x="1759101" y="454410"/>
                  </a:lnTo>
                  <a:cubicBezTo>
                    <a:pt x="1773000" y="455176"/>
                    <a:pt x="1786718" y="451022"/>
                    <a:pt x="1797853" y="442681"/>
                  </a:cubicBezTo>
                  <a:cubicBezTo>
                    <a:pt x="1807061" y="434905"/>
                    <a:pt x="1808906" y="422416"/>
                    <a:pt x="1803380" y="405216"/>
                  </a:cubicBezTo>
                  <a:close/>
                  <a:moveTo>
                    <a:pt x="638612" y="79415"/>
                  </a:moveTo>
                  <a:lnTo>
                    <a:pt x="650908" y="79415"/>
                  </a:lnTo>
                  <a:lnTo>
                    <a:pt x="650908" y="166695"/>
                  </a:lnTo>
                  <a:lnTo>
                    <a:pt x="622656" y="166695"/>
                  </a:lnTo>
                  <a:cubicBezTo>
                    <a:pt x="598845" y="166695"/>
                    <a:pt x="581210" y="172422"/>
                    <a:pt x="569743" y="183875"/>
                  </a:cubicBezTo>
                  <a:cubicBezTo>
                    <a:pt x="558207" y="195329"/>
                    <a:pt x="552543" y="213337"/>
                    <a:pt x="552543" y="237969"/>
                  </a:cubicBezTo>
                  <a:lnTo>
                    <a:pt x="552543" y="406320"/>
                  </a:lnTo>
                  <a:lnTo>
                    <a:pt x="466404" y="406457"/>
                  </a:lnTo>
                  <a:lnTo>
                    <a:pt x="466404" y="247766"/>
                  </a:lnTo>
                  <a:cubicBezTo>
                    <a:pt x="465575" y="220264"/>
                    <a:pt x="470397" y="192886"/>
                    <a:pt x="480565" y="167316"/>
                  </a:cubicBezTo>
                  <a:cubicBezTo>
                    <a:pt x="488937" y="146963"/>
                    <a:pt x="502255" y="129010"/>
                    <a:pt x="519317" y="115086"/>
                  </a:cubicBezTo>
                  <a:cubicBezTo>
                    <a:pt x="535509" y="102432"/>
                    <a:pt x="554132" y="93228"/>
                    <a:pt x="574026" y="88040"/>
                  </a:cubicBezTo>
                  <a:cubicBezTo>
                    <a:pt x="595066" y="82285"/>
                    <a:pt x="616791" y="79388"/>
                    <a:pt x="638612" y="79415"/>
                  </a:cubicBezTo>
                  <a:close/>
                  <a:moveTo>
                    <a:pt x="2121270" y="72239"/>
                  </a:moveTo>
                  <a:cubicBezTo>
                    <a:pt x="2163959" y="72239"/>
                    <a:pt x="2198014" y="81671"/>
                    <a:pt x="2223434" y="100528"/>
                  </a:cubicBezTo>
                  <a:cubicBezTo>
                    <a:pt x="2246844" y="120550"/>
                    <a:pt x="2260604" y="149584"/>
                    <a:pt x="2261288" y="180356"/>
                  </a:cubicBezTo>
                  <a:lnTo>
                    <a:pt x="2208376" y="180356"/>
                  </a:lnTo>
                  <a:cubicBezTo>
                    <a:pt x="2193504" y="180791"/>
                    <a:pt x="2179668" y="172774"/>
                    <a:pt x="2172663" y="159657"/>
                  </a:cubicBezTo>
                  <a:lnTo>
                    <a:pt x="2162854" y="149791"/>
                  </a:lnTo>
                  <a:cubicBezTo>
                    <a:pt x="2150876" y="141808"/>
                    <a:pt x="2136619" y="137930"/>
                    <a:pt x="2122237" y="138752"/>
                  </a:cubicBezTo>
                  <a:cubicBezTo>
                    <a:pt x="2109506" y="137951"/>
                    <a:pt x="2096789" y="140497"/>
                    <a:pt x="2085351" y="146134"/>
                  </a:cubicBezTo>
                  <a:cubicBezTo>
                    <a:pt x="2077966" y="150991"/>
                    <a:pt x="2073732" y="159402"/>
                    <a:pt x="2074229" y="168213"/>
                  </a:cubicBezTo>
                  <a:cubicBezTo>
                    <a:pt x="2074229" y="181412"/>
                    <a:pt x="2095574" y="192479"/>
                    <a:pt x="2138263" y="201400"/>
                  </a:cubicBezTo>
                  <a:cubicBezTo>
                    <a:pt x="2142497" y="202870"/>
                    <a:pt x="2146814" y="204112"/>
                    <a:pt x="2151180" y="205126"/>
                  </a:cubicBezTo>
                  <a:cubicBezTo>
                    <a:pt x="2154599" y="205926"/>
                    <a:pt x="2158102" y="206340"/>
                    <a:pt x="2161611" y="206368"/>
                  </a:cubicBezTo>
                  <a:cubicBezTo>
                    <a:pt x="2203471" y="216993"/>
                    <a:pt x="2232601" y="229275"/>
                    <a:pt x="2248992" y="243212"/>
                  </a:cubicBezTo>
                  <a:cubicBezTo>
                    <a:pt x="2264832" y="258660"/>
                    <a:pt x="2273321" y="280118"/>
                    <a:pt x="2272340" y="302204"/>
                  </a:cubicBezTo>
                  <a:cubicBezTo>
                    <a:pt x="2272340" y="338309"/>
                    <a:pt x="2259216" y="366163"/>
                    <a:pt x="2232967" y="385758"/>
                  </a:cubicBezTo>
                  <a:cubicBezTo>
                    <a:pt x="2208376" y="403787"/>
                    <a:pt x="2171537" y="412805"/>
                    <a:pt x="2122445" y="412805"/>
                  </a:cubicBezTo>
                  <a:cubicBezTo>
                    <a:pt x="2075700" y="412805"/>
                    <a:pt x="2040844" y="403373"/>
                    <a:pt x="2017863" y="384516"/>
                  </a:cubicBezTo>
                  <a:cubicBezTo>
                    <a:pt x="1994100" y="365660"/>
                    <a:pt x="1982219" y="338220"/>
                    <a:pt x="1982219" y="302204"/>
                  </a:cubicBezTo>
                  <a:lnTo>
                    <a:pt x="1982288" y="298271"/>
                  </a:lnTo>
                  <a:lnTo>
                    <a:pt x="2065940" y="298271"/>
                  </a:lnTo>
                  <a:cubicBezTo>
                    <a:pt x="2065753" y="312829"/>
                    <a:pt x="2072626" y="326580"/>
                    <a:pt x="2084383" y="335184"/>
                  </a:cubicBezTo>
                  <a:cubicBezTo>
                    <a:pt x="2099200" y="344057"/>
                    <a:pt x="2116317" y="348328"/>
                    <a:pt x="2133566" y="347465"/>
                  </a:cubicBezTo>
                  <a:cubicBezTo>
                    <a:pt x="2146822" y="347838"/>
                    <a:pt x="2159960" y="344871"/>
                    <a:pt x="2171765" y="338841"/>
                  </a:cubicBezTo>
                  <a:cubicBezTo>
                    <a:pt x="2180703" y="334487"/>
                    <a:pt x="2186409" y="325455"/>
                    <a:pt x="2186478" y="315520"/>
                  </a:cubicBezTo>
                  <a:cubicBezTo>
                    <a:pt x="2186478" y="300755"/>
                    <a:pt x="2169258" y="289695"/>
                    <a:pt x="2134809" y="282333"/>
                  </a:cubicBezTo>
                  <a:cubicBezTo>
                    <a:pt x="2123570" y="280677"/>
                    <a:pt x="2112463" y="278214"/>
                    <a:pt x="2101583" y="274950"/>
                  </a:cubicBezTo>
                  <a:cubicBezTo>
                    <a:pt x="2058155" y="264325"/>
                    <a:pt x="2029053" y="251629"/>
                    <a:pt x="2014271" y="236864"/>
                  </a:cubicBezTo>
                  <a:cubicBezTo>
                    <a:pt x="1997706" y="221816"/>
                    <a:pt x="1988678" y="200213"/>
                    <a:pt x="1989610" y="177872"/>
                  </a:cubicBezTo>
                  <a:cubicBezTo>
                    <a:pt x="1989058" y="147997"/>
                    <a:pt x="2002210" y="119501"/>
                    <a:pt x="2025323" y="100528"/>
                  </a:cubicBezTo>
                  <a:cubicBezTo>
                    <a:pt x="2049914" y="81671"/>
                    <a:pt x="2081897" y="72239"/>
                    <a:pt x="2121270" y="72239"/>
                  </a:cubicBezTo>
                  <a:close/>
                  <a:moveTo>
                    <a:pt x="1555948" y="72239"/>
                  </a:moveTo>
                  <a:cubicBezTo>
                    <a:pt x="1598637" y="72239"/>
                    <a:pt x="1632691" y="81671"/>
                    <a:pt x="1658112" y="100528"/>
                  </a:cubicBezTo>
                  <a:cubicBezTo>
                    <a:pt x="1681639" y="120516"/>
                    <a:pt x="1695510" y="149584"/>
                    <a:pt x="1696242" y="180425"/>
                  </a:cubicBezTo>
                  <a:lnTo>
                    <a:pt x="1643329" y="180425"/>
                  </a:lnTo>
                  <a:cubicBezTo>
                    <a:pt x="1628457" y="180860"/>
                    <a:pt x="1614614" y="172842"/>
                    <a:pt x="1607617" y="159726"/>
                  </a:cubicBezTo>
                  <a:lnTo>
                    <a:pt x="1597808" y="149860"/>
                  </a:lnTo>
                  <a:cubicBezTo>
                    <a:pt x="1585830" y="141870"/>
                    <a:pt x="1571572" y="137992"/>
                    <a:pt x="1557191" y="138820"/>
                  </a:cubicBezTo>
                  <a:cubicBezTo>
                    <a:pt x="1544460" y="138020"/>
                    <a:pt x="1531743" y="140566"/>
                    <a:pt x="1520304" y="146203"/>
                  </a:cubicBezTo>
                  <a:cubicBezTo>
                    <a:pt x="1512920" y="151060"/>
                    <a:pt x="1508685" y="159471"/>
                    <a:pt x="1509183" y="168282"/>
                  </a:cubicBezTo>
                  <a:cubicBezTo>
                    <a:pt x="1509183" y="181481"/>
                    <a:pt x="1530527" y="192548"/>
                    <a:pt x="1573217" y="201469"/>
                  </a:cubicBezTo>
                  <a:cubicBezTo>
                    <a:pt x="1577451" y="202939"/>
                    <a:pt x="1581768" y="204181"/>
                    <a:pt x="1586134" y="205195"/>
                  </a:cubicBezTo>
                  <a:cubicBezTo>
                    <a:pt x="1589553" y="205995"/>
                    <a:pt x="1593056" y="206409"/>
                    <a:pt x="1596565" y="206437"/>
                  </a:cubicBezTo>
                  <a:cubicBezTo>
                    <a:pt x="1638425" y="217062"/>
                    <a:pt x="1667554" y="229344"/>
                    <a:pt x="1683946" y="243281"/>
                  </a:cubicBezTo>
                  <a:cubicBezTo>
                    <a:pt x="1699786" y="258729"/>
                    <a:pt x="1708275" y="280187"/>
                    <a:pt x="1707294" y="302273"/>
                  </a:cubicBezTo>
                  <a:cubicBezTo>
                    <a:pt x="1707294" y="338378"/>
                    <a:pt x="1694170" y="366232"/>
                    <a:pt x="1667920" y="385827"/>
                  </a:cubicBezTo>
                  <a:cubicBezTo>
                    <a:pt x="1643329" y="403856"/>
                    <a:pt x="1606491" y="412874"/>
                    <a:pt x="1557398" y="412874"/>
                  </a:cubicBezTo>
                  <a:cubicBezTo>
                    <a:pt x="1510654" y="412874"/>
                    <a:pt x="1475798" y="403442"/>
                    <a:pt x="1452816" y="384585"/>
                  </a:cubicBezTo>
                  <a:cubicBezTo>
                    <a:pt x="1429054" y="365729"/>
                    <a:pt x="1417173" y="338289"/>
                    <a:pt x="1417173" y="302273"/>
                  </a:cubicBezTo>
                  <a:lnTo>
                    <a:pt x="1416620" y="298271"/>
                  </a:lnTo>
                  <a:lnTo>
                    <a:pt x="1500272" y="298271"/>
                  </a:lnTo>
                  <a:cubicBezTo>
                    <a:pt x="1500148" y="312795"/>
                    <a:pt x="1507007" y="326504"/>
                    <a:pt x="1518715" y="335115"/>
                  </a:cubicBezTo>
                  <a:cubicBezTo>
                    <a:pt x="1533532" y="343974"/>
                    <a:pt x="1550649" y="348252"/>
                    <a:pt x="1567898" y="347396"/>
                  </a:cubicBezTo>
                  <a:cubicBezTo>
                    <a:pt x="1581154" y="347769"/>
                    <a:pt x="1594292" y="344802"/>
                    <a:pt x="1606097" y="338772"/>
                  </a:cubicBezTo>
                  <a:cubicBezTo>
                    <a:pt x="1615035" y="334418"/>
                    <a:pt x="1620741" y="325386"/>
                    <a:pt x="1620811" y="315451"/>
                  </a:cubicBezTo>
                  <a:cubicBezTo>
                    <a:pt x="1620811" y="300686"/>
                    <a:pt x="1603589" y="289626"/>
                    <a:pt x="1569141" y="282264"/>
                  </a:cubicBezTo>
                  <a:cubicBezTo>
                    <a:pt x="1557902" y="280601"/>
                    <a:pt x="1546802" y="278131"/>
                    <a:pt x="1535915" y="274881"/>
                  </a:cubicBezTo>
                  <a:cubicBezTo>
                    <a:pt x="1492487" y="264256"/>
                    <a:pt x="1463385" y="251560"/>
                    <a:pt x="1448602" y="236795"/>
                  </a:cubicBezTo>
                  <a:cubicBezTo>
                    <a:pt x="1432038" y="221747"/>
                    <a:pt x="1423010" y="200144"/>
                    <a:pt x="1423943" y="177803"/>
                  </a:cubicBezTo>
                  <a:cubicBezTo>
                    <a:pt x="1423493" y="147893"/>
                    <a:pt x="1436777" y="119419"/>
                    <a:pt x="1460000" y="100528"/>
                  </a:cubicBezTo>
                  <a:cubicBezTo>
                    <a:pt x="1484591" y="81671"/>
                    <a:pt x="1516574" y="72239"/>
                    <a:pt x="1555948" y="72239"/>
                  </a:cubicBezTo>
                  <a:close/>
                  <a:moveTo>
                    <a:pt x="138982" y="72239"/>
                  </a:moveTo>
                  <a:cubicBezTo>
                    <a:pt x="181671" y="72239"/>
                    <a:pt x="215726" y="81671"/>
                    <a:pt x="241146" y="100528"/>
                  </a:cubicBezTo>
                  <a:cubicBezTo>
                    <a:pt x="264673" y="120516"/>
                    <a:pt x="278544" y="149584"/>
                    <a:pt x="279276" y="180425"/>
                  </a:cubicBezTo>
                  <a:lnTo>
                    <a:pt x="226363" y="180425"/>
                  </a:lnTo>
                  <a:cubicBezTo>
                    <a:pt x="211492" y="180860"/>
                    <a:pt x="197648" y="172842"/>
                    <a:pt x="190651" y="159726"/>
                  </a:cubicBezTo>
                  <a:lnTo>
                    <a:pt x="180842" y="149860"/>
                  </a:lnTo>
                  <a:cubicBezTo>
                    <a:pt x="168864" y="141877"/>
                    <a:pt x="154607" y="137999"/>
                    <a:pt x="140225" y="138820"/>
                  </a:cubicBezTo>
                  <a:cubicBezTo>
                    <a:pt x="127494" y="138020"/>
                    <a:pt x="114777" y="140566"/>
                    <a:pt x="103338" y="146203"/>
                  </a:cubicBezTo>
                  <a:cubicBezTo>
                    <a:pt x="95975" y="151067"/>
                    <a:pt x="91761" y="159478"/>
                    <a:pt x="92286" y="168282"/>
                  </a:cubicBezTo>
                  <a:cubicBezTo>
                    <a:pt x="92286" y="181481"/>
                    <a:pt x="113610" y="192548"/>
                    <a:pt x="156251" y="201469"/>
                  </a:cubicBezTo>
                  <a:cubicBezTo>
                    <a:pt x="160485" y="202939"/>
                    <a:pt x="164802" y="204181"/>
                    <a:pt x="169168" y="205195"/>
                  </a:cubicBezTo>
                  <a:cubicBezTo>
                    <a:pt x="172588" y="205995"/>
                    <a:pt x="176090" y="206409"/>
                    <a:pt x="179599" y="206437"/>
                  </a:cubicBezTo>
                  <a:cubicBezTo>
                    <a:pt x="221459" y="217062"/>
                    <a:pt x="250589" y="229344"/>
                    <a:pt x="266980" y="243281"/>
                  </a:cubicBezTo>
                  <a:cubicBezTo>
                    <a:pt x="282820" y="258729"/>
                    <a:pt x="291309" y="280187"/>
                    <a:pt x="290328" y="302273"/>
                  </a:cubicBezTo>
                  <a:cubicBezTo>
                    <a:pt x="290328" y="338378"/>
                    <a:pt x="277204" y="366232"/>
                    <a:pt x="250955" y="385827"/>
                  </a:cubicBezTo>
                  <a:cubicBezTo>
                    <a:pt x="226363" y="403856"/>
                    <a:pt x="189525" y="412874"/>
                    <a:pt x="140432" y="412874"/>
                  </a:cubicBezTo>
                  <a:cubicBezTo>
                    <a:pt x="93647" y="412874"/>
                    <a:pt x="58784" y="403442"/>
                    <a:pt x="35851" y="384585"/>
                  </a:cubicBezTo>
                  <a:cubicBezTo>
                    <a:pt x="12088" y="365729"/>
                    <a:pt x="207" y="338289"/>
                    <a:pt x="207" y="302273"/>
                  </a:cubicBezTo>
                  <a:lnTo>
                    <a:pt x="0" y="298271"/>
                  </a:lnTo>
                  <a:lnTo>
                    <a:pt x="83652" y="298271"/>
                  </a:lnTo>
                  <a:cubicBezTo>
                    <a:pt x="83500" y="312822"/>
                    <a:pt x="90366" y="326559"/>
                    <a:pt x="102095" y="335184"/>
                  </a:cubicBezTo>
                  <a:cubicBezTo>
                    <a:pt x="116912" y="344057"/>
                    <a:pt x="134029" y="348328"/>
                    <a:pt x="151277" y="347465"/>
                  </a:cubicBezTo>
                  <a:cubicBezTo>
                    <a:pt x="164533" y="347838"/>
                    <a:pt x="177672" y="344871"/>
                    <a:pt x="189477" y="338841"/>
                  </a:cubicBezTo>
                  <a:cubicBezTo>
                    <a:pt x="198415" y="334487"/>
                    <a:pt x="204121" y="325455"/>
                    <a:pt x="204190" y="315520"/>
                  </a:cubicBezTo>
                  <a:cubicBezTo>
                    <a:pt x="204190" y="300755"/>
                    <a:pt x="186969" y="289695"/>
                    <a:pt x="152521" y="282333"/>
                  </a:cubicBezTo>
                  <a:cubicBezTo>
                    <a:pt x="141282" y="280670"/>
                    <a:pt x="130182" y="278200"/>
                    <a:pt x="119295" y="274950"/>
                  </a:cubicBezTo>
                  <a:cubicBezTo>
                    <a:pt x="75867" y="264325"/>
                    <a:pt x="46764" y="251629"/>
                    <a:pt x="31982" y="236864"/>
                  </a:cubicBezTo>
                  <a:cubicBezTo>
                    <a:pt x="15438" y="221809"/>
                    <a:pt x="6431" y="200206"/>
                    <a:pt x="7391" y="177872"/>
                  </a:cubicBezTo>
                  <a:cubicBezTo>
                    <a:pt x="6818" y="148004"/>
                    <a:pt x="19949" y="119515"/>
                    <a:pt x="43035" y="100528"/>
                  </a:cubicBezTo>
                  <a:cubicBezTo>
                    <a:pt x="67626" y="81671"/>
                    <a:pt x="99608" y="72239"/>
                    <a:pt x="138982" y="72239"/>
                  </a:cubicBezTo>
                  <a:close/>
                  <a:moveTo>
                    <a:pt x="1256639" y="72170"/>
                  </a:moveTo>
                  <a:cubicBezTo>
                    <a:pt x="1305912" y="72170"/>
                    <a:pt x="1344069" y="86914"/>
                    <a:pt x="1371099" y="116396"/>
                  </a:cubicBezTo>
                  <a:cubicBezTo>
                    <a:pt x="1397348" y="146755"/>
                    <a:pt x="1410473" y="188960"/>
                    <a:pt x="1410473" y="243005"/>
                  </a:cubicBezTo>
                  <a:lnTo>
                    <a:pt x="1410473" y="256804"/>
                  </a:lnTo>
                  <a:cubicBezTo>
                    <a:pt x="1410625" y="259729"/>
                    <a:pt x="1410203" y="262662"/>
                    <a:pt x="1409230" y="265428"/>
                  </a:cubicBezTo>
                  <a:lnTo>
                    <a:pt x="1196336" y="265428"/>
                  </a:lnTo>
                  <a:cubicBezTo>
                    <a:pt x="1197165" y="290819"/>
                    <a:pt x="1203313" y="309655"/>
                    <a:pt x="1214779" y="321936"/>
                  </a:cubicBezTo>
                  <a:cubicBezTo>
                    <a:pt x="1225486" y="335046"/>
                    <a:pt x="1241443" y="341600"/>
                    <a:pt x="1263133" y="341600"/>
                  </a:cubicBezTo>
                  <a:cubicBezTo>
                    <a:pt x="1275594" y="341959"/>
                    <a:pt x="1287924" y="338978"/>
                    <a:pt x="1298845" y="332976"/>
                  </a:cubicBezTo>
                  <a:cubicBezTo>
                    <a:pt x="1301449" y="332106"/>
                    <a:pt x="1303819" y="330644"/>
                    <a:pt x="1305753" y="328698"/>
                  </a:cubicBezTo>
                  <a:lnTo>
                    <a:pt x="1312660" y="321798"/>
                  </a:lnTo>
                  <a:cubicBezTo>
                    <a:pt x="1314816" y="317769"/>
                    <a:pt x="1317979" y="314368"/>
                    <a:pt x="1321848" y="311932"/>
                  </a:cubicBezTo>
                  <a:cubicBezTo>
                    <a:pt x="1328375" y="307523"/>
                    <a:pt x="1336147" y="305322"/>
                    <a:pt x="1344021" y="305653"/>
                  </a:cubicBezTo>
                  <a:lnTo>
                    <a:pt x="1405499" y="305653"/>
                  </a:lnTo>
                  <a:cubicBezTo>
                    <a:pt x="1398350" y="337240"/>
                    <a:pt x="1379996" y="365183"/>
                    <a:pt x="1353830" y="384309"/>
                  </a:cubicBezTo>
                  <a:cubicBezTo>
                    <a:pt x="1328410" y="403214"/>
                    <a:pt x="1296428" y="412646"/>
                    <a:pt x="1257883" y="412598"/>
                  </a:cubicBezTo>
                  <a:cubicBezTo>
                    <a:pt x="1211139" y="412598"/>
                    <a:pt x="1174646" y="397439"/>
                    <a:pt x="1148397" y="367129"/>
                  </a:cubicBezTo>
                  <a:cubicBezTo>
                    <a:pt x="1122148" y="337598"/>
                    <a:pt x="1109023" y="295394"/>
                    <a:pt x="1109023" y="240521"/>
                  </a:cubicBezTo>
                  <a:cubicBezTo>
                    <a:pt x="1109023" y="188132"/>
                    <a:pt x="1121733" y="147169"/>
                    <a:pt x="1147153" y="117639"/>
                  </a:cubicBezTo>
                  <a:cubicBezTo>
                    <a:pt x="1173402" y="87328"/>
                    <a:pt x="1209896" y="72170"/>
                    <a:pt x="1256639" y="72170"/>
                  </a:cubicBezTo>
                  <a:close/>
                  <a:moveTo>
                    <a:pt x="796314" y="72170"/>
                  </a:moveTo>
                  <a:cubicBezTo>
                    <a:pt x="842367" y="72170"/>
                    <a:pt x="876905" y="79966"/>
                    <a:pt x="899928" y="95560"/>
                  </a:cubicBezTo>
                  <a:cubicBezTo>
                    <a:pt x="923117" y="110711"/>
                    <a:pt x="936650" y="136902"/>
                    <a:pt x="935572" y="164556"/>
                  </a:cubicBezTo>
                  <a:lnTo>
                    <a:pt x="935572" y="276399"/>
                  </a:lnTo>
                  <a:cubicBezTo>
                    <a:pt x="935572" y="309193"/>
                    <a:pt x="929631" y="334790"/>
                    <a:pt x="917750" y="353192"/>
                  </a:cubicBezTo>
                  <a:cubicBezTo>
                    <a:pt x="907375" y="370075"/>
                    <a:pt x="892592" y="383812"/>
                    <a:pt x="874992" y="392934"/>
                  </a:cubicBezTo>
                  <a:cubicBezTo>
                    <a:pt x="857992" y="401910"/>
                    <a:pt x="839417" y="407533"/>
                    <a:pt x="820283" y="409493"/>
                  </a:cubicBezTo>
                  <a:cubicBezTo>
                    <a:pt x="803332" y="411425"/>
                    <a:pt x="786298" y="412459"/>
                    <a:pt x="769236" y="412598"/>
                  </a:cubicBezTo>
                  <a:cubicBezTo>
                    <a:pt x="741474" y="413143"/>
                    <a:pt x="714279" y="404746"/>
                    <a:pt x="691663" y="388656"/>
                  </a:cubicBezTo>
                  <a:cubicBezTo>
                    <a:pt x="669558" y="372649"/>
                    <a:pt x="658506" y="346223"/>
                    <a:pt x="658506" y="309379"/>
                  </a:cubicBezTo>
                  <a:cubicBezTo>
                    <a:pt x="658506" y="274929"/>
                    <a:pt x="668543" y="250339"/>
                    <a:pt x="688624" y="235622"/>
                  </a:cubicBezTo>
                  <a:cubicBezTo>
                    <a:pt x="711509" y="219774"/>
                    <a:pt x="737882" y="209666"/>
                    <a:pt x="765506" y="206161"/>
                  </a:cubicBezTo>
                  <a:cubicBezTo>
                    <a:pt x="770486" y="206057"/>
                    <a:pt x="775439" y="205429"/>
                    <a:pt x="780288" y="204298"/>
                  </a:cubicBezTo>
                  <a:cubicBezTo>
                    <a:pt x="786795" y="202932"/>
                    <a:pt x="793364" y="201897"/>
                    <a:pt x="799975" y="201193"/>
                  </a:cubicBezTo>
                  <a:cubicBezTo>
                    <a:pt x="836033" y="196315"/>
                    <a:pt x="854083" y="185669"/>
                    <a:pt x="854131" y="169248"/>
                  </a:cubicBezTo>
                  <a:cubicBezTo>
                    <a:pt x="854669" y="157629"/>
                    <a:pt x="846519" y="147397"/>
                    <a:pt x="835066" y="145306"/>
                  </a:cubicBezTo>
                  <a:cubicBezTo>
                    <a:pt x="823689" y="141815"/>
                    <a:pt x="811877" y="139959"/>
                    <a:pt x="799975" y="139786"/>
                  </a:cubicBezTo>
                  <a:cubicBezTo>
                    <a:pt x="789524" y="139621"/>
                    <a:pt x="779121" y="141277"/>
                    <a:pt x="769236" y="144685"/>
                  </a:cubicBezTo>
                  <a:cubicBezTo>
                    <a:pt x="760387" y="147810"/>
                    <a:pt x="753251" y="154489"/>
                    <a:pt x="749549" y="163107"/>
                  </a:cubicBezTo>
                  <a:lnTo>
                    <a:pt x="667072" y="163107"/>
                  </a:lnTo>
                  <a:cubicBezTo>
                    <a:pt x="669911" y="138510"/>
                    <a:pt x="682317" y="116010"/>
                    <a:pt x="701610" y="100458"/>
                  </a:cubicBezTo>
                  <a:cubicBezTo>
                    <a:pt x="723783" y="81622"/>
                    <a:pt x="755282" y="72170"/>
                    <a:pt x="796314" y="72170"/>
                  </a:cubicBezTo>
                  <a:close/>
                  <a:moveTo>
                    <a:pt x="955949" y="0"/>
                  </a:moveTo>
                  <a:lnTo>
                    <a:pt x="1038841" y="0"/>
                  </a:lnTo>
                  <a:lnTo>
                    <a:pt x="1038841" y="82382"/>
                  </a:lnTo>
                  <a:lnTo>
                    <a:pt x="1097418" y="82382"/>
                  </a:lnTo>
                  <a:lnTo>
                    <a:pt x="1097418" y="155725"/>
                  </a:lnTo>
                  <a:lnTo>
                    <a:pt x="1038633" y="155725"/>
                  </a:lnTo>
                  <a:lnTo>
                    <a:pt x="1038633" y="270258"/>
                  </a:lnTo>
                  <a:cubicBezTo>
                    <a:pt x="1038633" y="292889"/>
                    <a:pt x="1043794" y="308827"/>
                    <a:pt x="1054107" y="318073"/>
                  </a:cubicBezTo>
                  <a:cubicBezTo>
                    <a:pt x="1064419" y="327318"/>
                    <a:pt x="1080059" y="331299"/>
                    <a:pt x="1101010" y="330009"/>
                  </a:cubicBezTo>
                  <a:lnTo>
                    <a:pt x="1101286" y="405836"/>
                  </a:lnTo>
                  <a:cubicBezTo>
                    <a:pt x="1080204" y="408548"/>
                    <a:pt x="1058790" y="407043"/>
                    <a:pt x="1038288" y="401420"/>
                  </a:cubicBezTo>
                  <a:cubicBezTo>
                    <a:pt x="1021213" y="396522"/>
                    <a:pt x="1005636" y="387442"/>
                    <a:pt x="992974" y="374995"/>
                  </a:cubicBezTo>
                  <a:cubicBezTo>
                    <a:pt x="980492" y="362265"/>
                    <a:pt x="971049" y="346893"/>
                    <a:pt x="965343" y="330009"/>
                  </a:cubicBezTo>
                  <a:cubicBezTo>
                    <a:pt x="958830" y="310656"/>
                    <a:pt x="955652" y="290329"/>
                    <a:pt x="955949" y="269913"/>
                  </a:cubicBezTo>
                  <a:close/>
                  <a:moveTo>
                    <a:pt x="306008" y="0"/>
                  </a:moveTo>
                  <a:lnTo>
                    <a:pt x="388900" y="0"/>
                  </a:lnTo>
                  <a:lnTo>
                    <a:pt x="388900" y="82382"/>
                  </a:lnTo>
                  <a:lnTo>
                    <a:pt x="447477" y="82382"/>
                  </a:lnTo>
                  <a:lnTo>
                    <a:pt x="447477" y="155725"/>
                  </a:lnTo>
                  <a:lnTo>
                    <a:pt x="388900" y="155725"/>
                  </a:lnTo>
                  <a:lnTo>
                    <a:pt x="388900" y="270258"/>
                  </a:lnTo>
                  <a:cubicBezTo>
                    <a:pt x="388900" y="292889"/>
                    <a:pt x="394033" y="308827"/>
                    <a:pt x="404304" y="318073"/>
                  </a:cubicBezTo>
                  <a:cubicBezTo>
                    <a:pt x="414576" y="327318"/>
                    <a:pt x="430229" y="331299"/>
                    <a:pt x="451276" y="330009"/>
                  </a:cubicBezTo>
                  <a:lnTo>
                    <a:pt x="451484" y="405836"/>
                  </a:lnTo>
                  <a:cubicBezTo>
                    <a:pt x="430401" y="408548"/>
                    <a:pt x="408981" y="407050"/>
                    <a:pt x="388486" y="401420"/>
                  </a:cubicBezTo>
                  <a:cubicBezTo>
                    <a:pt x="371390" y="396522"/>
                    <a:pt x="355792" y="387442"/>
                    <a:pt x="343103" y="374995"/>
                  </a:cubicBezTo>
                  <a:cubicBezTo>
                    <a:pt x="330620" y="362272"/>
                    <a:pt x="321171" y="346893"/>
                    <a:pt x="315472" y="330009"/>
                  </a:cubicBezTo>
                  <a:cubicBezTo>
                    <a:pt x="308930" y="310656"/>
                    <a:pt x="305732" y="290336"/>
                    <a:pt x="306008" y="269913"/>
                  </a:cubicBezTo>
                  <a:close/>
                </a:path>
              </a:pathLst>
            </a:custGeom>
            <a:solidFill>
              <a:srgbClr val="003A70"/>
            </a:solidFill>
            <a:ln w="6908" cap="flat">
              <a:noFill/>
              <a:prstDash val="solid"/>
              <a:miter/>
            </a:ln>
          </p:spPr>
          <p:txBody>
            <a:bodyPr rtlCol="0" anchor="ct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494949"/>
                </a:solidFill>
                <a:effectLst/>
                <a:uLnTx/>
                <a:uFillTx/>
                <a:latin typeface="Arial" panose="020B0604020202020204"/>
                <a:ea typeface="+mn-ea"/>
                <a:cs typeface="+mn-cs"/>
              </a:endParaRPr>
            </a:p>
          </p:txBody>
        </p:sp>
      </p:grpSp>
      <p:pic>
        <p:nvPicPr>
          <p:cNvPr id="6" name="Picture 5">
            <a:extLst>
              <a:ext uri="{FF2B5EF4-FFF2-40B4-BE49-F238E27FC236}">
                <a16:creationId xmlns:a16="http://schemas.microsoft.com/office/drawing/2014/main" id="{8B645CCF-E516-40BE-51A2-72AF30422414}"/>
              </a:ext>
            </a:extLst>
          </p:cNvPr>
          <p:cNvPicPr>
            <a:picLocks noChangeAspect="1"/>
          </p:cNvPicPr>
          <p:nvPr/>
        </p:nvPicPr>
        <p:blipFill>
          <a:blip r:embed="rId4"/>
          <a:stretch>
            <a:fillRect/>
          </a:stretch>
        </p:blipFill>
        <p:spPr>
          <a:xfrm>
            <a:off x="10573383" y="4020624"/>
            <a:ext cx="355042" cy="332571"/>
          </a:xfrm>
          <a:prstGeom prst="rect">
            <a:avLst/>
          </a:prstGeom>
        </p:spPr>
      </p:pic>
      <p:sp>
        <p:nvSpPr>
          <p:cNvPr id="5" name="Google Shape;312;p32">
            <a:hlinkClick r:id="rId2"/>
            <a:extLst>
              <a:ext uri="{FF2B5EF4-FFF2-40B4-BE49-F238E27FC236}">
                <a16:creationId xmlns:a16="http://schemas.microsoft.com/office/drawing/2014/main" id="{CAA5CD52-1A57-1372-B7C9-606DA51C5707}"/>
              </a:ext>
            </a:extLst>
          </p:cNvPr>
          <p:cNvSpPr/>
          <p:nvPr/>
        </p:nvSpPr>
        <p:spPr>
          <a:xfrm>
            <a:off x="7473291" y="5887218"/>
            <a:ext cx="2211990" cy="677108"/>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err="1">
                <a:ln>
                  <a:noFill/>
                </a:ln>
                <a:solidFill>
                  <a:srgbClr val="EC6A18"/>
                </a:solidFill>
                <a:effectLst/>
                <a:uLnTx/>
                <a:uFillTx/>
                <a:latin typeface="Arial" panose="020B0604020202020204"/>
                <a:ea typeface="+mn-ea"/>
                <a:cs typeface="+mn-cs"/>
                <a:sym typeface="Arial"/>
              </a:rPr>
              <a:t>Chronys</a:t>
            </a:r>
            <a:endPar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is an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u-intelligent buy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0" cap="all" spc="300" normalizeH="0" baseline="0" noProof="0" dirty="0">
                <a:ln>
                  <a:noFill/>
                </a:ln>
                <a:solidFill>
                  <a:srgbClr val="EC6A18"/>
                </a:solidFill>
                <a:effectLst/>
                <a:uLnTx/>
                <a:uFillTx/>
                <a:latin typeface="Arial" panose="020B0604020202020204"/>
                <a:ea typeface="+mn-ea"/>
                <a:cs typeface="+mn-cs"/>
                <a:sym typeface="Arial"/>
              </a:rPr>
              <a:t>Feature/Module</a:t>
            </a:r>
          </a:p>
        </p:txBody>
      </p:sp>
      <p:pic>
        <p:nvPicPr>
          <p:cNvPr id="7" name="Gráfico 6">
            <a:extLst>
              <a:ext uri="{FF2B5EF4-FFF2-40B4-BE49-F238E27FC236}">
                <a16:creationId xmlns:a16="http://schemas.microsoft.com/office/drawing/2014/main" id="{3C1FD6AB-ADD7-9F3C-6E97-D10122C0C6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37703" y="5986769"/>
            <a:ext cx="2007934" cy="478007"/>
          </a:xfrm>
          <a:prstGeom prst="rect">
            <a:avLst/>
          </a:prstGeom>
        </p:spPr>
      </p:pic>
    </p:spTree>
    <p:extLst>
      <p:ext uri="{BB962C8B-B14F-4D97-AF65-F5344CB8AC3E}">
        <p14:creationId xmlns:p14="http://schemas.microsoft.com/office/powerpoint/2010/main" val="2290111464"/>
      </p:ext>
    </p:extLst>
  </p:cSld>
  <p:clrMapOvr>
    <a:masterClrMapping/>
  </p:clrMapOvr>
  <p:transition spd="slow">
    <p:fade/>
  </p:transition>
</p:sld>
</file>

<file path=ppt/theme/theme1.xml><?xml version="1.0" encoding="utf-8"?>
<a:theme xmlns:a="http://schemas.openxmlformats.org/drawingml/2006/main" name="2_Template 2021">
  <a:themeElements>
    <a:clrScheme name="Template Stratesys 2021">
      <a:dk1>
        <a:srgbClr val="494949"/>
      </a:dk1>
      <a:lt1>
        <a:srgbClr val="FFFFFF"/>
      </a:lt1>
      <a:dk2>
        <a:srgbClr val="000000"/>
      </a:dk2>
      <a:lt2>
        <a:srgbClr val="003C76"/>
      </a:lt2>
      <a:accent1>
        <a:srgbClr val="7DCCD1"/>
      </a:accent1>
      <a:accent2>
        <a:srgbClr val="EDAF00"/>
      </a:accent2>
      <a:accent3>
        <a:srgbClr val="926F9A"/>
      </a:accent3>
      <a:accent4>
        <a:srgbClr val="DE4F5C"/>
      </a:accent4>
      <a:accent5>
        <a:srgbClr val="2D808E"/>
      </a:accent5>
      <a:accent6>
        <a:srgbClr val="28A8C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0">
              <a:schemeClr val="accent1"/>
            </a:gs>
            <a:gs pos="100000">
              <a:schemeClr val="accent2"/>
            </a:gs>
          </a:gsLst>
          <a:lin ang="2700000" scaled="0"/>
        </a:gradFill>
        <a:ln>
          <a:noFill/>
        </a:ln>
      </a:spPr>
      <a:bodyPr lIns="0" tIns="0" rIns="0" bIns="0"/>
      <a:lstStyle>
        <a:defPPr>
          <a:defRPr/>
        </a:defPPr>
      </a:lstStyle>
    </a:spDef>
    <a:lnDef>
      <a:spPr>
        <a:ln w="25400">
          <a:gradFill>
            <a:gsLst>
              <a:gs pos="0">
                <a:schemeClr val="accent1"/>
              </a:gs>
              <a:gs pos="100000">
                <a:schemeClr val="accent2"/>
              </a:gs>
            </a:gsLst>
            <a:lin ang="2700000" scaled="0"/>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364</Words>
  <Application>Microsoft Office PowerPoint</Application>
  <PresentationFormat>Widescreen</PresentationFormat>
  <Paragraphs>38</Paragraphs>
  <Slides>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vt:i4>
      </vt:variant>
    </vt:vector>
  </HeadingPairs>
  <TitlesOfParts>
    <vt:vector size="6" baseType="lpstr">
      <vt:lpstr>Arial</vt:lpstr>
      <vt:lpstr>Arial Normal</vt:lpstr>
      <vt:lpstr>Wingdings</vt:lpstr>
      <vt:lpstr>2_Template 2021</vt:lpstr>
      <vt:lpstr>CONSTELLATION ORION BY STRATESYS</vt:lpstr>
      <vt:lpstr>CONSTELLATION ORION BY STRATESYS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CONSTELLATION ORION BY STRATESYS</dc:title>
  <dc:creator>Vinicius Biscolla de Oliveira</dc:creator>
  <cp:lastModifiedBy>Vinicius Biscolla de Oliveira</cp:lastModifiedBy>
  <cp:revision>1</cp:revision>
  <dcterms:created xsi:type="dcterms:W3CDTF">2023-04-06T20:02:02Z</dcterms:created>
  <dcterms:modified xsi:type="dcterms:W3CDTF">2023-04-06T20:10:02Z</dcterms:modified>
</cp:coreProperties>
</file>