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82" r:id="rId5"/>
    <p:sldId id="291" r:id="rId6"/>
    <p:sldId id="292" r:id="rId7"/>
    <p:sldId id="26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405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461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Entendendo o DOM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Manipulando o DOM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Explicar o que é o DOM</a:t>
            </a: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Explicar a diferença entre DOM e BOM</a:t>
            </a: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Manipulando o DOM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450241" y="1366160"/>
            <a:ext cx="7291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solidFill>
                  <a:srgbClr val="002060"/>
                </a:solidFill>
              </a:rPr>
              <a:t>Document Object Model</a:t>
            </a:r>
          </a:p>
        </p:txBody>
      </p:sp>
      <p:pic>
        <p:nvPicPr>
          <p:cNvPr id="1026" name="Picture 2" descr="DOM HTML 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67" y="2674562"/>
            <a:ext cx="46291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7057016" y="2664116"/>
            <a:ext cx="4046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O DOM HTML é um padrão de como </a:t>
            </a:r>
            <a:r>
              <a:rPr lang="pt-BR" sz="3200" b="1">
                <a:solidFill>
                  <a:srgbClr val="002060"/>
                </a:solidFill>
              </a:rPr>
              <a:t>acessar e modificar os elementos HTML de uma página</a:t>
            </a:r>
            <a:r>
              <a:rPr lang="pt-BR" sz="320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54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 vs BOM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Manipulando o DOM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80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 vs BOM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356926" y="1495520"/>
            <a:ext cx="9478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>
                <a:solidFill>
                  <a:srgbClr val="002060"/>
                </a:solidFill>
              </a:rPr>
              <a:t>BOM: </a:t>
            </a:r>
            <a:r>
              <a:rPr lang="pt-BR" sz="3200">
                <a:solidFill>
                  <a:srgbClr val="002060"/>
                </a:solidFill>
              </a:rPr>
              <a:t>Browser Object Model</a:t>
            </a:r>
          </a:p>
        </p:txBody>
      </p:sp>
      <p:pic>
        <p:nvPicPr>
          <p:cNvPr id="2054" name="Picture 6" descr="Browser Object Model(BOM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9"/>
          <a:stretch/>
        </p:blipFill>
        <p:spPr bwMode="auto">
          <a:xfrm>
            <a:off x="2981323" y="2926644"/>
            <a:ext cx="6229350" cy="167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356925" y="5437498"/>
            <a:ext cx="9478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solidFill>
                  <a:srgbClr val="002060"/>
                </a:solidFill>
              </a:rPr>
              <a:t>Tudo o que está dentro do objeto window.</a:t>
            </a:r>
          </a:p>
        </p:txBody>
      </p:sp>
    </p:spTree>
    <p:extLst>
      <p:ext uri="{BB962C8B-B14F-4D97-AF65-F5344CB8AC3E}">
        <p14:creationId xmlns:p14="http://schemas.microsoft.com/office/powerpoint/2010/main" val="23382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164</Words>
  <Application>Microsoft Office PowerPoint</Application>
  <PresentationFormat>Widescreen</PresentationFormat>
  <Paragraphs>32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31</cp:revision>
  <dcterms:created xsi:type="dcterms:W3CDTF">2021-03-21T20:19:23Z</dcterms:created>
  <dcterms:modified xsi:type="dcterms:W3CDTF">2023-04-06T13:26:14Z</dcterms:modified>
</cp:coreProperties>
</file>