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1" r:id="rId4"/>
    <p:sldId id="282" r:id="rId5"/>
    <p:sldId id="293" r:id="rId6"/>
    <p:sldId id="296" r:id="rId7"/>
    <p:sldId id="295" r:id="rId8"/>
    <p:sldId id="26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23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046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930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Selecionando elementos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Manipulando o DOM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203553"/>
            <a:ext cx="10864800" cy="2598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 </a:t>
            </a: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estrutura HTML</a:t>
            </a:r>
            <a:endParaRPr lang="pt-BR" sz="320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 métodos para interagir com os elementos de uma página</a:t>
            </a: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Manipulando o DOM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HTML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4" t="9322" r="12295" b="9735"/>
          <a:stretch/>
        </p:blipFill>
        <p:spPr>
          <a:xfrm>
            <a:off x="4663709" y="1894405"/>
            <a:ext cx="2864582" cy="409396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863313" y="2953593"/>
            <a:ext cx="469338" cy="226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250381" y="3231263"/>
            <a:ext cx="867197" cy="226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614522" y="4239758"/>
            <a:ext cx="964301" cy="226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6" idx="1"/>
            <a:endCxn id="17" idx="3"/>
          </p:cNvCxnSpPr>
          <p:nvPr/>
        </p:nvCxnSpPr>
        <p:spPr>
          <a:xfrm flipH="1" flipV="1">
            <a:off x="2430309" y="2277634"/>
            <a:ext cx="2433004" cy="7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654235" y="1985246"/>
            <a:ext cx="77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smtClean="0">
                <a:solidFill>
                  <a:srgbClr val="002060"/>
                </a:solidFill>
              </a:rPr>
              <a:t>tag</a:t>
            </a:r>
            <a:endParaRPr lang="pt-BR" sz="3200">
              <a:solidFill>
                <a:srgbClr val="002060"/>
              </a:solidFill>
            </a:endParaRPr>
          </a:p>
        </p:txBody>
      </p:sp>
      <p:cxnSp>
        <p:nvCxnSpPr>
          <p:cNvPr id="18" name="Conector reto 17"/>
          <p:cNvCxnSpPr>
            <a:stCxn id="20" idx="1"/>
            <a:endCxn id="13" idx="3"/>
          </p:cNvCxnSpPr>
          <p:nvPr/>
        </p:nvCxnSpPr>
        <p:spPr>
          <a:xfrm flipH="1">
            <a:off x="6117578" y="3344551"/>
            <a:ext cx="2431069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8548647" y="3052163"/>
            <a:ext cx="77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smtClean="0">
                <a:solidFill>
                  <a:srgbClr val="002060"/>
                </a:solidFill>
              </a:rPr>
              <a:t>id</a:t>
            </a:r>
            <a:endParaRPr lang="pt-BR" sz="3200">
              <a:solidFill>
                <a:srgbClr val="002060"/>
              </a:solidFill>
            </a:endParaRPr>
          </a:p>
        </p:txBody>
      </p:sp>
      <p:cxnSp>
        <p:nvCxnSpPr>
          <p:cNvPr id="21" name="Conector reto 20"/>
          <p:cNvCxnSpPr>
            <a:stCxn id="14" idx="1"/>
            <a:endCxn id="23" idx="3"/>
          </p:cNvCxnSpPr>
          <p:nvPr/>
        </p:nvCxnSpPr>
        <p:spPr>
          <a:xfrm flipH="1" flipV="1">
            <a:off x="2717870" y="4322725"/>
            <a:ext cx="2896652" cy="303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529395" y="4030337"/>
            <a:ext cx="118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smtClean="0">
                <a:solidFill>
                  <a:srgbClr val="002060"/>
                </a:solidFill>
              </a:rPr>
              <a:t>classe</a:t>
            </a:r>
            <a:endParaRPr lang="pt-BR" sz="3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4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450241" y="1366160"/>
            <a:ext cx="729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>
                <a:solidFill>
                  <a:srgbClr val="002060"/>
                </a:solidFill>
              </a:rPr>
              <a:t>Selecionando os elementos de uma página</a:t>
            </a:r>
            <a:endParaRPr lang="pt-BR" sz="3200">
              <a:solidFill>
                <a:srgbClr val="002060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4" t="9322" r="12295" b="9735"/>
          <a:stretch/>
        </p:blipFill>
        <p:spPr>
          <a:xfrm>
            <a:off x="563533" y="2210519"/>
            <a:ext cx="2864582" cy="409396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7" t="26130" r="12606" b="26991"/>
          <a:stretch/>
        </p:blipFill>
        <p:spPr>
          <a:xfrm>
            <a:off x="3555944" y="2210519"/>
            <a:ext cx="4207858" cy="129513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2" t="17209" r="12886" b="18431"/>
          <a:stretch/>
        </p:blipFill>
        <p:spPr>
          <a:xfrm>
            <a:off x="3555944" y="3648008"/>
            <a:ext cx="4207859" cy="265647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8" t="11327" r="11599" b="11150"/>
          <a:stretch/>
        </p:blipFill>
        <p:spPr>
          <a:xfrm>
            <a:off x="7906762" y="2210519"/>
            <a:ext cx="3869638" cy="409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1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450241" y="1366160"/>
            <a:ext cx="729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>
                <a:solidFill>
                  <a:srgbClr val="002060"/>
                </a:solidFill>
              </a:rPr>
              <a:t>Selecionando os elementos de uma página</a:t>
            </a:r>
            <a:endParaRPr lang="pt-BR" sz="3200">
              <a:solidFill>
                <a:srgbClr val="00206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4" t="12857" r="10736" b="13515"/>
          <a:stretch/>
        </p:blipFill>
        <p:spPr>
          <a:xfrm>
            <a:off x="415600" y="2144668"/>
            <a:ext cx="5532568" cy="4095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7" t="11445" r="9078" b="11740"/>
          <a:stretch/>
        </p:blipFill>
        <p:spPr>
          <a:xfrm>
            <a:off x="6095999" y="2144668"/>
            <a:ext cx="5729161" cy="407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4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Adicionar e deletar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650743"/>
              </p:ext>
            </p:extLst>
          </p:nvPr>
        </p:nvGraphicFramePr>
        <p:xfrm>
          <a:off x="2255283" y="2456119"/>
          <a:ext cx="7707423" cy="2303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74"/>
                <a:gridCol w="3109949"/>
              </a:tblGrid>
              <a:tr h="495595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Método</a:t>
                      </a:r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Descrição</a:t>
                      </a:r>
                      <a:endParaRPr lang="pt-BR"/>
                    </a:p>
                  </a:txBody>
                  <a:tcPr anchor="ctr"/>
                </a:tc>
              </a:tr>
              <a:tr h="452064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document.createElement(element)</a:t>
                      </a:r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Cria um novo elemento HTML</a:t>
                      </a:r>
                      <a:endParaRPr lang="pt-BR"/>
                    </a:p>
                  </a:txBody>
                  <a:tcPr anchor="ctr"/>
                </a:tc>
              </a:tr>
              <a:tr h="452064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document.removeChild(</a:t>
                      </a:r>
                      <a:r>
                        <a:rPr lang="pt-BR" sz="1800" b="0" i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pt-B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Remove</a:t>
                      </a:r>
                      <a:r>
                        <a:rPr lang="pt-BR" baseline="0" smtClean="0"/>
                        <a:t> um elemento</a:t>
                      </a:r>
                      <a:endParaRPr lang="pt-BR"/>
                    </a:p>
                  </a:txBody>
                  <a:tcPr anchor="ctr"/>
                </a:tc>
              </a:tr>
              <a:tr h="452064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document.appendChild(</a:t>
                      </a:r>
                      <a:r>
                        <a:rPr lang="pt-BR" sz="1800" b="0" i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pt-B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Adiciona um elemento</a:t>
                      </a:r>
                      <a:endParaRPr lang="pt-BR"/>
                    </a:p>
                  </a:txBody>
                  <a:tcPr anchor="ctr"/>
                </a:tc>
              </a:tr>
              <a:tr h="452064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document.replaceChild(</a:t>
                      </a:r>
                      <a:r>
                        <a:rPr lang="pt-BR" sz="1800" b="0" i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new, old</a:t>
                      </a:r>
                      <a:r>
                        <a:rPr lang="pt-B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Substitui</a:t>
                      </a:r>
                      <a:r>
                        <a:rPr lang="pt-BR" baseline="0" smtClean="0"/>
                        <a:t> um elemento</a:t>
                      </a:r>
                      <a:endParaRPr lang="pt-BR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2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142</Words>
  <Application>Microsoft Office PowerPoint</Application>
  <PresentationFormat>Widescreen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33</cp:revision>
  <dcterms:created xsi:type="dcterms:W3CDTF">2021-03-21T20:19:23Z</dcterms:created>
  <dcterms:modified xsi:type="dcterms:W3CDTF">2021-06-06T15:42:35Z</dcterms:modified>
</cp:coreProperties>
</file>