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1" r:id="rId4"/>
    <p:sldId id="282" r:id="rId5"/>
    <p:sldId id="303" r:id="rId6"/>
    <p:sldId id="304" r:id="rId7"/>
    <p:sldId id="295" r:id="rId8"/>
    <p:sldId id="296" r:id="rId9"/>
    <p:sldId id="291" r:id="rId10"/>
    <p:sldId id="292" r:id="rId11"/>
    <p:sldId id="301" r:id="rId12"/>
    <p:sldId id="305" r:id="rId13"/>
    <p:sldId id="302" r:id="rId14"/>
    <p:sldId id="298" r:id="rId15"/>
    <p:sldId id="306" r:id="rId16"/>
    <p:sldId id="26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473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030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6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3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60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69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14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1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1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Loops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6263" y="1310231"/>
            <a:ext cx="1041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002060"/>
                </a:solidFill>
              </a:rPr>
              <a:t>Loop dentro de elementos iteráveis (arrays, strings).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 t="13216" r="11581" b="13746"/>
          <a:stretch/>
        </p:blipFill>
        <p:spPr>
          <a:xfrm>
            <a:off x="3551054" y="2092749"/>
            <a:ext cx="5089891" cy="42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For…in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6263" y="1310231"/>
            <a:ext cx="1041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002060"/>
                </a:solidFill>
              </a:rPr>
              <a:t>Loop entre propriedades enumeráveis de um objeto.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7" t="12508" r="15419" b="12802"/>
          <a:stretch/>
        </p:blipFill>
        <p:spPr>
          <a:xfrm>
            <a:off x="2680733" y="1895006"/>
            <a:ext cx="3318860" cy="43858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8" t="11918" r="14839" b="12449"/>
          <a:stretch/>
        </p:blipFill>
        <p:spPr>
          <a:xfrm>
            <a:off x="6225038" y="1899730"/>
            <a:ext cx="3314918" cy="4381159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3215932" y="3228722"/>
            <a:ext cx="1820708" cy="161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781126" y="3244906"/>
            <a:ext cx="2249586" cy="148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791752" y="5373112"/>
            <a:ext cx="1189529" cy="75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413984" y="5380567"/>
            <a:ext cx="1249174" cy="75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For…of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6263" y="1310231"/>
            <a:ext cx="1041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002060"/>
                </a:solidFill>
              </a:rPr>
              <a:t>Loop entre estruturas iteráveis (arrays, strings).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3" t="12153" r="14558" b="12331"/>
          <a:stretch/>
        </p:blipFill>
        <p:spPr>
          <a:xfrm>
            <a:off x="2680733" y="2092953"/>
            <a:ext cx="3228722" cy="41660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1" t="14159" r="14134" b="14100"/>
          <a:stretch/>
        </p:blipFill>
        <p:spPr>
          <a:xfrm>
            <a:off x="6751027" y="2092749"/>
            <a:ext cx="3981280" cy="41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 e do…while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71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632056" y="3142831"/>
            <a:ext cx="5567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002060"/>
                </a:solidFill>
              </a:rPr>
              <a:t>Executa instruções até que a condição se torne falsa.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3" t="12153" r="16277" b="13038"/>
          <a:stretch/>
        </p:blipFill>
        <p:spPr>
          <a:xfrm>
            <a:off x="1634591" y="1569025"/>
            <a:ext cx="3261090" cy="47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Do…while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987863" y="2098743"/>
            <a:ext cx="33418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002060"/>
                </a:solidFill>
              </a:rPr>
              <a:t>Executa instruções até que a condição se torne falsa.</a:t>
            </a:r>
          </a:p>
          <a:p>
            <a:endParaRPr lang="en-US" sz="3200">
              <a:solidFill>
                <a:srgbClr val="002060"/>
              </a:solidFill>
            </a:endParaRPr>
          </a:p>
          <a:p>
            <a:r>
              <a:rPr lang="en-US" sz="3200" smtClean="0">
                <a:solidFill>
                  <a:srgbClr val="002060"/>
                </a:solidFill>
              </a:rPr>
              <a:t>Porém </a:t>
            </a:r>
            <a:r>
              <a:rPr lang="en-US" sz="3200" b="1" smtClean="0">
                <a:solidFill>
                  <a:srgbClr val="002060"/>
                </a:solidFill>
              </a:rPr>
              <a:t>a primeira execução sempre ocorre.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2" t="12271" r="15870" b="12212"/>
          <a:stretch/>
        </p:blipFill>
        <p:spPr>
          <a:xfrm>
            <a:off x="1021865" y="1595064"/>
            <a:ext cx="3317736" cy="45467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t="14985" r="15039" b="15045"/>
          <a:stretch/>
        </p:blipFill>
        <p:spPr>
          <a:xfrm>
            <a:off x="4484014" y="2156993"/>
            <a:ext cx="3359436" cy="34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Ensinar como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utilizar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algumas das mais famosas declarações do Javascript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If/else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If/else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7" t="11799" r="14180" b="11976"/>
          <a:stretch/>
        </p:blipFill>
        <p:spPr>
          <a:xfrm>
            <a:off x="4167399" y="1742807"/>
            <a:ext cx="3447207" cy="448067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798577" y="2977869"/>
            <a:ext cx="784927" cy="21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627295" y="3196354"/>
            <a:ext cx="1991990" cy="21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27295" y="3631141"/>
            <a:ext cx="1991990" cy="21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stCxn id="7" idx="1"/>
            <a:endCxn id="26" idx="3"/>
          </p:cNvCxnSpPr>
          <p:nvPr/>
        </p:nvCxnSpPr>
        <p:spPr>
          <a:xfrm flipH="1" flipV="1">
            <a:off x="2791754" y="2246200"/>
            <a:ext cx="2006823" cy="8409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9" idx="1"/>
            <a:endCxn id="14" idx="3"/>
          </p:cNvCxnSpPr>
          <p:nvPr/>
        </p:nvCxnSpPr>
        <p:spPr>
          <a:xfrm flipH="1" flipV="1">
            <a:off x="6619285" y="3305597"/>
            <a:ext cx="2291396" cy="7956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5" idx="1"/>
            <a:endCxn id="32" idx="3"/>
          </p:cNvCxnSpPr>
          <p:nvPr/>
        </p:nvCxnSpPr>
        <p:spPr>
          <a:xfrm flipH="1">
            <a:off x="2941456" y="3740384"/>
            <a:ext cx="1685839" cy="9013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87826" y="1953812"/>
            <a:ext cx="210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mtClean="0">
                <a:solidFill>
                  <a:srgbClr val="002060"/>
                </a:solidFill>
              </a:rPr>
              <a:t>Condição </a:t>
            </a:r>
            <a:endParaRPr lang="pt-BR" sz="3200" b="1">
              <a:solidFill>
                <a:srgbClr val="00206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910681" y="2977869"/>
            <a:ext cx="26609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rgbClr val="002060"/>
                </a:solidFill>
              </a:rPr>
              <a:t>Declaração 1 (dentro de if):</a:t>
            </a:r>
          </a:p>
          <a:p>
            <a:pPr algn="ctr"/>
            <a:r>
              <a:rPr lang="pt-BR" sz="2800" smtClean="0">
                <a:solidFill>
                  <a:srgbClr val="002060"/>
                </a:solidFill>
              </a:rPr>
              <a:t>Ocorre caso a condição seja verdadeira</a:t>
            </a:r>
            <a:r>
              <a:rPr lang="pt-BR" sz="2800" b="1" smtClean="0">
                <a:solidFill>
                  <a:srgbClr val="002060"/>
                </a:solidFill>
              </a:rPr>
              <a:t> </a:t>
            </a:r>
            <a:endParaRPr lang="pt-BR" sz="2800" b="1">
              <a:solidFill>
                <a:srgbClr val="00206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80526" y="3518391"/>
            <a:ext cx="26609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rgbClr val="002060"/>
                </a:solidFill>
              </a:rPr>
              <a:t>Declaração 2 (dentro de else):</a:t>
            </a:r>
          </a:p>
          <a:p>
            <a:pPr algn="ctr"/>
            <a:r>
              <a:rPr lang="pt-BR" sz="2800" smtClean="0">
                <a:solidFill>
                  <a:srgbClr val="002060"/>
                </a:solidFill>
              </a:rPr>
              <a:t>Ocorre caso a condição seja falsa</a:t>
            </a:r>
            <a:endParaRPr lang="pt-BR" sz="28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If/else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7" t="11799" r="14180" b="11976"/>
          <a:stretch/>
        </p:blipFill>
        <p:spPr>
          <a:xfrm>
            <a:off x="1030594" y="1594558"/>
            <a:ext cx="3447207" cy="44806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8" t="13687" r="14011" b="14218"/>
          <a:stretch/>
        </p:blipFill>
        <p:spPr>
          <a:xfrm>
            <a:off x="4639437" y="2139827"/>
            <a:ext cx="3195938" cy="33901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16463" r="13987" b="17256"/>
          <a:stretch/>
        </p:blipFill>
        <p:spPr>
          <a:xfrm>
            <a:off x="7997011" y="2565668"/>
            <a:ext cx="3188262" cy="25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If/else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48167" y="5826428"/>
            <a:ext cx="988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2060"/>
                </a:solidFill>
              </a:rPr>
              <a:t>Javascript </a:t>
            </a:r>
            <a:r>
              <a:rPr lang="pt-BR" sz="2800" b="1" smtClean="0">
                <a:solidFill>
                  <a:srgbClr val="002060"/>
                </a:solidFill>
              </a:rPr>
              <a:t>não tem elseif</a:t>
            </a:r>
            <a:r>
              <a:rPr lang="pt-BR" sz="2800" smtClean="0">
                <a:solidFill>
                  <a:srgbClr val="002060"/>
                </a:solidFill>
              </a:rPr>
              <a:t>, as palavras sempre estão espaçadas!</a:t>
            </a:r>
            <a:endParaRPr lang="pt-BR" sz="2800">
              <a:solidFill>
                <a:srgbClr val="00206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3923" r="10117" b="15044"/>
          <a:stretch/>
        </p:blipFill>
        <p:spPr>
          <a:xfrm>
            <a:off x="1292888" y="1386813"/>
            <a:ext cx="6886323" cy="426498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295" y="1450654"/>
            <a:ext cx="4510340" cy="18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Switch/case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650938" y="2641241"/>
            <a:ext cx="5526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smtClean="0">
                <a:solidFill>
                  <a:srgbClr val="002060"/>
                </a:solidFill>
              </a:rPr>
              <a:t>Equivale a uma comparação de tipo e valor (===)</a:t>
            </a:r>
          </a:p>
          <a:p>
            <a:pPr marL="457200" indent="-457200">
              <a:buFontTx/>
              <a:buChar char="-"/>
            </a:pPr>
            <a:r>
              <a:rPr lang="pt-BR" sz="2800" smtClean="0">
                <a:solidFill>
                  <a:srgbClr val="002060"/>
                </a:solidFill>
              </a:rPr>
              <a:t>Sempre precisa de um valor “default”</a:t>
            </a:r>
          </a:p>
          <a:p>
            <a:pPr marL="457200" indent="-457200">
              <a:buFontTx/>
              <a:buChar char="-"/>
            </a:pPr>
            <a:r>
              <a:rPr lang="pt-BR" sz="2800" smtClean="0">
                <a:solidFill>
                  <a:srgbClr val="002060"/>
                </a:solidFill>
              </a:rPr>
              <a:t>Ideal para quando se precisa comparar muitos valores</a:t>
            </a:r>
            <a:endParaRPr lang="pt-BR" sz="2800">
              <a:solidFill>
                <a:srgbClr val="00206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0" t="12508" r="16210" b="12448"/>
          <a:stretch/>
        </p:blipFill>
        <p:spPr>
          <a:xfrm>
            <a:off x="1548167" y="1584376"/>
            <a:ext cx="3190815" cy="47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280</Words>
  <Application>Microsoft Office PowerPoint</Application>
  <PresentationFormat>Widescreen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50</cp:revision>
  <dcterms:created xsi:type="dcterms:W3CDTF">2021-03-21T20:19:23Z</dcterms:created>
  <dcterms:modified xsi:type="dcterms:W3CDTF">2021-06-08T23:11:35Z</dcterms:modified>
</cp:coreProperties>
</file>