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1" r:id="rId4"/>
    <p:sldId id="282" r:id="rId5"/>
    <p:sldId id="302" r:id="rId6"/>
    <p:sldId id="303" r:id="rId7"/>
    <p:sldId id="304" r:id="rId8"/>
    <p:sldId id="305" r:id="rId9"/>
    <p:sldId id="295" r:id="rId10"/>
    <p:sldId id="296" r:id="rId11"/>
    <p:sldId id="306" r:id="rId12"/>
    <p:sldId id="307" r:id="rId13"/>
    <p:sldId id="308" r:id="rId14"/>
    <p:sldId id="309" r:id="rId15"/>
    <p:sldId id="310" r:id="rId16"/>
    <p:sldId id="299" r:id="rId17"/>
    <p:sldId id="26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351C8-8663-4113-A246-6A930CB8CFEA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5213A-7647-49DD-A435-155A092A5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415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71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26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007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5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8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940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9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6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28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429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6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71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40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2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5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11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1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2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0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03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55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30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29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4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73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44800-272B-4024-9B21-1857C804C368}" type="datetimeFigureOut">
              <a:rPr lang="pt-BR" smtClean="0"/>
              <a:t>18/02/2023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7DEF2-6B09-4E13-AEF0-C41E7A9142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07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5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5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23400" y="1978679"/>
            <a:ext cx="11360800" cy="20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4: This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23416" y="3920424"/>
            <a:ext cx="7730000" cy="7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790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30" y="2086055"/>
            <a:ext cx="3541723" cy="341224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346" y="3334975"/>
            <a:ext cx="5429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9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08" y="1980456"/>
            <a:ext cx="3542085" cy="398148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667" y="3712844"/>
            <a:ext cx="5514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 t="15221" r="10776" b="15753"/>
          <a:stretch/>
        </p:blipFill>
        <p:spPr>
          <a:xfrm>
            <a:off x="590719" y="1880363"/>
            <a:ext cx="6457444" cy="401872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13695" y="3987411"/>
            <a:ext cx="782659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05024" y="5075130"/>
            <a:ext cx="782659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88028" y="2858675"/>
            <a:ext cx="41295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É possível passar parâmetros para essa função separando-os por vírgulas.</a:t>
            </a:r>
          </a:p>
        </p:txBody>
      </p:sp>
    </p:spTree>
    <p:extLst>
      <p:ext uri="{BB962C8B-B14F-4D97-AF65-F5344CB8AC3E}">
        <p14:creationId xmlns:p14="http://schemas.microsoft.com/office/powerpoint/2010/main" val="36595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570" y="1680840"/>
            <a:ext cx="4486275" cy="44767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527" y="3278331"/>
            <a:ext cx="54292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786" y="3123525"/>
            <a:ext cx="4494480" cy="73363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67" y="1604497"/>
            <a:ext cx="4438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388028" y="2858675"/>
            <a:ext cx="41295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É possível passar parâmetros para essa função dentro de um array.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15222" r="10693" b="15280"/>
          <a:stretch/>
        </p:blipFill>
        <p:spPr>
          <a:xfrm>
            <a:off x="606902" y="1875389"/>
            <a:ext cx="6483013" cy="402370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2486523" y="3987411"/>
            <a:ext cx="782659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065749" y="5068999"/>
            <a:ext cx="842704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Bind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8" t="17981" r="10415" b="17787"/>
          <a:stretch/>
        </p:blipFill>
        <p:spPr>
          <a:xfrm>
            <a:off x="2636161" y="2759384"/>
            <a:ext cx="6919678" cy="328536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933281" y="1495236"/>
            <a:ext cx="10325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Clona a estrutura da função onde é chamada e aplica o valor do objeto passado como parâmetro.</a:t>
            </a:r>
          </a:p>
        </p:txBody>
      </p:sp>
    </p:spTree>
    <p:extLst>
      <p:ext uri="{BB962C8B-B14F-4D97-AF65-F5344CB8AC3E}">
        <p14:creationId xmlns:p14="http://schemas.microsoft.com/office/powerpoint/2010/main" val="10496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3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3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3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43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3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3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3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623400" y="1508787"/>
            <a:ext cx="11360800" cy="211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2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43"/>
          <p:cNvSpPr txBox="1"/>
          <p:nvPr/>
        </p:nvSpPr>
        <p:spPr>
          <a:xfrm>
            <a:off x="415600" y="1777989"/>
            <a:ext cx="10480933" cy="424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16454">
              <a:buClr>
                <a:schemeClr val="dk1"/>
              </a:buClr>
              <a:buSzPts val="1100"/>
            </a:pPr>
            <a:endParaRPr sz="3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3"/>
          <p:cNvSpPr txBox="1"/>
          <p:nvPr/>
        </p:nvSpPr>
        <p:spPr>
          <a:xfrm>
            <a:off x="623392" y="3717032"/>
            <a:ext cx="8256917" cy="2208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800"/>
            </a:pPr>
            <a:r>
              <a:rPr lang="en-US" sz="3733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3733" u="sng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733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5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663600" y="2203553"/>
            <a:ext cx="10864800" cy="25984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Apresentar a palavra “this” e seu uso</a:t>
            </a:r>
          </a:p>
          <a:p>
            <a:pPr marL="609585" indent="-609585" algn="l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>
                <a:solidFill>
                  <a:srgbClr val="073763"/>
                </a:solidFill>
                <a:ea typeface="Calibri"/>
                <a:cs typeface="Calibri"/>
                <a:sym typeface="Calibri"/>
              </a:rPr>
              <a:t>Como aplicar métodos para manipular seu valor</a:t>
            </a:r>
            <a:endParaRPr lang="pt-BR" sz="32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83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2|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667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This: o que é?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537016" y="2254850"/>
            <a:ext cx="49400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rgbClr val="002060"/>
                </a:solidFill>
              </a:rPr>
              <a:t>A palavra reservada </a:t>
            </a:r>
            <a:r>
              <a:rPr lang="pt-BR" sz="3200" b="1">
                <a:solidFill>
                  <a:srgbClr val="002060"/>
                </a:solidFill>
              </a:rPr>
              <a:t>this </a:t>
            </a:r>
            <a:r>
              <a:rPr lang="pt-BR" sz="3200">
                <a:solidFill>
                  <a:srgbClr val="002060"/>
                </a:solidFill>
              </a:rPr>
              <a:t>é uma referência de contexto.</a:t>
            </a:r>
          </a:p>
          <a:p>
            <a:endParaRPr lang="pt-BR" sz="3200">
              <a:solidFill>
                <a:srgbClr val="002060"/>
              </a:solidFill>
            </a:endParaRPr>
          </a:p>
          <a:p>
            <a:r>
              <a:rPr lang="pt-BR" sz="3200">
                <a:solidFill>
                  <a:srgbClr val="002060"/>
                </a:solidFill>
              </a:rPr>
              <a:t>No exemplo, this refere-se ao objeto pessoa.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4" t="11799" r="10601" b="12212"/>
          <a:stretch/>
        </p:blipFill>
        <p:spPr>
          <a:xfrm>
            <a:off x="1019597" y="1779978"/>
            <a:ext cx="5138443" cy="440633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2209126" y="3386467"/>
            <a:ext cx="1497026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73547" y="3394559"/>
            <a:ext cx="1497026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2196989" y="4031085"/>
            <a:ext cx="886077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This: o que é?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03660"/>
              </p:ext>
            </p:extLst>
          </p:nvPr>
        </p:nvGraphicFramePr>
        <p:xfrm>
          <a:off x="2031999" y="317470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Contexto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Referência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Em um objeto (método)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Próprio</a:t>
                      </a:r>
                      <a:r>
                        <a:rPr lang="pt-BR" baseline="0"/>
                        <a:t> </a:t>
                      </a:r>
                      <a:r>
                        <a:rPr lang="pt-BR"/>
                        <a:t>objeto dono do método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Sozinha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Objeto global</a:t>
                      </a:r>
                      <a:r>
                        <a:rPr lang="pt-BR" baseline="0"/>
                        <a:t> (em navegadores, window)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Objeto global</a:t>
                      </a:r>
                      <a:r>
                        <a:rPr lang="pt-BR" baseline="0"/>
                        <a:t> 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Elemento que recebeu o evento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1300171" y="1781738"/>
            <a:ext cx="95916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olidFill>
                  <a:srgbClr val="002060"/>
                </a:solidFill>
              </a:rPr>
              <a:t>Seu valor pode mudar de acordo com o lugar no código onde foi chamada.</a:t>
            </a:r>
          </a:p>
        </p:txBody>
      </p:sp>
    </p:spTree>
    <p:extLst>
      <p:ext uri="{BB962C8B-B14F-4D97-AF65-F5344CB8AC3E}">
        <p14:creationId xmlns:p14="http://schemas.microsoft.com/office/powerpoint/2010/main" val="249717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This: o que é?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66" y="2290045"/>
            <a:ext cx="3975469" cy="227607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766" y="5264654"/>
            <a:ext cx="5728282" cy="104831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78" y="2142525"/>
            <a:ext cx="4290871" cy="368123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52766" y="4729680"/>
            <a:ext cx="397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2060"/>
                </a:solidFill>
              </a:rPr>
              <a:t>No navegador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52766" y="1811017"/>
            <a:ext cx="397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2060"/>
                </a:solidFill>
              </a:rPr>
              <a:t>Fora de função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7234278" y="1510110"/>
            <a:ext cx="397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2060"/>
                </a:solidFill>
              </a:rPr>
              <a:t>Dentro de uma função</a:t>
            </a:r>
          </a:p>
        </p:txBody>
      </p:sp>
    </p:spTree>
    <p:extLst>
      <p:ext uri="{BB962C8B-B14F-4D97-AF65-F5344CB8AC3E}">
        <p14:creationId xmlns:p14="http://schemas.microsoft.com/office/powerpoint/2010/main" val="18575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This: o que é?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923689" y="1770884"/>
            <a:ext cx="43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2060"/>
                </a:solidFill>
              </a:rPr>
              <a:t>Dentro de um objeto (método)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628" y="2343308"/>
            <a:ext cx="5419766" cy="37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subTitle" idx="1"/>
          </p:nvPr>
        </p:nvSpPr>
        <p:spPr>
          <a:xfrm>
            <a:off x="415600" y="407600"/>
            <a:ext cx="11360800" cy="7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333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This: o que é?</a:t>
            </a:r>
            <a:endParaRPr sz="5333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24019"/>
            <a:ext cx="2265132" cy="788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0" y="6770289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52766" y="1811017"/>
            <a:ext cx="434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>
                <a:solidFill>
                  <a:srgbClr val="002060"/>
                </a:solidFill>
              </a:rPr>
              <a:t>Em um evento no HTML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766" y="2404182"/>
            <a:ext cx="3597584" cy="320591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2680732" y="4383921"/>
            <a:ext cx="1777979" cy="275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056" y="2146411"/>
            <a:ext cx="5792747" cy="35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517200" y="5082067"/>
            <a:ext cx="11360800" cy="26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667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20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 txBox="1">
            <a:spLocks noGrp="1"/>
          </p:cNvSpPr>
          <p:nvPr>
            <p:ph type="ctrTitle"/>
          </p:nvPr>
        </p:nvSpPr>
        <p:spPr>
          <a:xfrm>
            <a:off x="415600" y="1009100"/>
            <a:ext cx="11360800" cy="67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48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415600" y="2438600"/>
            <a:ext cx="11360800" cy="17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9600"/>
              </a:spcBef>
              <a:buClr>
                <a:schemeClr val="dk1"/>
              </a:buClr>
              <a:buSzPts val="1100"/>
            </a:pPr>
            <a:r>
              <a:rPr lang="en-US" sz="88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88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21000" y="5162753"/>
            <a:ext cx="5968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0" y="76401"/>
            <a:ext cx="12192000" cy="67814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0" y="0"/>
            <a:ext cx="12192000" cy="764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1" y="346686"/>
            <a:ext cx="2265132" cy="78849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0" y="6453000"/>
            <a:ext cx="12192000" cy="4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23400" y="1604797"/>
            <a:ext cx="11360800" cy="202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4| </a:t>
            </a:r>
            <a:r>
              <a:rPr lang="en-US" sz="3733" b="1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</a:t>
            </a:r>
            <a:r>
              <a:rPr lang="en-US" sz="3733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2: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72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Manipulando seu valor</a:t>
            </a:r>
            <a:endParaRPr sz="72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719403" y="3332990"/>
            <a:ext cx="7730157" cy="79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48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lang="en-US" sz="48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6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282</Words>
  <Application>Microsoft Office PowerPoint</Application>
  <PresentationFormat>Widescreen</PresentationFormat>
  <Paragraphs>60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 do Office</vt:lpstr>
      <vt:lpstr>[Nome do palestrante] [Posição]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[Nome do palestrante] [Posição]</dc:title>
  <dc:creator>Stephany Nusch</dc:creator>
  <cp:lastModifiedBy>Stephany Nusch</cp:lastModifiedBy>
  <cp:revision>49</cp:revision>
  <dcterms:created xsi:type="dcterms:W3CDTF">2021-03-21T20:19:23Z</dcterms:created>
  <dcterms:modified xsi:type="dcterms:W3CDTF">2023-02-18T22:56:38Z</dcterms:modified>
</cp:coreProperties>
</file>