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1" r:id="rId4"/>
    <p:sldId id="270" r:id="rId5"/>
    <p:sldId id="268" r:id="rId6"/>
    <p:sldId id="267" r:id="rId7"/>
    <p:sldId id="269" r:id="rId8"/>
    <p:sldId id="271" r:id="rId9"/>
    <p:sldId id="266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6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29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351C8-8663-4113-A246-6A930CB8CFEA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5213A-7647-49DD-A435-155A092A54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8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415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284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429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4053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526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3389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6257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937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061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1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25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90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03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92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55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38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30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29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34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73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44800-272B-4024-9B21-1857C804C368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07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5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5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623400" y="1978679"/>
            <a:ext cx="11360800" cy="1143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Atribuindo valores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623416" y="3920424"/>
            <a:ext cx="7730000" cy="7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 e Tipos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9036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663600" y="2767038"/>
            <a:ext cx="10864800" cy="243221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2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pt-BR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Explicar o que são variáveis</a:t>
            </a:r>
          </a:p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32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pt-BR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Explicar o que são constantes</a:t>
            </a:r>
          </a:p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32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pt-BR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Explicar a diferença entre var, const e let</a:t>
            </a:r>
          </a:p>
        </p:txBody>
      </p:sp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283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</a:t>
            </a:r>
            <a:r>
              <a:rPr lang="en-US" sz="3733" b="1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1: 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3332990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 e Tipos</a:t>
            </a:r>
            <a:endParaRPr lang="en-US"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9667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var, let e const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var, let, const — what's the difference? | by Lili Ouaknin Felsen | Medi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24" y="1771739"/>
            <a:ext cx="6964753" cy="425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43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</a:t>
            </a:r>
            <a:r>
              <a:rPr lang="en-US" sz="3733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2: 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Constantes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3332990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 e Tipos</a:t>
            </a:r>
            <a:endParaRPr lang="en-US"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4412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</a:t>
            </a:r>
            <a:r>
              <a:rPr lang="en-US" sz="3733" b="1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3: </a:t>
            </a: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let, var e const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3332990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 e Tipos</a:t>
            </a:r>
            <a:endParaRPr lang="en-US"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8371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var, let e const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869585"/>
              </p:ext>
            </p:extLst>
          </p:nvPr>
        </p:nvGraphicFramePr>
        <p:xfrm>
          <a:off x="2032000" y="2183144"/>
          <a:ext cx="8128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var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const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let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escopo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global ou 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bloco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bloco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redeclarar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>
                          <a:solidFill>
                            <a:srgbClr val="00B050"/>
                          </a:solidFill>
                        </a:rPr>
                        <a:t>sim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>
                          <a:solidFill>
                            <a:srgbClr val="FF0000"/>
                          </a:solidFill>
                        </a:rPr>
                        <a:t>não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>
                          <a:solidFill>
                            <a:srgbClr val="FF0000"/>
                          </a:solidFill>
                        </a:rPr>
                        <a:t>não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reatribuir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>
                          <a:solidFill>
                            <a:srgbClr val="00B050"/>
                          </a:solidFill>
                        </a:rPr>
                        <a:t>sim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>
                          <a:solidFill>
                            <a:srgbClr val="FF0000"/>
                          </a:solidFill>
                        </a:rPr>
                        <a:t>não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>
                          <a:solidFill>
                            <a:srgbClr val="00B050"/>
                          </a:solidFill>
                        </a:rPr>
                        <a:t>sim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hoisting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>
                          <a:solidFill>
                            <a:srgbClr val="00B050"/>
                          </a:solidFill>
                        </a:rPr>
                        <a:t>sim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>
                          <a:solidFill>
                            <a:srgbClr val="FF0000"/>
                          </a:solidFill>
                        </a:rPr>
                        <a:t>não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>
                          <a:solidFill>
                            <a:srgbClr val="FF0000"/>
                          </a:solidFill>
                        </a:rPr>
                        <a:t>não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15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805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3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43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43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43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3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3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3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623400" y="1508787"/>
            <a:ext cx="11360800" cy="211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2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43"/>
          <p:cNvSpPr txBox="1"/>
          <p:nvPr/>
        </p:nvSpPr>
        <p:spPr>
          <a:xfrm>
            <a:off x="415600" y="1777989"/>
            <a:ext cx="10480933" cy="424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516454">
              <a:buClr>
                <a:schemeClr val="dk1"/>
              </a:buClr>
              <a:buSzPts val="1100"/>
            </a:pPr>
            <a:endParaRPr sz="3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43"/>
          <p:cNvSpPr txBox="1"/>
          <p:nvPr/>
        </p:nvSpPr>
        <p:spPr>
          <a:xfrm>
            <a:off x="623392" y="3717032"/>
            <a:ext cx="8256917" cy="220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3733" u="sng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733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4572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189</Words>
  <Application>Microsoft Office PowerPoint</Application>
  <PresentationFormat>Widescreen</PresentationFormat>
  <Paragraphs>55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[Nome do palestrante] [Posição]</vt:lpstr>
      <vt:lpstr>Apresentação do PowerPoint</vt:lpstr>
      <vt:lpstr>[Nome do palestrante] [Posição]</vt:lpstr>
      <vt:lpstr>Apresentação do PowerPoint</vt:lpstr>
      <vt:lpstr>[Nome do palestrante] [Posição]</vt:lpstr>
      <vt:lpstr>[Nome do palestrante] [Posição]</vt:lpstr>
      <vt:lpstr>Apresentação do PowerPoint</vt:lpstr>
      <vt:lpstr>Apresentação do PowerPoint</vt:lpstr>
      <vt:lpstr>[Nome do palestrante] [Posição]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[Nome do palestrante] [Posição]</dc:title>
  <dc:creator>Stephany Nusch</dc:creator>
  <cp:lastModifiedBy>Stephany Nusch</cp:lastModifiedBy>
  <cp:revision>5</cp:revision>
  <dcterms:created xsi:type="dcterms:W3CDTF">2021-03-21T20:19:23Z</dcterms:created>
  <dcterms:modified xsi:type="dcterms:W3CDTF">2023-02-17T20:33:09Z</dcterms:modified>
</cp:coreProperties>
</file>