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82" r:id="rId5"/>
    <p:sldId id="273" r:id="rId6"/>
    <p:sldId id="275" r:id="rId7"/>
    <p:sldId id="270" r:id="rId8"/>
    <p:sldId id="283" r:id="rId9"/>
    <p:sldId id="268" r:id="rId10"/>
    <p:sldId id="274" r:id="rId11"/>
    <p:sldId id="267" r:id="rId12"/>
    <p:sldId id="269" r:id="rId13"/>
    <p:sldId id="276" r:id="rId14"/>
    <p:sldId id="277" r:id="rId15"/>
    <p:sldId id="278" r:id="rId16"/>
    <p:sldId id="279" r:id="rId17"/>
    <p:sldId id="280" r:id="rId18"/>
    <p:sldId id="281" r:id="rId19"/>
    <p:sldId id="271" r:id="rId20"/>
    <p:sldId id="26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6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8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5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32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058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1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939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38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3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31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5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2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best_practices.as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js/js_convention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pt-BR/docs/Glossary/Hoisting" TargetMode="External"/><Relationship Id="rId5" Type="http://schemas.openxmlformats.org/officeDocument/2006/relationships/hyperlink" Target="https://blog.erikfigueiredo.com.br/diferenca-entre-var-let-e-const-no-javascript/" TargetMode="External"/><Relationship Id="rId4" Type="http://schemas.openxmlformats.org/officeDocument/2006/relationships/hyperlink" Target="https://medium.com/@LiliOuakninFelsen/var-let-const-whats-the-difference-3b5a2c7aa62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Tipos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4" name="Picture 4" descr="Ordinal Numbers - Rede Escola Digi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04" y="2106118"/>
            <a:ext cx="5459278" cy="35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3;p16"/>
          <p:cNvSpPr txBox="1">
            <a:spLocks/>
          </p:cNvSpPr>
          <p:nvPr/>
        </p:nvSpPr>
        <p:spPr>
          <a:xfrm>
            <a:off x="1083916" y="2012020"/>
            <a:ext cx="4592983" cy="39256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Números inteiros ou decimais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3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37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Influence Magazine | Twenty-One Ways to Discern True and False Leader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0" r="16823"/>
          <a:stretch/>
        </p:blipFill>
        <p:spPr bwMode="auto">
          <a:xfrm>
            <a:off x="1664970" y="1566006"/>
            <a:ext cx="886206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7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rray Data Structure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67" y="3054456"/>
            <a:ext cx="40862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3;p16"/>
          <p:cNvSpPr txBox="1">
            <a:spLocks/>
          </p:cNvSpPr>
          <p:nvPr/>
        </p:nvSpPr>
        <p:spPr>
          <a:xfrm>
            <a:off x="6288376" y="2020298"/>
            <a:ext cx="4592983" cy="39256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Lista de dados do </a:t>
            </a:r>
            <a:r>
              <a:rPr lang="en-US" sz="3200" b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mesmo tipo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Propriedade length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Iterabilidade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Index começa </a:t>
            </a: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no </a:t>
            </a: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zero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1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55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JavaScript Objects (with Example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680431"/>
            <a:ext cx="77343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3;p16"/>
          <p:cNvSpPr txBox="1">
            <a:spLocks/>
          </p:cNvSpPr>
          <p:nvPr/>
        </p:nvSpPr>
        <p:spPr>
          <a:xfrm>
            <a:off x="992476" y="1893488"/>
            <a:ext cx="5332124" cy="611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Estrutura tipo “chave e valor”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Empty, undefined, null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95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14511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Empty, null e</a:t>
            </a:r>
            <a:b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undefined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Null vs 0 vs undefined - while.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0" y="1858780"/>
            <a:ext cx="112585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  <a:hlinkClick r:id="rId4"/>
              </a:rPr>
              <a:t>var, let, const — what’s the difference</a:t>
            </a: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  <a:hlinkClick r:id="rId4"/>
              </a:rPr>
              <a:t>?</a:t>
            </a:r>
            <a:endParaRPr lang="pt-BR" sz="3200" smtClean="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>
                <a:ea typeface="Calibri"/>
                <a:cs typeface="Calibri"/>
                <a:sym typeface="Calibri"/>
                <a:hlinkClick r:id="rId5"/>
              </a:rPr>
              <a:t>Diferença entre var, let e const no Javascript?</a:t>
            </a:r>
            <a:endParaRPr lang="pt-BR" sz="3200"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smtClean="0">
                <a:latin typeface="Calibri"/>
                <a:ea typeface="Calibri"/>
                <a:cs typeface="Calibri"/>
                <a:sym typeface="Calibri"/>
                <a:hlinkClick r:id="rId6"/>
              </a:rPr>
              <a:t>Hoisting – Glossário</a:t>
            </a:r>
            <a:endParaRPr lang="pt-BR" sz="3200" smtClean="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smtClean="0">
                <a:latin typeface="Calibri"/>
                <a:ea typeface="Calibri"/>
                <a:cs typeface="Calibri"/>
                <a:sym typeface="Calibri"/>
                <a:hlinkClick r:id="rId7"/>
              </a:rPr>
              <a:t>Convenções de Javascript</a:t>
            </a:r>
            <a:endParaRPr lang="pt-BR" sz="3200" smtClean="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smtClean="0">
                <a:latin typeface="Calibri"/>
                <a:ea typeface="Calibri"/>
                <a:cs typeface="Calibri"/>
                <a:sym typeface="Calibri"/>
                <a:hlinkClick r:id="rId8"/>
              </a:rPr>
              <a:t>Boas práticas em Javascript</a:t>
            </a:r>
            <a:endParaRPr lang="pt-BR" sz="3200" smtClea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05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767038"/>
            <a:ext cx="10864800" cy="2432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as principais estruturas de dados do Javascript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 seus principais métodos.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dados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dados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6393305" y="2438792"/>
            <a:ext cx="4933390" cy="30051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Javascript é uma linguagem de </a:t>
            </a:r>
            <a:r>
              <a:rPr lang="en-US" sz="3200" b="1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tipagem dinâmica.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endParaRPr lang="en-US" sz="3200" b="1" smtClean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Ou seja, antes de declarar um valor, você não especifica o </a:t>
            </a:r>
            <a:r>
              <a:rPr lang="en-US" sz="3200" b="1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tipo</a:t>
            </a: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 dele.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9220" name="Picture 4" descr="Understanding Dynamic Typing in Javascript - #we_love_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15" y="1342201"/>
            <a:ext cx="5281885" cy="52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dados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2" name="Picture 10" descr="javascript data types - primitive and non primit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89333"/>
            <a:ext cx="91535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6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487182" y="4599102"/>
            <a:ext cx="7734923" cy="11518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Comumente utilizada para textos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Valores declarados entre aspas ou crases.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t="19974" r="9077" b="19873"/>
          <a:stretch/>
        </p:blipFill>
        <p:spPr>
          <a:xfrm>
            <a:off x="3120452" y="1902726"/>
            <a:ext cx="5951095" cy="20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6288377" y="2020298"/>
            <a:ext cx="4054838" cy="39256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Métodos importantes: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Concatenação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Propriedade length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Iterabilidade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Formatação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Index </a:t>
            </a: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de </a:t>
            </a:r>
            <a:r>
              <a:rPr lang="en-US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letras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0246" name="Picture 6" descr="Premium Vector | Women sit at desks and code applications. flat programming  illustration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8903" r="12660" b="10048"/>
          <a:stretch/>
        </p:blipFill>
        <p:spPr bwMode="auto">
          <a:xfrm>
            <a:off x="1825485" y="1895763"/>
            <a:ext cx="3889948" cy="41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41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365</Words>
  <Application>Microsoft Office PowerPoint</Application>
  <PresentationFormat>Widescreen</PresentationFormat>
  <Paragraphs>88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14</cp:revision>
  <dcterms:created xsi:type="dcterms:W3CDTF">2021-03-21T20:19:23Z</dcterms:created>
  <dcterms:modified xsi:type="dcterms:W3CDTF">2021-04-19T21:26:52Z</dcterms:modified>
</cp:coreProperties>
</file>