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82" r:id="rId5"/>
    <p:sldId id="283" r:id="rId6"/>
    <p:sldId id="275" r:id="rId7"/>
    <p:sldId id="270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31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05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Atividades Práticas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767038"/>
            <a:ext cx="10864800" cy="24322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Exercitar os conceitos aprendidos nas aulas anteriores.</a:t>
            </a:r>
            <a:endParaRPr lang="pt-BR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 Palíndromo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Palíndromo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3;p16"/>
          <p:cNvSpPr txBox="1">
            <a:spLocks/>
          </p:cNvSpPr>
          <p:nvPr/>
        </p:nvSpPr>
        <p:spPr>
          <a:xfrm>
            <a:off x="6648678" y="2453174"/>
            <a:ext cx="4933390" cy="30051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pt-BR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“frase </a:t>
            </a:r>
            <a:r>
              <a:rPr lang="pt-BR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ou palavra que se pode ler, indiferentemente, da esquerda para a direita ou </a:t>
            </a:r>
            <a:r>
              <a:rPr lang="pt-BR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vice-versa</a:t>
            </a:r>
            <a:r>
              <a:rPr lang="pt-BR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.”</a:t>
            </a:r>
            <a:endParaRPr lang="en-US" sz="320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O que é Palíndromo? Um guia com exemplos incríveis!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5" r="19295"/>
          <a:stretch/>
        </p:blipFill>
        <p:spPr bwMode="auto">
          <a:xfrm>
            <a:off x="790286" y="1480289"/>
            <a:ext cx="5577563" cy="48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Palíndromo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3;p16"/>
          <p:cNvSpPr txBox="1">
            <a:spLocks/>
          </p:cNvSpPr>
          <p:nvPr/>
        </p:nvSpPr>
        <p:spPr>
          <a:xfrm>
            <a:off x="848497" y="2115422"/>
            <a:ext cx="7875041" cy="30051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pt-BR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Verifique, de duas maneiras diferentes entre si, se uma String é um palíndromo.</a:t>
            </a:r>
            <a:endParaRPr lang="en-US" sz="320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Substituir números pares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6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599"/>
            <a:ext cx="11360800" cy="15612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Substituir</a:t>
            </a:r>
            <a:b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números pares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3;p16"/>
          <p:cNvSpPr txBox="1">
            <a:spLocks/>
          </p:cNvSpPr>
          <p:nvPr/>
        </p:nvSpPr>
        <p:spPr>
          <a:xfrm>
            <a:off x="889351" y="2847653"/>
            <a:ext cx="5569110" cy="23240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Troque todos os elementos pares e diferentes de zero de um array pelo número 0</a:t>
            </a:r>
            <a:r>
              <a:rPr lang="pt-BR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. </a:t>
            </a:r>
            <a:endParaRPr lang="pt-BR" sz="3200" smtClean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smtClean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Se </a:t>
            </a:r>
            <a:r>
              <a:rPr lang="pt-BR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o array for vazio, retorne -1.</a:t>
            </a:r>
            <a:endParaRPr lang="en-US" sz="3200" b="1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04446" y="3121576"/>
            <a:ext cx="439900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altLang="pt-BR" sz="3200" smtClean="0">
                <a:solidFill>
                  <a:schemeClr val="bg2"/>
                </a:solidFill>
              </a:rPr>
              <a:t>[</a:t>
            </a:r>
            <a:r>
              <a:rPr lang="pt-BR" altLang="pt-BR" sz="3200">
                <a:solidFill>
                  <a:schemeClr val="bg2"/>
                </a:solidFill>
              </a:rPr>
              <a:t>1, 3, 4, 6, 80, 33, 23, </a:t>
            </a:r>
            <a:r>
              <a:rPr lang="pt-BR" altLang="pt-BR" sz="3200">
                <a:solidFill>
                  <a:schemeClr val="bg2"/>
                </a:solidFill>
              </a:rPr>
              <a:t>90</a:t>
            </a:r>
            <a:r>
              <a:rPr lang="pt-BR" altLang="pt-BR" sz="3200" smtClean="0">
                <a:solidFill>
                  <a:schemeClr val="bg2"/>
                </a:solidFill>
              </a:rPr>
              <a:t>]</a:t>
            </a:r>
            <a:endParaRPr lang="pt-BR" altLang="pt-BR" sz="3200">
              <a:solidFill>
                <a:schemeClr val="bg2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014509" y="4312973"/>
            <a:ext cx="3978877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altLang="pt-BR" sz="3200" smtClean="0">
                <a:solidFill>
                  <a:schemeClr val="bg2"/>
                </a:solidFill>
              </a:rPr>
              <a:t>[</a:t>
            </a:r>
            <a:r>
              <a:rPr lang="pt-BR" altLang="pt-BR" sz="3200">
                <a:solidFill>
                  <a:schemeClr val="bg2"/>
                </a:solidFill>
              </a:rPr>
              <a:t>1, 3</a:t>
            </a:r>
            <a:r>
              <a:rPr lang="pt-BR" altLang="pt-BR" sz="3200">
                <a:solidFill>
                  <a:schemeClr val="bg2"/>
                </a:solidFill>
              </a:rPr>
              <a:t>, </a:t>
            </a:r>
            <a:r>
              <a:rPr lang="pt-BR" altLang="pt-BR" sz="3200" smtClean="0">
                <a:solidFill>
                  <a:schemeClr val="bg2"/>
                </a:solidFill>
              </a:rPr>
              <a:t>0, 0, 0, </a:t>
            </a:r>
            <a:r>
              <a:rPr lang="pt-BR" altLang="pt-BR" sz="3200">
                <a:solidFill>
                  <a:schemeClr val="bg2"/>
                </a:solidFill>
              </a:rPr>
              <a:t>33, 23</a:t>
            </a:r>
            <a:r>
              <a:rPr lang="pt-BR" altLang="pt-BR" sz="3200">
                <a:solidFill>
                  <a:schemeClr val="bg2"/>
                </a:solidFill>
              </a:rPr>
              <a:t>, </a:t>
            </a:r>
            <a:r>
              <a:rPr lang="pt-BR" altLang="pt-BR" sz="3200" smtClean="0">
                <a:solidFill>
                  <a:schemeClr val="bg2"/>
                </a:solidFill>
              </a:rPr>
              <a:t>0]</a:t>
            </a:r>
            <a:endParaRPr lang="pt-BR" altLang="pt-BR" sz="3200">
              <a:solidFill>
                <a:schemeClr val="bg2"/>
              </a:solidFill>
            </a:endParaRPr>
          </a:p>
        </p:txBody>
      </p:sp>
      <p:cxnSp>
        <p:nvCxnSpPr>
          <p:cNvPr id="10" name="Conector de seta reta 9"/>
          <p:cNvCxnSpPr>
            <a:stCxn id="5" idx="2"/>
            <a:endCxn id="12" idx="0"/>
          </p:cNvCxnSpPr>
          <p:nvPr/>
        </p:nvCxnSpPr>
        <p:spPr>
          <a:xfrm flipH="1">
            <a:off x="9003948" y="3706351"/>
            <a:ext cx="1" cy="606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212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18</cp:revision>
  <dcterms:created xsi:type="dcterms:W3CDTF">2021-03-21T20:19:23Z</dcterms:created>
  <dcterms:modified xsi:type="dcterms:W3CDTF">2021-04-20T03:45:37Z</dcterms:modified>
</cp:coreProperties>
</file>