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1072" r:id="rId8"/>
    <p:sldId id="259" r:id="rId9"/>
    <p:sldId id="260" r:id="rId10"/>
    <p:sldId id="261" r:id="rId11"/>
    <p:sldId id="1076" r:id="rId12"/>
    <p:sldId id="262" r:id="rId13"/>
    <p:sldId id="1075" r:id="rId14"/>
    <p:sldId id="263" r:id="rId15"/>
    <p:sldId id="264" r:id="rId16"/>
    <p:sldId id="265" r:id="rId17"/>
    <p:sldId id="1079" r:id="rId18"/>
    <p:sldId id="266" r:id="rId19"/>
    <p:sldId id="1080" r:id="rId20"/>
    <p:sldId id="267" r:id="rId21"/>
    <p:sldId id="268" r:id="rId22"/>
    <p:sldId id="270" r:id="rId23"/>
    <p:sldId id="271" r:id="rId24"/>
    <p:sldId id="272" r:id="rId25"/>
    <p:sldId id="273" r:id="rId26"/>
    <p:sldId id="275" r:id="rId27"/>
    <p:sldId id="276" r:id="rId28"/>
    <p:sldId id="1081" r:id="rId29"/>
    <p:sldId id="277" r:id="rId30"/>
    <p:sldId id="1082" r:id="rId31"/>
    <p:sldId id="278" r:id="rId32"/>
    <p:sldId id="1083" r:id="rId33"/>
    <p:sldId id="279" r:id="rId34"/>
    <p:sldId id="281" r:id="rId35"/>
    <p:sldId id="282" r:id="rId36"/>
    <p:sldId id="1077" r:id="rId37"/>
    <p:sldId id="1078" r:id="rId3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/>
    <p:restoredTop sz="86570" autoAdjust="0"/>
  </p:normalViewPr>
  <p:slideViewPr>
    <p:cSldViewPr snapToGrid="0">
      <p:cViewPr varScale="1">
        <p:scale>
          <a:sx n="72" d="100"/>
          <a:sy n="72" d="100"/>
        </p:scale>
        <p:origin x="1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Vachon -X (bvachon - UNICON INC at Cisco)" userId="S::bvachon@cisco.com::ae237bdd-9814-4fbd-a350-7fd799b2aa8c" providerId="AD" clId="Web-{895798D7-2773-0B8A-EA44-E128E9D243E0}"/>
    <pc:docChg chg="modSld">
      <pc:chgData name="Bob Vachon -X (bvachon - UNICON INC at Cisco)" userId="S::bvachon@cisco.com::ae237bdd-9814-4fbd-a350-7fd799b2aa8c" providerId="AD" clId="Web-{895798D7-2773-0B8A-EA44-E128E9D243E0}" dt="2022-10-26T15:07:43.968" v="250"/>
      <pc:docMkLst>
        <pc:docMk/>
      </pc:docMkLst>
      <pc:sldChg chg="addSp delSp modSp">
        <pc:chgData name="Bob Vachon -X (bvachon - UNICON INC at Cisco)" userId="S::bvachon@cisco.com::ae237bdd-9814-4fbd-a350-7fd799b2aa8c" providerId="AD" clId="Web-{895798D7-2773-0B8A-EA44-E128E9D243E0}" dt="2022-10-26T15:07:43.968" v="250"/>
        <pc:sldMkLst>
          <pc:docMk/>
          <pc:sldMk cId="0" sldId="260"/>
        </pc:sldMkLst>
        <pc:graphicFrameChg chg="mod modGraphic">
          <ac:chgData name="Bob Vachon -X (bvachon - UNICON INC at Cisco)" userId="S::bvachon@cisco.com::ae237bdd-9814-4fbd-a350-7fd799b2aa8c" providerId="AD" clId="Web-{895798D7-2773-0B8A-EA44-E128E9D243E0}" dt="2022-10-26T15:07:43.968" v="250"/>
          <ac:graphicFrameMkLst>
            <pc:docMk/>
            <pc:sldMk cId="0" sldId="260"/>
            <ac:graphicFrameMk id="4" creationId="{40064EF4-EE2B-342C-EA9E-699582F380FF}"/>
          </ac:graphicFrameMkLst>
        </pc:graphicFrameChg>
        <pc:graphicFrameChg chg="add del mod">
          <ac:chgData name="Bob Vachon -X (bvachon - UNICON INC at Cisco)" userId="S::bvachon@cisco.com::ae237bdd-9814-4fbd-a350-7fd799b2aa8c" providerId="AD" clId="Web-{895798D7-2773-0B8A-EA44-E128E9D243E0}" dt="2022-10-26T14:44:31.168" v="1"/>
          <ac:graphicFrameMkLst>
            <pc:docMk/>
            <pc:sldMk cId="0" sldId="260"/>
            <ac:graphicFrameMk id="7" creationId="{8C822D03-2007-CF87-A262-3F2098C54D6D}"/>
          </ac:graphicFrameMkLst>
        </pc:graphicFrameChg>
        <pc:graphicFrameChg chg="add del mod">
          <ac:chgData name="Bob Vachon -X (bvachon - UNICON INC at Cisco)" userId="S::bvachon@cisco.com::ae237bdd-9814-4fbd-a350-7fd799b2aa8c" providerId="AD" clId="Web-{895798D7-2773-0B8A-EA44-E128E9D243E0}" dt="2022-10-26T14:44:45.138" v="3"/>
          <ac:graphicFrameMkLst>
            <pc:docMk/>
            <pc:sldMk cId="0" sldId="260"/>
            <ac:graphicFrameMk id="9" creationId="{A46A254E-71FF-E644-1584-55B9AD93524F}"/>
          </ac:graphicFrameMkLst>
        </pc:graphicFrameChg>
        <pc:graphicFrameChg chg="add del mod">
          <ac:chgData name="Bob Vachon -X (bvachon - UNICON INC at Cisco)" userId="S::bvachon@cisco.com::ae237bdd-9814-4fbd-a350-7fd799b2aa8c" providerId="AD" clId="Web-{895798D7-2773-0B8A-EA44-E128E9D243E0}" dt="2022-10-26T14:45:25.297" v="5"/>
          <ac:graphicFrameMkLst>
            <pc:docMk/>
            <pc:sldMk cId="0" sldId="260"/>
            <ac:graphicFrameMk id="11" creationId="{55A7B0CB-3B3B-0DBD-0ADF-D69580E94311}"/>
          </ac:graphicFrameMkLst>
        </pc:graphicFrameChg>
      </pc:sldChg>
    </pc:docChg>
  </pc:docChgLst>
  <pc:docChgLst>
    <pc:chgData name="Anna Bolen -X (abolen - UNICON INC at Cisco)" userId="8fcf5b57-97b6-40ce-9683-275924855fa8" providerId="ADAL" clId="{01557D86-27AB-4EF2-8A17-E12EEC7CE089}"/>
    <pc:docChg chg="custSel modSld">
      <pc:chgData name="Anna Bolen -X (abolen - UNICON INC at Cisco)" userId="8fcf5b57-97b6-40ce-9683-275924855fa8" providerId="ADAL" clId="{01557D86-27AB-4EF2-8A17-E12EEC7CE089}" dt="2023-03-23T17:15:49.320" v="22" actId="20577"/>
      <pc:docMkLst>
        <pc:docMk/>
      </pc:docMkLst>
      <pc:sldChg chg="modSp mod modNotesTx">
        <pc:chgData name="Anna Bolen -X (abolen - UNICON INC at Cisco)" userId="8fcf5b57-97b6-40ce-9683-275924855fa8" providerId="ADAL" clId="{01557D86-27AB-4EF2-8A17-E12EEC7CE089}" dt="2023-03-23T17:15:49.320" v="22" actId="20577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01557D86-27AB-4EF2-8A17-E12EEC7CE089}" dt="2023-03-23T17:15:46.739" v="19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01557D86-27AB-4EF2-8A17-E12EEC7CE089}" dt="2023-03-23T17:15:37.707" v="15" actId="20577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01557D86-27AB-4EF2-8A17-E12EEC7CE089}" dt="2023-03-23T17:15:33.955" v="10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Bob Vachon -X (bvachon - UNICON INC at Cisco)" userId="ae237bdd-9814-4fbd-a350-7fd799b2aa8c" providerId="ADAL" clId="{FEB014CB-2815-4531-85DB-8D5FD033EC10}"/>
    <pc:docChg chg="undo custSel addSld delSld modSld">
      <pc:chgData name="Bob Vachon -X (bvachon - UNICON INC at Cisco)" userId="ae237bdd-9814-4fbd-a350-7fd799b2aa8c" providerId="ADAL" clId="{FEB014CB-2815-4531-85DB-8D5FD033EC10}" dt="2022-11-14T22:26:40.192" v="2471" actId="6549"/>
      <pc:docMkLst>
        <pc:docMk/>
      </pc:docMkLst>
      <pc:sldChg chg="modSp mod">
        <pc:chgData name="Bob Vachon -X (bvachon - UNICON INC at Cisco)" userId="ae237bdd-9814-4fbd-a350-7fd799b2aa8c" providerId="ADAL" clId="{FEB014CB-2815-4531-85DB-8D5FD033EC10}" dt="2022-11-14T22:25:56.791" v="2469" actId="2711"/>
        <pc:sldMkLst>
          <pc:docMk/>
          <pc:sldMk cId="0" sldId="260"/>
        </pc:sldMkLst>
        <pc:graphicFrameChg chg="mod modGraphic">
          <ac:chgData name="Bob Vachon -X (bvachon - UNICON INC at Cisco)" userId="ae237bdd-9814-4fbd-a350-7fd799b2aa8c" providerId="ADAL" clId="{FEB014CB-2815-4531-85DB-8D5FD033EC10}" dt="2022-11-14T22:25:56.791" v="2469" actId="2711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">
        <pc:chgData name="Bob Vachon -X (bvachon - UNICON INC at Cisco)" userId="ae237bdd-9814-4fbd-a350-7fd799b2aa8c" providerId="ADAL" clId="{FEB014CB-2815-4531-85DB-8D5FD033EC10}" dt="2022-11-14T21:13:54.944" v="11" actId="13244"/>
        <pc:sldMkLst>
          <pc:docMk/>
          <pc:sldMk cId="0" sldId="263"/>
        </pc:sldMkLst>
        <pc:spChg chg="ord">
          <ac:chgData name="Bob Vachon -X (bvachon - UNICON INC at Cisco)" userId="ae237bdd-9814-4fbd-a350-7fd799b2aa8c" providerId="ADAL" clId="{FEB014CB-2815-4531-85DB-8D5FD033EC10}" dt="2022-11-14T21:13:54.944" v="11" actId="13244"/>
          <ac:spMkLst>
            <pc:docMk/>
            <pc:sldMk cId="0" sldId="263"/>
            <ac:spMk id="25" creationId="{00000000-0000-0000-0000-000000000000}"/>
          </ac:spMkLst>
        </pc:spChg>
      </pc:sldChg>
      <pc:sldChg chg="modSp mod">
        <pc:chgData name="Bob Vachon -X (bvachon - UNICON INC at Cisco)" userId="ae237bdd-9814-4fbd-a350-7fd799b2aa8c" providerId="ADAL" clId="{FEB014CB-2815-4531-85DB-8D5FD033EC10}" dt="2022-11-14T21:44:03.513" v="1281" actId="1037"/>
        <pc:sldMkLst>
          <pc:docMk/>
          <pc:sldMk cId="0" sldId="264"/>
        </pc:sldMkLst>
        <pc:spChg chg="ord">
          <ac:chgData name="Bob Vachon -X (bvachon - UNICON INC at Cisco)" userId="ae237bdd-9814-4fbd-a350-7fd799b2aa8c" providerId="ADAL" clId="{FEB014CB-2815-4531-85DB-8D5FD033EC10}" dt="2022-11-14T21:10:30.246" v="2" actId="13244"/>
          <ac:spMkLst>
            <pc:docMk/>
            <pc:sldMk cId="0" sldId="264"/>
            <ac:spMk id="2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14:12.353" v="14" actId="13244"/>
          <ac:spMkLst>
            <pc:docMk/>
            <pc:sldMk cId="0" sldId="264"/>
            <ac:spMk id="3" creationId="{00000000-0000-0000-0000-000000000000}"/>
          </ac:spMkLst>
        </pc:spChg>
        <pc:spChg chg="mod ord">
          <ac:chgData name="Bob Vachon -X (bvachon - UNICON INC at Cisco)" userId="ae237bdd-9814-4fbd-a350-7fd799b2aa8c" providerId="ADAL" clId="{FEB014CB-2815-4531-85DB-8D5FD033EC10}" dt="2022-11-14T21:44:03.513" v="1281" actId="1037"/>
          <ac:spMkLst>
            <pc:docMk/>
            <pc:sldMk cId="0" sldId="264"/>
            <ac:spMk id="5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14:04.718" v="12" actId="13244"/>
          <ac:spMkLst>
            <pc:docMk/>
            <pc:sldMk cId="0" sldId="264"/>
            <ac:spMk id="25" creationId="{00000000-0000-0000-0000-000000000000}"/>
          </ac:spMkLst>
        </pc:spChg>
      </pc:sldChg>
      <pc:sldChg chg="modSp mod">
        <pc:chgData name="Bob Vachon -X (bvachon - UNICON INC at Cisco)" userId="ae237bdd-9814-4fbd-a350-7fd799b2aa8c" providerId="ADAL" clId="{FEB014CB-2815-4531-85DB-8D5FD033EC10}" dt="2022-11-14T21:43:55.114" v="1266" actId="1037"/>
        <pc:sldMkLst>
          <pc:docMk/>
          <pc:sldMk cId="0" sldId="265"/>
        </pc:sldMkLst>
        <pc:spChg chg="ord">
          <ac:chgData name="Bob Vachon -X (bvachon - UNICON INC at Cisco)" userId="ae237bdd-9814-4fbd-a350-7fd799b2aa8c" providerId="ADAL" clId="{FEB014CB-2815-4531-85DB-8D5FD033EC10}" dt="2022-11-14T21:15:31.515" v="18" actId="13244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Bob Vachon -X (bvachon - UNICON INC at Cisco)" userId="ae237bdd-9814-4fbd-a350-7fd799b2aa8c" providerId="ADAL" clId="{FEB014CB-2815-4531-85DB-8D5FD033EC10}" dt="2022-11-14T21:43:55.114" v="1266" actId="1037"/>
          <ac:spMkLst>
            <pc:docMk/>
            <pc:sldMk cId="0" sldId="265"/>
            <ac:spMk id="4" creationId="{83C01A5E-697D-FD0F-36D8-E606316CF476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15:25.566" v="15" actId="13244"/>
          <ac:spMkLst>
            <pc:docMk/>
            <pc:sldMk cId="0" sldId="265"/>
            <ac:spMk id="25" creationId="{00000000-0000-0000-0000-000000000000}"/>
          </ac:spMkLst>
        </pc:spChg>
        <pc:graphicFrameChg chg="ord">
          <ac:chgData name="Bob Vachon -X (bvachon - UNICON INC at Cisco)" userId="ae237bdd-9814-4fbd-a350-7fd799b2aa8c" providerId="ADAL" clId="{FEB014CB-2815-4531-85DB-8D5FD033EC10}" dt="2022-11-14T21:15:27.681" v="16" actId="13244"/>
          <ac:graphicFrameMkLst>
            <pc:docMk/>
            <pc:sldMk cId="0" sldId="265"/>
            <ac:graphicFrameMk id="11" creationId="{00000000-0000-0000-0000-000000000000}"/>
          </ac:graphicFrameMkLst>
        </pc:graphicFrameChg>
      </pc:sldChg>
      <pc:sldChg chg="addSp modSp mod">
        <pc:chgData name="Bob Vachon -X (bvachon - UNICON INC at Cisco)" userId="ae237bdd-9814-4fbd-a350-7fd799b2aa8c" providerId="ADAL" clId="{FEB014CB-2815-4531-85DB-8D5FD033EC10}" dt="2022-11-14T21:43:46.670" v="1251" actId="1037"/>
        <pc:sldMkLst>
          <pc:docMk/>
          <pc:sldMk cId="0" sldId="266"/>
        </pc:sldMkLst>
        <pc:spChg chg="ord">
          <ac:chgData name="Bob Vachon -X (bvachon - UNICON INC at Cisco)" userId="ae237bdd-9814-4fbd-a350-7fd799b2aa8c" providerId="ADAL" clId="{FEB014CB-2815-4531-85DB-8D5FD033EC10}" dt="2022-11-14T21:11:32.586" v="8" actId="13244"/>
          <ac:spMkLst>
            <pc:docMk/>
            <pc:sldMk cId="0" sldId="266"/>
            <ac:spMk id="2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15:48.444" v="21" actId="13244"/>
          <ac:spMkLst>
            <pc:docMk/>
            <pc:sldMk cId="0" sldId="266"/>
            <ac:spMk id="3" creationId="{00000000-0000-0000-0000-000000000000}"/>
          </ac:spMkLst>
        </pc:spChg>
        <pc:spChg chg="mod ord">
          <ac:chgData name="Bob Vachon -X (bvachon - UNICON INC at Cisco)" userId="ae237bdd-9814-4fbd-a350-7fd799b2aa8c" providerId="ADAL" clId="{FEB014CB-2815-4531-85DB-8D5FD033EC10}" dt="2022-11-14T21:43:46.670" v="1251" actId="1037"/>
          <ac:spMkLst>
            <pc:docMk/>
            <pc:sldMk cId="0" sldId="266"/>
            <ac:spMk id="5" creationId="{00000000-0000-0000-0000-000000000000}"/>
          </ac:spMkLst>
        </pc:spChg>
        <pc:spChg chg="add mod">
          <ac:chgData name="Bob Vachon -X (bvachon - UNICON INC at Cisco)" userId="ae237bdd-9814-4fbd-a350-7fd799b2aa8c" providerId="ADAL" clId="{FEB014CB-2815-4531-85DB-8D5FD033EC10}" dt="2022-11-14T21:43:46.670" v="1251" actId="1037"/>
          <ac:spMkLst>
            <pc:docMk/>
            <pc:sldMk cId="0" sldId="266"/>
            <ac:spMk id="7" creationId="{FB4E3CE3-01A4-DB20-7EDF-A338FD21CFD3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23:35.152" v="323" actId="13244"/>
          <ac:spMkLst>
            <pc:docMk/>
            <pc:sldMk cId="0" sldId="266"/>
            <ac:spMk id="25" creationId="{00000000-0000-0000-0000-000000000000}"/>
          </ac:spMkLst>
        </pc:spChg>
        <pc:picChg chg="add">
          <ac:chgData name="Bob Vachon -X (bvachon - UNICON INC at Cisco)" userId="ae237bdd-9814-4fbd-a350-7fd799b2aa8c" providerId="ADAL" clId="{FEB014CB-2815-4531-85DB-8D5FD033EC10}" dt="2022-11-14T21:16:27.811" v="22" actId="22"/>
          <ac:picMkLst>
            <pc:docMk/>
            <pc:sldMk cId="0" sldId="266"/>
            <ac:picMk id="6" creationId="{64FA2BDA-06CB-B088-6519-75DF6E76EDC6}"/>
          </ac:picMkLst>
        </pc:picChg>
      </pc:sldChg>
      <pc:sldChg chg="addSp delSp modSp mod">
        <pc:chgData name="Bob Vachon -X (bvachon - UNICON INC at Cisco)" userId="ae237bdd-9814-4fbd-a350-7fd799b2aa8c" providerId="ADAL" clId="{FEB014CB-2815-4531-85DB-8D5FD033EC10}" dt="2022-11-14T21:43:39.387" v="1236" actId="1037"/>
        <pc:sldMkLst>
          <pc:docMk/>
          <pc:sldMk cId="0" sldId="267"/>
        </pc:sldMkLst>
        <pc:spChg chg="add mod">
          <ac:chgData name="Bob Vachon -X (bvachon - UNICON INC at Cisco)" userId="ae237bdd-9814-4fbd-a350-7fd799b2aa8c" providerId="ADAL" clId="{FEB014CB-2815-4531-85DB-8D5FD033EC10}" dt="2022-11-14T21:43:39.387" v="1236" actId="1037"/>
          <ac:spMkLst>
            <pc:docMk/>
            <pc:sldMk cId="0" sldId="267"/>
            <ac:spMk id="4" creationId="{472648C2-84E5-5AAF-3C00-D854754DD81C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24:04.823" v="324" actId="478"/>
          <ac:spMkLst>
            <pc:docMk/>
            <pc:sldMk cId="0" sldId="267"/>
            <ac:spMk id="5" creationId="{00000000-0000-0000-0000-000000000000}"/>
          </ac:spMkLst>
        </pc:spChg>
        <pc:picChg chg="add mod">
          <ac:chgData name="Bob Vachon -X (bvachon - UNICON INC at Cisco)" userId="ae237bdd-9814-4fbd-a350-7fd799b2aa8c" providerId="ADAL" clId="{FEB014CB-2815-4531-85DB-8D5FD033EC10}" dt="2022-11-14T21:25:22.553" v="370" actId="1035"/>
          <ac:picMkLst>
            <pc:docMk/>
            <pc:sldMk cId="0" sldId="267"/>
            <ac:picMk id="7" creationId="{25B03E55-6BBF-381F-2564-129A86113D49}"/>
          </ac:picMkLst>
        </pc:picChg>
      </pc:sldChg>
      <pc:sldChg chg="addSp delSp modSp mod modNotesTx">
        <pc:chgData name="Bob Vachon -X (bvachon - UNICON INC at Cisco)" userId="ae237bdd-9814-4fbd-a350-7fd799b2aa8c" providerId="ADAL" clId="{FEB014CB-2815-4531-85DB-8D5FD033EC10}" dt="2022-11-14T21:43:31.801" v="1221" actId="1037"/>
        <pc:sldMkLst>
          <pc:docMk/>
          <pc:sldMk cId="0" sldId="268"/>
        </pc:sldMkLst>
        <pc:spChg chg="add mod">
          <ac:chgData name="Bob Vachon -X (bvachon - UNICON INC at Cisco)" userId="ae237bdd-9814-4fbd-a350-7fd799b2aa8c" providerId="ADAL" clId="{FEB014CB-2815-4531-85DB-8D5FD033EC10}" dt="2022-11-14T21:43:31.801" v="1221" actId="1037"/>
          <ac:spMkLst>
            <pc:docMk/>
            <pc:sldMk cId="0" sldId="268"/>
            <ac:spMk id="4" creationId="{525BA5D8-304D-EAE3-8494-772E6BB0A8DB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27:15" v="373" actId="478"/>
          <ac:spMkLst>
            <pc:docMk/>
            <pc:sldMk cId="0" sldId="268"/>
            <ac:spMk id="5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33:15.566" v="598" actId="13244"/>
          <ac:spMkLst>
            <pc:docMk/>
            <pc:sldMk cId="0" sldId="268"/>
            <ac:spMk id="25" creationId="{00000000-0000-0000-0000-000000000000}"/>
          </ac:spMkLst>
        </pc:spChg>
        <pc:picChg chg="add mod">
          <ac:chgData name="Bob Vachon -X (bvachon - UNICON INC at Cisco)" userId="ae237bdd-9814-4fbd-a350-7fd799b2aa8c" providerId="ADAL" clId="{FEB014CB-2815-4531-85DB-8D5FD033EC10}" dt="2022-11-14T21:29:54.281" v="386" actId="14100"/>
          <ac:picMkLst>
            <pc:docMk/>
            <pc:sldMk cId="0" sldId="268"/>
            <ac:picMk id="7" creationId="{7EB4DF6E-B8FD-AE3C-C2E6-40EF7BA3E62A}"/>
          </ac:picMkLst>
        </pc:picChg>
      </pc:sldChg>
      <pc:sldChg chg="del">
        <pc:chgData name="Bob Vachon -X (bvachon - UNICON INC at Cisco)" userId="ae237bdd-9814-4fbd-a350-7fd799b2aa8c" providerId="ADAL" clId="{FEB014CB-2815-4531-85DB-8D5FD033EC10}" dt="2022-11-14T21:28:58.574" v="378" actId="2696"/>
        <pc:sldMkLst>
          <pc:docMk/>
          <pc:sldMk cId="0" sldId="269"/>
        </pc:sldMkLst>
      </pc:sldChg>
      <pc:sldChg chg="addSp delSp modSp mod">
        <pc:chgData name="Bob Vachon -X (bvachon - UNICON INC at Cisco)" userId="ae237bdd-9814-4fbd-a350-7fd799b2aa8c" providerId="ADAL" clId="{FEB014CB-2815-4531-85DB-8D5FD033EC10}" dt="2022-11-14T21:43:21.743" v="1206" actId="1037"/>
        <pc:sldMkLst>
          <pc:docMk/>
          <pc:sldMk cId="0" sldId="271"/>
        </pc:sldMkLst>
        <pc:spChg chg="add mod">
          <ac:chgData name="Bob Vachon -X (bvachon - UNICON INC at Cisco)" userId="ae237bdd-9814-4fbd-a350-7fd799b2aa8c" providerId="ADAL" clId="{FEB014CB-2815-4531-85DB-8D5FD033EC10}" dt="2022-11-14T21:43:21.743" v="1206" actId="1037"/>
          <ac:spMkLst>
            <pc:docMk/>
            <pc:sldMk cId="0" sldId="271"/>
            <ac:spMk id="4" creationId="{A7C78897-2974-606D-38DB-F0F63F579F89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34:03.938" v="599" actId="478"/>
          <ac:spMkLst>
            <pc:docMk/>
            <pc:sldMk cId="0" sldId="271"/>
            <ac:spMk id="5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38:21.489" v="952" actId="13244"/>
          <ac:spMkLst>
            <pc:docMk/>
            <pc:sldMk cId="0" sldId="271"/>
            <ac:spMk id="25" creationId="{00000000-0000-0000-0000-000000000000}"/>
          </ac:spMkLst>
        </pc:spChg>
      </pc:sldChg>
      <pc:sldChg chg="addSp delSp modSp mod">
        <pc:chgData name="Bob Vachon -X (bvachon - UNICON INC at Cisco)" userId="ae237bdd-9814-4fbd-a350-7fd799b2aa8c" providerId="ADAL" clId="{FEB014CB-2815-4531-85DB-8D5FD033EC10}" dt="2022-11-14T21:43:14.515" v="1191" actId="1037"/>
        <pc:sldMkLst>
          <pc:docMk/>
          <pc:sldMk cId="0" sldId="272"/>
        </pc:sldMkLst>
        <pc:spChg chg="mod">
          <ac:chgData name="Bob Vachon -X (bvachon - UNICON INC at Cisco)" userId="ae237bdd-9814-4fbd-a350-7fd799b2aa8c" providerId="ADAL" clId="{FEB014CB-2815-4531-85DB-8D5FD033EC10}" dt="2022-11-14T21:40:11.911" v="963" actId="1076"/>
          <ac:spMkLst>
            <pc:docMk/>
            <pc:sldMk cId="0" sldId="272"/>
            <ac:spMk id="3" creationId="{00000000-0000-0000-0000-000000000000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39:17.106" v="956" actId="478"/>
          <ac:spMkLst>
            <pc:docMk/>
            <pc:sldMk cId="0" sldId="272"/>
            <ac:spMk id="5" creationId="{00000000-0000-0000-0000-000000000000}"/>
          </ac:spMkLst>
        </pc:spChg>
        <pc:spChg chg="add mod">
          <ac:chgData name="Bob Vachon -X (bvachon - UNICON INC at Cisco)" userId="ae237bdd-9814-4fbd-a350-7fd799b2aa8c" providerId="ADAL" clId="{FEB014CB-2815-4531-85DB-8D5FD033EC10}" dt="2022-11-14T21:43:14.515" v="1191" actId="1037"/>
          <ac:spMkLst>
            <pc:docMk/>
            <pc:sldMk cId="0" sldId="272"/>
            <ac:spMk id="7" creationId="{522E0318-556B-AA63-AF3A-C29FAB60F226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42:13.227" v="1174" actId="13244"/>
          <ac:spMkLst>
            <pc:docMk/>
            <pc:sldMk cId="0" sldId="272"/>
            <ac:spMk id="25" creationId="{00000000-0000-0000-0000-000000000000}"/>
          </ac:spMkLst>
        </pc:spChg>
        <pc:picChg chg="add mod ord">
          <ac:chgData name="Bob Vachon -X (bvachon - UNICON INC at Cisco)" userId="ae237bdd-9814-4fbd-a350-7fd799b2aa8c" providerId="ADAL" clId="{FEB014CB-2815-4531-85DB-8D5FD033EC10}" dt="2022-11-14T21:42:17.036" v="1175" actId="13244"/>
          <ac:picMkLst>
            <pc:docMk/>
            <pc:sldMk cId="0" sldId="272"/>
            <ac:picMk id="6" creationId="{46C5C960-D914-46D8-A21B-7735B7C79ABD}"/>
          </ac:picMkLst>
        </pc:picChg>
      </pc:sldChg>
      <pc:sldChg chg="addSp delSp modSp mod modNotesTx">
        <pc:chgData name="Bob Vachon -X (bvachon - UNICON INC at Cisco)" userId="ae237bdd-9814-4fbd-a350-7fd799b2aa8c" providerId="ADAL" clId="{FEB014CB-2815-4531-85DB-8D5FD033EC10}" dt="2022-11-14T21:47:10.456" v="1318" actId="13244"/>
        <pc:sldMkLst>
          <pc:docMk/>
          <pc:sldMk cId="0" sldId="273"/>
        </pc:sldMkLst>
        <pc:spChg chg="del">
          <ac:chgData name="Bob Vachon -X (bvachon - UNICON INC at Cisco)" userId="ae237bdd-9814-4fbd-a350-7fd799b2aa8c" providerId="ADAL" clId="{FEB014CB-2815-4531-85DB-8D5FD033EC10}" dt="2022-11-14T21:43:02.708" v="1176" actId="478"/>
          <ac:spMkLst>
            <pc:docMk/>
            <pc:sldMk cId="0" sldId="273"/>
            <ac:spMk id="5" creationId="{00000000-0000-0000-0000-000000000000}"/>
          </ac:spMkLst>
        </pc:spChg>
        <pc:spChg chg="add del">
          <ac:chgData name="Bob Vachon -X (bvachon - UNICON INC at Cisco)" userId="ae237bdd-9814-4fbd-a350-7fd799b2aa8c" providerId="ADAL" clId="{FEB014CB-2815-4531-85DB-8D5FD033EC10}" dt="2022-11-14T21:44:13.629" v="1283" actId="22"/>
          <ac:spMkLst>
            <pc:docMk/>
            <pc:sldMk cId="0" sldId="273"/>
            <ac:spMk id="6" creationId="{99DCD775-D797-9674-520A-9D264AAD0865}"/>
          </ac:spMkLst>
        </pc:spChg>
        <pc:spChg chg="add mod">
          <ac:chgData name="Bob Vachon -X (bvachon - UNICON INC at Cisco)" userId="ae237bdd-9814-4fbd-a350-7fd799b2aa8c" providerId="ADAL" clId="{FEB014CB-2815-4531-85DB-8D5FD033EC10}" dt="2022-11-14T21:47:01.709" v="1317" actId="14100"/>
          <ac:spMkLst>
            <pc:docMk/>
            <pc:sldMk cId="0" sldId="273"/>
            <ac:spMk id="7" creationId="{E15F135E-7CDE-D6FA-45B6-1B0CC57373C8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47:10.456" v="1318" actId="13244"/>
          <ac:spMkLst>
            <pc:docMk/>
            <pc:sldMk cId="0" sldId="273"/>
            <ac:spMk id="25" creationId="{00000000-0000-0000-0000-000000000000}"/>
          </ac:spMkLst>
        </pc:spChg>
      </pc:sldChg>
      <pc:sldChg chg="addSp delSp modSp del mod">
        <pc:chgData name="Bob Vachon -X (bvachon - UNICON INC at Cisco)" userId="ae237bdd-9814-4fbd-a350-7fd799b2aa8c" providerId="ADAL" clId="{FEB014CB-2815-4531-85DB-8D5FD033EC10}" dt="2022-11-14T21:45:20.619" v="1301" actId="47"/>
        <pc:sldMkLst>
          <pc:docMk/>
          <pc:sldMk cId="0" sldId="274"/>
        </pc:sldMkLst>
        <pc:spChg chg="add mod">
          <ac:chgData name="Bob Vachon -X (bvachon - UNICON INC at Cisco)" userId="ae237bdd-9814-4fbd-a350-7fd799b2aa8c" providerId="ADAL" clId="{FEB014CB-2815-4531-85DB-8D5FD033EC10}" dt="2022-11-14T21:44:26.731" v="1287"/>
          <ac:spMkLst>
            <pc:docMk/>
            <pc:sldMk cId="0" sldId="274"/>
            <ac:spMk id="4" creationId="{B3E3B645-7730-41FA-F6A3-B0EC8A302B76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44:25.982" v="1286" actId="478"/>
          <ac:spMkLst>
            <pc:docMk/>
            <pc:sldMk cId="0" sldId="274"/>
            <ac:spMk id="5" creationId="{00000000-0000-0000-0000-000000000000}"/>
          </ac:spMkLst>
        </pc:spChg>
      </pc:sldChg>
      <pc:sldChg chg="addSp delSp modSp mod">
        <pc:chgData name="Bob Vachon -X (bvachon - UNICON INC at Cisco)" userId="ae237bdd-9814-4fbd-a350-7fd799b2aa8c" providerId="ADAL" clId="{FEB014CB-2815-4531-85DB-8D5FD033EC10}" dt="2022-11-14T21:51:33.628" v="1371" actId="13244"/>
        <pc:sldMkLst>
          <pc:docMk/>
          <pc:sldMk cId="0" sldId="276"/>
        </pc:sldMkLst>
        <pc:spChg chg="add mod">
          <ac:chgData name="Bob Vachon -X (bvachon - UNICON INC at Cisco)" userId="ae237bdd-9814-4fbd-a350-7fd799b2aa8c" providerId="ADAL" clId="{FEB014CB-2815-4531-85DB-8D5FD033EC10}" dt="2022-11-14T21:51:14.311" v="1367"/>
          <ac:spMkLst>
            <pc:docMk/>
            <pc:sldMk cId="0" sldId="276"/>
            <ac:spMk id="4" creationId="{D99ADCB3-D381-3001-31CF-AA81226C7878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44:32.455" v="1288" actId="478"/>
          <ac:spMkLst>
            <pc:docMk/>
            <pc:sldMk cId="0" sldId="276"/>
            <ac:spMk id="5" creationId="{00000000-0000-0000-0000-000000000000}"/>
          </ac:spMkLst>
        </pc:spChg>
        <pc:spChg chg="add mod">
          <ac:chgData name="Bob Vachon -X (bvachon - UNICON INC at Cisco)" userId="ae237bdd-9814-4fbd-a350-7fd799b2aa8c" providerId="ADAL" clId="{FEB014CB-2815-4531-85DB-8D5FD033EC10}" dt="2022-11-14T21:51:24.505" v="1369" actId="14100"/>
          <ac:spMkLst>
            <pc:docMk/>
            <pc:sldMk cId="0" sldId="276"/>
            <ac:spMk id="8" creationId="{03470C17-43F0-1AD5-9905-8FFA7CB6E532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51:33.628" v="1371" actId="13244"/>
          <ac:spMkLst>
            <pc:docMk/>
            <pc:sldMk cId="0" sldId="276"/>
            <ac:spMk id="25" creationId="{00000000-0000-0000-0000-000000000000}"/>
          </ac:spMkLst>
        </pc:spChg>
        <pc:picChg chg="add mod">
          <ac:chgData name="Bob Vachon -X (bvachon - UNICON INC at Cisco)" userId="ae237bdd-9814-4fbd-a350-7fd799b2aa8c" providerId="ADAL" clId="{FEB014CB-2815-4531-85DB-8D5FD033EC10}" dt="2022-11-14T21:51:28.308" v="1370" actId="1076"/>
          <ac:picMkLst>
            <pc:docMk/>
            <pc:sldMk cId="0" sldId="276"/>
            <ac:picMk id="7" creationId="{9CA47071-AD64-A145-B51D-CD0F6282FB96}"/>
          </ac:picMkLst>
        </pc:picChg>
      </pc:sldChg>
      <pc:sldChg chg="addSp delSp modSp mod">
        <pc:chgData name="Bob Vachon -X (bvachon - UNICON INC at Cisco)" userId="ae237bdd-9814-4fbd-a350-7fd799b2aa8c" providerId="ADAL" clId="{FEB014CB-2815-4531-85DB-8D5FD033EC10}" dt="2022-11-14T21:54:25.837" v="1441" actId="13244"/>
        <pc:sldMkLst>
          <pc:docMk/>
          <pc:sldMk cId="0" sldId="277"/>
        </pc:sldMkLst>
        <pc:spChg chg="add mod">
          <ac:chgData name="Bob Vachon -X (bvachon - UNICON INC at Cisco)" userId="ae237bdd-9814-4fbd-a350-7fd799b2aa8c" providerId="ADAL" clId="{FEB014CB-2815-4531-85DB-8D5FD033EC10}" dt="2022-11-14T21:54:15.802" v="1440" actId="20577"/>
          <ac:spMkLst>
            <pc:docMk/>
            <pc:sldMk cId="0" sldId="277"/>
            <ac:spMk id="4" creationId="{A4575758-A9E9-4543-AE0B-81BB9572ACE0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44:35.542" v="1290" actId="478"/>
          <ac:spMkLst>
            <pc:docMk/>
            <pc:sldMk cId="0" sldId="277"/>
            <ac:spMk id="5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1:54:25.837" v="1441" actId="13244"/>
          <ac:spMkLst>
            <pc:docMk/>
            <pc:sldMk cId="0" sldId="277"/>
            <ac:spMk id="25" creationId="{00000000-0000-0000-0000-000000000000}"/>
          </ac:spMkLst>
        </pc:spChg>
      </pc:sldChg>
      <pc:sldChg chg="addSp delSp modSp mod">
        <pc:chgData name="Bob Vachon -X (bvachon - UNICON INC at Cisco)" userId="ae237bdd-9814-4fbd-a350-7fd799b2aa8c" providerId="ADAL" clId="{FEB014CB-2815-4531-85DB-8D5FD033EC10}" dt="2022-11-14T22:24:35.226" v="2438" actId="13244"/>
        <pc:sldMkLst>
          <pc:docMk/>
          <pc:sldMk cId="0" sldId="278"/>
        </pc:sldMkLst>
        <pc:spChg chg="add mod">
          <ac:chgData name="Bob Vachon -X (bvachon - UNICON INC at Cisco)" userId="ae237bdd-9814-4fbd-a350-7fd799b2aa8c" providerId="ADAL" clId="{FEB014CB-2815-4531-85DB-8D5FD033EC10}" dt="2022-11-14T21:59:09.333" v="1517" actId="113"/>
          <ac:spMkLst>
            <pc:docMk/>
            <pc:sldMk cId="0" sldId="278"/>
            <ac:spMk id="4" creationId="{BB9CEDDD-B761-614D-2C08-0AB181EB3FB1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44:38.159" v="1292" actId="478"/>
          <ac:spMkLst>
            <pc:docMk/>
            <pc:sldMk cId="0" sldId="278"/>
            <ac:spMk id="5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2:24:35.226" v="2438" actId="13244"/>
          <ac:spMkLst>
            <pc:docMk/>
            <pc:sldMk cId="0" sldId="278"/>
            <ac:spMk id="25" creationId="{00000000-0000-0000-0000-000000000000}"/>
          </ac:spMkLst>
        </pc:spChg>
        <pc:picChg chg="add mod">
          <ac:chgData name="Bob Vachon -X (bvachon - UNICON INC at Cisco)" userId="ae237bdd-9814-4fbd-a350-7fd799b2aa8c" providerId="ADAL" clId="{FEB014CB-2815-4531-85DB-8D5FD033EC10}" dt="2022-11-14T21:58:52.941" v="1513" actId="1076"/>
          <ac:picMkLst>
            <pc:docMk/>
            <pc:sldMk cId="0" sldId="278"/>
            <ac:picMk id="7" creationId="{F7A31A8A-BDCD-ED50-3DCA-8B5607D6AF3F}"/>
          </ac:picMkLst>
        </pc:picChg>
      </pc:sldChg>
      <pc:sldChg chg="addSp delSp modSp mod modNotesTx">
        <pc:chgData name="Bob Vachon -X (bvachon - UNICON INC at Cisco)" userId="ae237bdd-9814-4fbd-a350-7fd799b2aa8c" providerId="ADAL" clId="{FEB014CB-2815-4531-85DB-8D5FD033EC10}" dt="2022-11-14T22:24:28.790" v="2437" actId="13244"/>
        <pc:sldMkLst>
          <pc:docMk/>
          <pc:sldMk cId="0" sldId="279"/>
        </pc:sldMkLst>
        <pc:spChg chg="add mod">
          <ac:chgData name="Bob Vachon -X (bvachon - UNICON INC at Cisco)" userId="ae237bdd-9814-4fbd-a350-7fd799b2aa8c" providerId="ADAL" clId="{FEB014CB-2815-4531-85DB-8D5FD033EC10}" dt="2022-11-14T22:07:26.494" v="2026" actId="6549"/>
          <ac:spMkLst>
            <pc:docMk/>
            <pc:sldMk cId="0" sldId="279"/>
            <ac:spMk id="4" creationId="{19C57572-534C-D25C-C05C-3EC0C6BCC9B3}"/>
          </ac:spMkLst>
        </pc:spChg>
        <pc:spChg chg="del">
          <ac:chgData name="Bob Vachon -X (bvachon - UNICON INC at Cisco)" userId="ae237bdd-9814-4fbd-a350-7fd799b2aa8c" providerId="ADAL" clId="{FEB014CB-2815-4531-85DB-8D5FD033EC10}" dt="2022-11-14T21:44:41.149" v="1294" actId="478"/>
          <ac:spMkLst>
            <pc:docMk/>
            <pc:sldMk cId="0" sldId="279"/>
            <ac:spMk id="5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2:24:28.790" v="2437" actId="13244"/>
          <ac:spMkLst>
            <pc:docMk/>
            <pc:sldMk cId="0" sldId="279"/>
            <ac:spMk id="25" creationId="{00000000-0000-0000-0000-000000000000}"/>
          </ac:spMkLst>
        </pc:spChg>
      </pc:sldChg>
      <pc:sldChg chg="del">
        <pc:chgData name="Bob Vachon -X (bvachon - UNICON INC at Cisco)" userId="ae237bdd-9814-4fbd-a350-7fd799b2aa8c" providerId="ADAL" clId="{FEB014CB-2815-4531-85DB-8D5FD033EC10}" dt="2022-11-14T21:45:02.922" v="1298" actId="47"/>
        <pc:sldMkLst>
          <pc:docMk/>
          <pc:sldMk cId="0" sldId="280"/>
        </pc:sldMkLst>
      </pc:sldChg>
      <pc:sldChg chg="addSp delSp modSp mod">
        <pc:chgData name="Bob Vachon -X (bvachon - UNICON INC at Cisco)" userId="ae237bdd-9814-4fbd-a350-7fd799b2aa8c" providerId="ADAL" clId="{FEB014CB-2815-4531-85DB-8D5FD033EC10}" dt="2022-11-14T22:24:17.331" v="2436" actId="13244"/>
        <pc:sldMkLst>
          <pc:docMk/>
          <pc:sldMk cId="0" sldId="282"/>
        </pc:sldMkLst>
        <pc:spChg chg="add mod">
          <ac:chgData name="Bob Vachon -X (bvachon - UNICON INC at Cisco)" userId="ae237bdd-9814-4fbd-a350-7fd799b2aa8c" providerId="ADAL" clId="{FEB014CB-2815-4531-85DB-8D5FD033EC10}" dt="2022-11-14T22:22:30.107" v="2409" actId="20577"/>
          <ac:spMkLst>
            <pc:docMk/>
            <pc:sldMk cId="0" sldId="282"/>
            <ac:spMk id="4" creationId="{8E25BB09-7C73-7A81-E740-C49A26FD9DF4}"/>
          </ac:spMkLst>
        </pc:spChg>
        <pc:spChg chg="del">
          <ac:chgData name="Bob Vachon -X (bvachon - UNICON INC at Cisco)" userId="ae237bdd-9814-4fbd-a350-7fd799b2aa8c" providerId="ADAL" clId="{FEB014CB-2815-4531-85DB-8D5FD033EC10}" dt="2022-11-14T22:08:12.685" v="2027" actId="478"/>
          <ac:spMkLst>
            <pc:docMk/>
            <pc:sldMk cId="0" sldId="282"/>
            <ac:spMk id="5" creationId="{00000000-0000-0000-0000-000000000000}"/>
          </ac:spMkLst>
        </pc:spChg>
        <pc:spChg chg="ord">
          <ac:chgData name="Bob Vachon -X (bvachon - UNICON INC at Cisco)" userId="ae237bdd-9814-4fbd-a350-7fd799b2aa8c" providerId="ADAL" clId="{FEB014CB-2815-4531-85DB-8D5FD033EC10}" dt="2022-11-14T22:24:17.331" v="2436" actId="13244"/>
          <ac:spMkLst>
            <pc:docMk/>
            <pc:sldMk cId="0" sldId="282"/>
            <ac:spMk id="25" creationId="{00000000-0000-0000-0000-000000000000}"/>
          </ac:spMkLst>
        </pc:spChg>
      </pc:sldChg>
      <pc:sldChg chg="del">
        <pc:chgData name="Bob Vachon -X (bvachon - UNICON INC at Cisco)" userId="ae237bdd-9814-4fbd-a350-7fd799b2aa8c" providerId="ADAL" clId="{FEB014CB-2815-4531-85DB-8D5FD033EC10}" dt="2022-11-14T22:20:50.398" v="2371" actId="47"/>
        <pc:sldMkLst>
          <pc:docMk/>
          <pc:sldMk cId="0" sldId="283"/>
        </pc:sldMkLst>
      </pc:sldChg>
      <pc:sldChg chg="del">
        <pc:chgData name="Bob Vachon -X (bvachon - UNICON INC at Cisco)" userId="ae237bdd-9814-4fbd-a350-7fd799b2aa8c" providerId="ADAL" clId="{FEB014CB-2815-4531-85DB-8D5FD033EC10}" dt="2022-11-14T22:20:50.398" v="2371" actId="47"/>
        <pc:sldMkLst>
          <pc:docMk/>
          <pc:sldMk cId="0" sldId="284"/>
        </pc:sldMkLst>
      </pc:sldChg>
      <pc:sldChg chg="modSp add mod modNotesTx">
        <pc:chgData name="Bob Vachon -X (bvachon - UNICON INC at Cisco)" userId="ae237bdd-9814-4fbd-a350-7fd799b2aa8c" providerId="ADAL" clId="{FEB014CB-2815-4531-85DB-8D5FD033EC10}" dt="2022-11-14T22:24:08.389" v="2435" actId="13244"/>
        <pc:sldMkLst>
          <pc:docMk/>
          <pc:sldMk cId="2760909581" sldId="1077"/>
        </pc:sldMkLst>
        <pc:spChg chg="mod">
          <ac:chgData name="Bob Vachon -X (bvachon - UNICON INC at Cisco)" userId="ae237bdd-9814-4fbd-a350-7fd799b2aa8c" providerId="ADAL" clId="{FEB014CB-2815-4531-85DB-8D5FD033EC10}" dt="2022-11-14T22:14:49.289" v="2152" actId="20577"/>
          <ac:spMkLst>
            <pc:docMk/>
            <pc:sldMk cId="2760909581" sldId="1077"/>
            <ac:spMk id="3" creationId="{00000000-0000-0000-0000-000000000000}"/>
          </ac:spMkLst>
        </pc:spChg>
        <pc:spChg chg="mod">
          <ac:chgData name="Bob Vachon -X (bvachon - UNICON INC at Cisco)" userId="ae237bdd-9814-4fbd-a350-7fd799b2aa8c" providerId="ADAL" clId="{FEB014CB-2815-4531-85DB-8D5FD033EC10}" dt="2022-11-14T22:20:43.336" v="2370" actId="20577"/>
          <ac:spMkLst>
            <pc:docMk/>
            <pc:sldMk cId="2760909581" sldId="1077"/>
            <ac:spMk id="4" creationId="{8E25BB09-7C73-7A81-E740-C49A26FD9DF4}"/>
          </ac:spMkLst>
        </pc:spChg>
        <pc:spChg chg="ord">
          <ac:chgData name="Bob Vachon -X (bvachon - UNICON INC at Cisco)" userId="ae237bdd-9814-4fbd-a350-7fd799b2aa8c" providerId="ADAL" clId="{FEB014CB-2815-4531-85DB-8D5FD033EC10}" dt="2022-11-14T22:24:08.389" v="2435" actId="13244"/>
          <ac:spMkLst>
            <pc:docMk/>
            <pc:sldMk cId="2760909581" sldId="1077"/>
            <ac:spMk id="25" creationId="{00000000-0000-0000-0000-000000000000}"/>
          </ac:spMkLst>
        </pc:spChg>
      </pc:sldChg>
      <pc:sldChg chg="modSp add mod modNotesTx">
        <pc:chgData name="Bob Vachon -X (bvachon - UNICON INC at Cisco)" userId="ae237bdd-9814-4fbd-a350-7fd799b2aa8c" providerId="ADAL" clId="{FEB014CB-2815-4531-85DB-8D5FD033EC10}" dt="2022-11-14T22:26:40.192" v="2471" actId="6549"/>
        <pc:sldMkLst>
          <pc:docMk/>
          <pc:sldMk cId="57087420" sldId="1078"/>
        </pc:sldMkLst>
        <pc:spChg chg="mod">
          <ac:chgData name="Bob Vachon -X (bvachon - UNICON INC at Cisco)" userId="ae237bdd-9814-4fbd-a350-7fd799b2aa8c" providerId="ADAL" clId="{FEB014CB-2815-4531-85DB-8D5FD033EC10}" dt="2022-11-14T22:21:15.084" v="2394" actId="20577"/>
          <ac:spMkLst>
            <pc:docMk/>
            <pc:sldMk cId="57087420" sldId="1078"/>
            <ac:spMk id="3" creationId="{00000000-0000-0000-0000-000000000000}"/>
          </ac:spMkLst>
        </pc:spChg>
        <pc:spChg chg="mod">
          <ac:chgData name="Bob Vachon -X (bvachon - UNICON INC at Cisco)" userId="ae237bdd-9814-4fbd-a350-7fd799b2aa8c" providerId="ADAL" clId="{FEB014CB-2815-4531-85DB-8D5FD033EC10}" dt="2022-11-14T22:23:51.008" v="2433" actId="6549"/>
          <ac:spMkLst>
            <pc:docMk/>
            <pc:sldMk cId="57087420" sldId="1078"/>
            <ac:spMk id="4" creationId="{8E25BB09-7C73-7A81-E740-C49A26FD9DF4}"/>
          </ac:spMkLst>
        </pc:spChg>
        <pc:spChg chg="ord">
          <ac:chgData name="Bob Vachon -X (bvachon - UNICON INC at Cisco)" userId="ae237bdd-9814-4fbd-a350-7fd799b2aa8c" providerId="ADAL" clId="{FEB014CB-2815-4531-85DB-8D5FD033EC10}" dt="2022-11-14T22:24:00.185" v="2434" actId="13244"/>
          <ac:spMkLst>
            <pc:docMk/>
            <pc:sldMk cId="57087420" sldId="1078"/>
            <ac:spMk id="25" creationId="{00000000-0000-0000-0000-000000000000}"/>
          </ac:spMkLst>
        </pc:spChg>
      </pc:sldChg>
    </pc:docChg>
  </pc:docChgLst>
  <pc:docChgLst>
    <pc:chgData name="ecuyang@gmail.com" userId="653e7426-4784-4fcf-bf92-26359aecbe41" providerId="ADAL" clId="{10707153-FA85-4EDD-9254-46325043CCC4}"/>
    <pc:docChg chg="undo custSel modSld">
      <pc:chgData name="ecuyang@gmail.com" userId="653e7426-4784-4fcf-bf92-26359aecbe41" providerId="ADAL" clId="{10707153-FA85-4EDD-9254-46325043CCC4}" dt="2022-11-16T01:19:34.478" v="97" actId="20577"/>
      <pc:docMkLst>
        <pc:docMk/>
      </pc:docMkLst>
      <pc:sldChg chg="modSp mod">
        <pc:chgData name="ecuyang@gmail.com" userId="653e7426-4784-4fcf-bf92-26359aecbe41" providerId="ADAL" clId="{10707153-FA85-4EDD-9254-46325043CCC4}" dt="2022-11-16T00:46:34.814" v="0"/>
        <pc:sldMkLst>
          <pc:docMk/>
          <pc:sldMk cId="0" sldId="258"/>
        </pc:sldMkLst>
        <pc:spChg chg="ord">
          <ac:chgData name="ecuyang@gmail.com" userId="653e7426-4784-4fcf-bf92-26359aecbe41" providerId="ADAL" clId="{10707153-FA85-4EDD-9254-46325043CCC4}" dt="2022-11-16T00:46:34.814" v="0"/>
          <ac:spMkLst>
            <pc:docMk/>
            <pc:sldMk cId="0" sldId="258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10707153-FA85-4EDD-9254-46325043CCC4}" dt="2022-11-16T00:47:02.231" v="2"/>
        <pc:sldMkLst>
          <pc:docMk/>
          <pc:sldMk cId="0" sldId="259"/>
        </pc:sldMkLst>
        <pc:spChg chg="ord">
          <ac:chgData name="ecuyang@gmail.com" userId="653e7426-4784-4fcf-bf92-26359aecbe41" providerId="ADAL" clId="{10707153-FA85-4EDD-9254-46325043CCC4}" dt="2022-11-16T00:47:02.231" v="2"/>
          <ac:spMkLst>
            <pc:docMk/>
            <pc:sldMk cId="0" sldId="259"/>
            <ac:spMk id="25" creationId="{00000000-0000-0000-0000-000000000000}"/>
          </ac:spMkLst>
        </pc:spChg>
      </pc:sldChg>
      <pc:sldChg chg="delSp modSp mod">
        <pc:chgData name="ecuyang@gmail.com" userId="653e7426-4784-4fcf-bf92-26359aecbe41" providerId="ADAL" clId="{10707153-FA85-4EDD-9254-46325043CCC4}" dt="2022-11-16T00:47:25.352" v="6"/>
        <pc:sldMkLst>
          <pc:docMk/>
          <pc:sldMk cId="0" sldId="260"/>
        </pc:sldMkLst>
        <pc:spChg chg="del">
          <ac:chgData name="ecuyang@gmail.com" userId="653e7426-4784-4fcf-bf92-26359aecbe41" providerId="ADAL" clId="{10707153-FA85-4EDD-9254-46325043CCC4}" dt="2022-11-16T00:47:19.218" v="5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ecuyang@gmail.com" userId="653e7426-4784-4fcf-bf92-26359aecbe41" providerId="ADAL" clId="{10707153-FA85-4EDD-9254-46325043CCC4}" dt="2022-11-16T00:47:25.352" v="6"/>
          <ac:spMkLst>
            <pc:docMk/>
            <pc:sldMk cId="0" sldId="260"/>
            <ac:spMk id="5" creationId="{7188AF34-F17D-65FE-91B6-733B90851DC8}"/>
          </ac:spMkLst>
        </pc:spChg>
        <pc:spChg chg="ord">
          <ac:chgData name="ecuyang@gmail.com" userId="653e7426-4784-4fcf-bf92-26359aecbe41" providerId="ADAL" clId="{10707153-FA85-4EDD-9254-46325043CCC4}" dt="2022-11-16T00:47:07.487" v="4"/>
          <ac:spMkLst>
            <pc:docMk/>
            <pc:sldMk cId="0" sldId="260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10707153-FA85-4EDD-9254-46325043CCC4}" dt="2022-11-16T00:50:00.456" v="14" actId="14100"/>
        <pc:sldMkLst>
          <pc:docMk/>
          <pc:sldMk cId="0" sldId="264"/>
        </pc:sldMkLst>
        <pc:spChg chg="mod">
          <ac:chgData name="ecuyang@gmail.com" userId="653e7426-4784-4fcf-bf92-26359aecbe41" providerId="ADAL" clId="{10707153-FA85-4EDD-9254-46325043CCC4}" dt="2022-11-16T00:50:00.456" v="14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ecuyang@gmail.com" userId="653e7426-4784-4fcf-bf92-26359aecbe41" providerId="ADAL" clId="{10707153-FA85-4EDD-9254-46325043CCC4}" dt="2022-11-16T00:55:16.449" v="37" actId="1076"/>
        <pc:sldMkLst>
          <pc:docMk/>
          <pc:sldMk cId="0" sldId="265"/>
        </pc:sldMkLst>
        <pc:spChg chg="mod">
          <ac:chgData name="ecuyang@gmail.com" userId="653e7426-4784-4fcf-bf92-26359aecbe41" providerId="ADAL" clId="{10707153-FA85-4EDD-9254-46325043CCC4}" dt="2022-11-16T00:50:52.449" v="16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0:50:44.905" v="15" actId="14100"/>
          <ac:spMkLst>
            <pc:docMk/>
            <pc:sldMk cId="0" sldId="265"/>
            <ac:spMk id="4" creationId="{83C01A5E-697D-FD0F-36D8-E606316CF476}"/>
          </ac:spMkLst>
        </pc:spChg>
        <pc:graphicFrameChg chg="mod modGraphic">
          <ac:chgData name="ecuyang@gmail.com" userId="653e7426-4784-4fcf-bf92-26359aecbe41" providerId="ADAL" clId="{10707153-FA85-4EDD-9254-46325043CCC4}" dt="2022-11-16T00:55:16.449" v="37" actId="1076"/>
          <ac:graphicFrameMkLst>
            <pc:docMk/>
            <pc:sldMk cId="0" sldId="265"/>
            <ac:graphicFrameMk id="11" creationId="{00000000-0000-0000-0000-000000000000}"/>
          </ac:graphicFrameMkLst>
        </pc:graphicFrameChg>
      </pc:sldChg>
      <pc:sldChg chg="modSp mod">
        <pc:chgData name="ecuyang@gmail.com" userId="653e7426-4784-4fcf-bf92-26359aecbe41" providerId="ADAL" clId="{10707153-FA85-4EDD-9254-46325043CCC4}" dt="2022-11-16T00:56:01.200" v="40" actId="14100"/>
        <pc:sldMkLst>
          <pc:docMk/>
          <pc:sldMk cId="0" sldId="266"/>
        </pc:sldMkLst>
        <pc:spChg chg="mod">
          <ac:chgData name="ecuyang@gmail.com" userId="653e7426-4784-4fcf-bf92-26359aecbe41" providerId="ADAL" clId="{10707153-FA85-4EDD-9254-46325043CCC4}" dt="2022-11-16T00:55:45.656" v="38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0:55:51.736" v="39" actId="14100"/>
          <ac:spMkLst>
            <pc:docMk/>
            <pc:sldMk cId="0" sldId="266"/>
            <ac:spMk id="5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0:56:01.200" v="40" actId="14100"/>
          <ac:spMkLst>
            <pc:docMk/>
            <pc:sldMk cId="0" sldId="266"/>
            <ac:spMk id="7" creationId="{FB4E3CE3-01A4-DB20-7EDF-A338FD21CFD3}"/>
          </ac:spMkLst>
        </pc:spChg>
      </pc:sldChg>
      <pc:sldChg chg="modSp mod">
        <pc:chgData name="ecuyang@gmail.com" userId="653e7426-4784-4fcf-bf92-26359aecbe41" providerId="ADAL" clId="{10707153-FA85-4EDD-9254-46325043CCC4}" dt="2022-11-16T00:57:30.057" v="45" actId="1076"/>
        <pc:sldMkLst>
          <pc:docMk/>
          <pc:sldMk cId="0" sldId="267"/>
        </pc:sldMkLst>
        <pc:spChg chg="mod">
          <ac:chgData name="ecuyang@gmail.com" userId="653e7426-4784-4fcf-bf92-26359aecbe41" providerId="ADAL" clId="{10707153-FA85-4EDD-9254-46325043CCC4}" dt="2022-11-16T00:57:06.737" v="41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0:57:11.432" v="42" actId="14100"/>
          <ac:spMkLst>
            <pc:docMk/>
            <pc:sldMk cId="0" sldId="267"/>
            <ac:spMk id="4" creationId="{472648C2-84E5-5AAF-3C00-D854754DD81C}"/>
          </ac:spMkLst>
        </pc:spChg>
        <pc:spChg chg="ord">
          <ac:chgData name="ecuyang@gmail.com" userId="653e7426-4784-4fcf-bf92-26359aecbe41" providerId="ADAL" clId="{10707153-FA85-4EDD-9254-46325043CCC4}" dt="2022-11-16T00:57:16.409" v="44"/>
          <ac:spMkLst>
            <pc:docMk/>
            <pc:sldMk cId="0" sldId="267"/>
            <ac:spMk id="25" creationId="{00000000-0000-0000-0000-000000000000}"/>
          </ac:spMkLst>
        </pc:spChg>
        <pc:picChg chg="mod">
          <ac:chgData name="ecuyang@gmail.com" userId="653e7426-4784-4fcf-bf92-26359aecbe41" providerId="ADAL" clId="{10707153-FA85-4EDD-9254-46325043CCC4}" dt="2022-11-16T00:57:30.057" v="45" actId="1076"/>
          <ac:picMkLst>
            <pc:docMk/>
            <pc:sldMk cId="0" sldId="267"/>
            <ac:picMk id="7" creationId="{25B03E55-6BBF-381F-2564-129A86113D49}"/>
          </ac:picMkLst>
        </pc:picChg>
      </pc:sldChg>
      <pc:sldChg chg="modSp mod">
        <pc:chgData name="ecuyang@gmail.com" userId="653e7426-4784-4fcf-bf92-26359aecbe41" providerId="ADAL" clId="{10707153-FA85-4EDD-9254-46325043CCC4}" dt="2022-11-16T00:58:14.497" v="47" actId="14100"/>
        <pc:sldMkLst>
          <pc:docMk/>
          <pc:sldMk cId="0" sldId="268"/>
        </pc:sldMkLst>
        <pc:spChg chg="mod">
          <ac:chgData name="ecuyang@gmail.com" userId="653e7426-4784-4fcf-bf92-26359aecbe41" providerId="ADAL" clId="{10707153-FA85-4EDD-9254-46325043CCC4}" dt="2022-11-16T00:58:05.369" v="46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0:58:14.497" v="47" actId="14100"/>
          <ac:spMkLst>
            <pc:docMk/>
            <pc:sldMk cId="0" sldId="268"/>
            <ac:spMk id="4" creationId="{525BA5D8-304D-EAE3-8494-772E6BB0A8DB}"/>
          </ac:spMkLst>
        </pc:spChg>
      </pc:sldChg>
      <pc:sldChg chg="modSp mod">
        <pc:chgData name="ecuyang@gmail.com" userId="653e7426-4784-4fcf-bf92-26359aecbe41" providerId="ADAL" clId="{10707153-FA85-4EDD-9254-46325043CCC4}" dt="2022-11-16T00:59:19.232" v="48" actId="14100"/>
        <pc:sldMkLst>
          <pc:docMk/>
          <pc:sldMk cId="0" sldId="271"/>
        </pc:sldMkLst>
        <pc:spChg chg="mod">
          <ac:chgData name="ecuyang@gmail.com" userId="653e7426-4784-4fcf-bf92-26359aecbe41" providerId="ADAL" clId="{10707153-FA85-4EDD-9254-46325043CCC4}" dt="2022-11-16T00:59:19.232" v="48" actId="14100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ecuyang@gmail.com" userId="653e7426-4784-4fcf-bf92-26359aecbe41" providerId="ADAL" clId="{10707153-FA85-4EDD-9254-46325043CCC4}" dt="2022-11-16T01:01:53.929" v="51" actId="1076"/>
        <pc:sldMkLst>
          <pc:docMk/>
          <pc:sldMk cId="0" sldId="272"/>
        </pc:sldMkLst>
        <pc:spChg chg="mod">
          <ac:chgData name="ecuyang@gmail.com" userId="653e7426-4784-4fcf-bf92-26359aecbe41" providerId="ADAL" clId="{10707153-FA85-4EDD-9254-46325043CCC4}" dt="2022-11-16T01:01:36.793" v="49" actId="14100"/>
          <ac:spMkLst>
            <pc:docMk/>
            <pc:sldMk cId="0" sldId="272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1:01:53.929" v="51" actId="1076"/>
          <ac:spMkLst>
            <pc:docMk/>
            <pc:sldMk cId="0" sldId="272"/>
            <ac:spMk id="7" creationId="{522E0318-556B-AA63-AF3A-C29FAB60F226}"/>
          </ac:spMkLst>
        </pc:spChg>
      </pc:sldChg>
      <pc:sldChg chg="modSp mod">
        <pc:chgData name="ecuyang@gmail.com" userId="653e7426-4784-4fcf-bf92-26359aecbe41" providerId="ADAL" clId="{10707153-FA85-4EDD-9254-46325043CCC4}" dt="2022-11-16T01:02:08.233" v="52" actId="14100"/>
        <pc:sldMkLst>
          <pc:docMk/>
          <pc:sldMk cId="0" sldId="273"/>
        </pc:sldMkLst>
        <pc:spChg chg="mod">
          <ac:chgData name="ecuyang@gmail.com" userId="653e7426-4784-4fcf-bf92-26359aecbe41" providerId="ADAL" clId="{10707153-FA85-4EDD-9254-46325043CCC4}" dt="2022-11-16T01:02:08.233" v="52" actId="14100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ecuyang@gmail.com" userId="653e7426-4784-4fcf-bf92-26359aecbe41" providerId="ADAL" clId="{10707153-FA85-4EDD-9254-46325043CCC4}" dt="2022-11-16T01:13:56.065" v="60"/>
        <pc:sldMkLst>
          <pc:docMk/>
          <pc:sldMk cId="0" sldId="276"/>
        </pc:sldMkLst>
        <pc:spChg chg="mod">
          <ac:chgData name="ecuyang@gmail.com" userId="653e7426-4784-4fcf-bf92-26359aecbe41" providerId="ADAL" clId="{10707153-FA85-4EDD-9254-46325043CCC4}" dt="2022-11-16T01:12:38.546" v="54" actId="14100"/>
          <ac:spMkLst>
            <pc:docMk/>
            <pc:sldMk cId="0" sldId="276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1:13:01.865" v="55" actId="14100"/>
          <ac:spMkLst>
            <pc:docMk/>
            <pc:sldMk cId="0" sldId="276"/>
            <ac:spMk id="4" creationId="{D99ADCB3-D381-3001-31CF-AA81226C7878}"/>
          </ac:spMkLst>
        </pc:spChg>
        <pc:spChg chg="mod">
          <ac:chgData name="ecuyang@gmail.com" userId="653e7426-4784-4fcf-bf92-26359aecbe41" providerId="ADAL" clId="{10707153-FA85-4EDD-9254-46325043CCC4}" dt="2022-11-16T01:13:33.859" v="59" actId="6549"/>
          <ac:spMkLst>
            <pc:docMk/>
            <pc:sldMk cId="0" sldId="276"/>
            <ac:spMk id="8" creationId="{03470C17-43F0-1AD5-9905-8FFA7CB6E532}"/>
          </ac:spMkLst>
        </pc:spChg>
        <pc:picChg chg="ord">
          <ac:chgData name="ecuyang@gmail.com" userId="653e7426-4784-4fcf-bf92-26359aecbe41" providerId="ADAL" clId="{10707153-FA85-4EDD-9254-46325043CCC4}" dt="2022-11-16T01:13:56.065" v="60"/>
          <ac:picMkLst>
            <pc:docMk/>
            <pc:sldMk cId="0" sldId="276"/>
            <ac:picMk id="7" creationId="{9CA47071-AD64-A145-B51D-CD0F6282FB96}"/>
          </ac:picMkLst>
        </pc:picChg>
      </pc:sldChg>
      <pc:sldChg chg="modSp mod">
        <pc:chgData name="ecuyang@gmail.com" userId="653e7426-4784-4fcf-bf92-26359aecbe41" providerId="ADAL" clId="{10707153-FA85-4EDD-9254-46325043CCC4}" dt="2022-11-16T01:14:50.209" v="62" actId="14100"/>
        <pc:sldMkLst>
          <pc:docMk/>
          <pc:sldMk cId="0" sldId="277"/>
        </pc:sldMkLst>
        <pc:spChg chg="mod">
          <ac:chgData name="ecuyang@gmail.com" userId="653e7426-4784-4fcf-bf92-26359aecbe41" providerId="ADAL" clId="{10707153-FA85-4EDD-9254-46325043CCC4}" dt="2022-11-16T01:14:46.449" v="61" actId="14100"/>
          <ac:spMkLst>
            <pc:docMk/>
            <pc:sldMk cId="0" sldId="277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1:14:50.209" v="62" actId="14100"/>
          <ac:spMkLst>
            <pc:docMk/>
            <pc:sldMk cId="0" sldId="277"/>
            <ac:spMk id="4" creationId="{A4575758-A9E9-4543-AE0B-81BB9572ACE0}"/>
          </ac:spMkLst>
        </pc:spChg>
      </pc:sldChg>
      <pc:sldChg chg="modSp mod">
        <pc:chgData name="ecuyang@gmail.com" userId="653e7426-4784-4fcf-bf92-26359aecbe41" providerId="ADAL" clId="{10707153-FA85-4EDD-9254-46325043CCC4}" dt="2022-11-16T01:15:44.696" v="65" actId="1076"/>
        <pc:sldMkLst>
          <pc:docMk/>
          <pc:sldMk cId="0" sldId="278"/>
        </pc:sldMkLst>
        <pc:spChg chg="mod">
          <ac:chgData name="ecuyang@gmail.com" userId="653e7426-4784-4fcf-bf92-26359aecbe41" providerId="ADAL" clId="{10707153-FA85-4EDD-9254-46325043CCC4}" dt="2022-11-16T01:15:35.664" v="63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1:15:44.696" v="65" actId="1076"/>
          <ac:spMkLst>
            <pc:docMk/>
            <pc:sldMk cId="0" sldId="278"/>
            <ac:spMk id="4" creationId="{BB9CEDDD-B761-614D-2C08-0AB181EB3FB1}"/>
          </ac:spMkLst>
        </pc:spChg>
      </pc:sldChg>
      <pc:sldChg chg="modSp mod">
        <pc:chgData name="ecuyang@gmail.com" userId="653e7426-4784-4fcf-bf92-26359aecbe41" providerId="ADAL" clId="{10707153-FA85-4EDD-9254-46325043CCC4}" dt="2022-11-16T01:16:49.059" v="70" actId="113"/>
        <pc:sldMkLst>
          <pc:docMk/>
          <pc:sldMk cId="0" sldId="279"/>
        </pc:sldMkLst>
        <pc:spChg chg="mod">
          <ac:chgData name="ecuyang@gmail.com" userId="653e7426-4784-4fcf-bf92-26359aecbe41" providerId="ADAL" clId="{10707153-FA85-4EDD-9254-46325043CCC4}" dt="2022-11-16T01:16:24.377" v="66" actId="14100"/>
          <ac:spMkLst>
            <pc:docMk/>
            <pc:sldMk cId="0" sldId="279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1:16:49.059" v="70" actId="113"/>
          <ac:spMkLst>
            <pc:docMk/>
            <pc:sldMk cId="0" sldId="279"/>
            <ac:spMk id="4" creationId="{19C57572-534C-D25C-C05C-3EC0C6BCC9B3}"/>
          </ac:spMkLst>
        </pc:spChg>
      </pc:sldChg>
      <pc:sldChg chg="modSp mod">
        <pc:chgData name="ecuyang@gmail.com" userId="653e7426-4784-4fcf-bf92-26359aecbe41" providerId="ADAL" clId="{10707153-FA85-4EDD-9254-46325043CCC4}" dt="2022-11-16T01:18:21.113" v="72" actId="14100"/>
        <pc:sldMkLst>
          <pc:docMk/>
          <pc:sldMk cId="0" sldId="282"/>
        </pc:sldMkLst>
        <pc:spChg chg="mod">
          <ac:chgData name="ecuyang@gmail.com" userId="653e7426-4784-4fcf-bf92-26359aecbe41" providerId="ADAL" clId="{10707153-FA85-4EDD-9254-46325043CCC4}" dt="2022-11-16T01:18:16.208" v="71" actId="14100"/>
          <ac:spMkLst>
            <pc:docMk/>
            <pc:sldMk cId="0" sldId="282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1:18:21.113" v="72" actId="14100"/>
          <ac:spMkLst>
            <pc:docMk/>
            <pc:sldMk cId="0" sldId="282"/>
            <ac:spMk id="4" creationId="{8E25BB09-7C73-7A81-E740-C49A26FD9DF4}"/>
          </ac:spMkLst>
        </pc:spChg>
      </pc:sldChg>
      <pc:sldChg chg="modSp mod">
        <pc:chgData name="ecuyang@gmail.com" userId="653e7426-4784-4fcf-bf92-26359aecbe41" providerId="ADAL" clId="{10707153-FA85-4EDD-9254-46325043CCC4}" dt="2022-11-16T00:46:42.346" v="1"/>
        <pc:sldMkLst>
          <pc:docMk/>
          <pc:sldMk cId="2226954716" sldId="1072"/>
        </pc:sldMkLst>
        <pc:spChg chg="ord">
          <ac:chgData name="ecuyang@gmail.com" userId="653e7426-4784-4fcf-bf92-26359aecbe41" providerId="ADAL" clId="{10707153-FA85-4EDD-9254-46325043CCC4}" dt="2022-11-16T00:46:42.346" v="1"/>
          <ac:spMkLst>
            <pc:docMk/>
            <pc:sldMk cId="2226954716" sldId="1072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10707153-FA85-4EDD-9254-46325043CCC4}" dt="2022-11-16T00:48:37.987" v="13" actId="20577"/>
        <pc:sldMkLst>
          <pc:docMk/>
          <pc:sldMk cId="1017514499" sldId="1076"/>
        </pc:sldMkLst>
        <pc:spChg chg="mod">
          <ac:chgData name="ecuyang@gmail.com" userId="653e7426-4784-4fcf-bf92-26359aecbe41" providerId="ADAL" clId="{10707153-FA85-4EDD-9254-46325043CCC4}" dt="2022-11-16T00:48:37.987" v="13" actId="20577"/>
          <ac:spMkLst>
            <pc:docMk/>
            <pc:sldMk cId="1017514499" sldId="1076"/>
            <ac:spMk id="2" creationId="{00000000-0000-0000-0000-000000000000}"/>
          </ac:spMkLst>
        </pc:spChg>
      </pc:sldChg>
      <pc:sldChg chg="modSp mod">
        <pc:chgData name="ecuyang@gmail.com" userId="653e7426-4784-4fcf-bf92-26359aecbe41" providerId="ADAL" clId="{10707153-FA85-4EDD-9254-46325043CCC4}" dt="2022-11-16T01:18:37.193" v="74" actId="14100"/>
        <pc:sldMkLst>
          <pc:docMk/>
          <pc:sldMk cId="2760909581" sldId="1077"/>
        </pc:sldMkLst>
        <pc:spChg chg="mod">
          <ac:chgData name="ecuyang@gmail.com" userId="653e7426-4784-4fcf-bf92-26359aecbe41" providerId="ADAL" clId="{10707153-FA85-4EDD-9254-46325043CCC4}" dt="2022-11-16T01:18:32.912" v="73" actId="14100"/>
          <ac:spMkLst>
            <pc:docMk/>
            <pc:sldMk cId="2760909581" sldId="1077"/>
            <ac:spMk id="3" creationId="{00000000-0000-0000-0000-000000000000}"/>
          </ac:spMkLst>
        </pc:spChg>
        <pc:spChg chg="mod">
          <ac:chgData name="ecuyang@gmail.com" userId="653e7426-4784-4fcf-bf92-26359aecbe41" providerId="ADAL" clId="{10707153-FA85-4EDD-9254-46325043CCC4}" dt="2022-11-16T01:18:37.193" v="74" actId="14100"/>
          <ac:spMkLst>
            <pc:docMk/>
            <pc:sldMk cId="2760909581" sldId="1077"/>
            <ac:spMk id="4" creationId="{8E25BB09-7C73-7A81-E740-C49A26FD9DF4}"/>
          </ac:spMkLst>
        </pc:spChg>
      </pc:sldChg>
      <pc:sldChg chg="modSp mod modNotesTx">
        <pc:chgData name="ecuyang@gmail.com" userId="653e7426-4784-4fcf-bf92-26359aecbe41" providerId="ADAL" clId="{10707153-FA85-4EDD-9254-46325043CCC4}" dt="2022-11-16T01:19:34.478" v="97" actId="20577"/>
        <pc:sldMkLst>
          <pc:docMk/>
          <pc:sldMk cId="57087420" sldId="1078"/>
        </pc:sldMkLst>
        <pc:spChg chg="mod">
          <ac:chgData name="ecuyang@gmail.com" userId="653e7426-4784-4fcf-bf92-26359aecbe41" providerId="ADAL" clId="{10707153-FA85-4EDD-9254-46325043CCC4}" dt="2022-11-16T01:18:50.696" v="75" actId="20577"/>
          <ac:spMkLst>
            <pc:docMk/>
            <pc:sldMk cId="57087420" sldId="1078"/>
            <ac:spMk id="2" creationId="{00000000-0000-0000-0000-000000000000}"/>
          </ac:spMkLst>
        </pc:spChg>
      </pc:sldChg>
    </pc:docChg>
  </pc:docChgLst>
  <pc:docChgLst>
    <pc:chgData name="Bob Vachon -X (bvachon - UNICON INC at Cisco)" userId="S::bvachon@cisco.com::ae237bdd-9814-4fbd-a350-7fd799b2aa8c" providerId="AD" clId="Web-{2C41EF82-161B-78CC-2239-22CF9EB9319C}"/>
    <pc:docChg chg="addSld delSld modSld">
      <pc:chgData name="Bob Vachon -X (bvachon - UNICON INC at Cisco)" userId="S::bvachon@cisco.com::ae237bdd-9814-4fbd-a350-7fd799b2aa8c" providerId="AD" clId="Web-{2C41EF82-161B-78CC-2239-22CF9EB9319C}" dt="2022-11-14T21:05:54.492" v="434" actId="20577"/>
      <pc:docMkLst>
        <pc:docMk/>
      </pc:docMkLst>
      <pc:sldChg chg="modSp">
        <pc:chgData name="Bob Vachon -X (bvachon - UNICON INC at Cisco)" userId="S::bvachon@cisco.com::ae237bdd-9814-4fbd-a350-7fd799b2aa8c" providerId="AD" clId="Web-{2C41EF82-161B-78CC-2239-22CF9EB9319C}" dt="2022-11-14T20:41:47.533" v="201" actId="20577"/>
        <pc:sldMkLst>
          <pc:docMk/>
          <pc:sldMk cId="0" sldId="257"/>
        </pc:sldMkLst>
        <pc:spChg chg="mod">
          <ac:chgData name="Bob Vachon -X (bvachon - UNICON INC at Cisco)" userId="S::bvachon@cisco.com::ae237bdd-9814-4fbd-a350-7fd799b2aa8c" providerId="AD" clId="Web-{2C41EF82-161B-78CC-2239-22CF9EB9319C}" dt="2022-11-14T20:41:47.533" v="20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add del">
        <pc:chgData name="Bob Vachon -X (bvachon - UNICON INC at Cisco)" userId="S::bvachon@cisco.com::ae237bdd-9814-4fbd-a350-7fd799b2aa8c" providerId="AD" clId="Web-{2C41EF82-161B-78CC-2239-22CF9EB9319C}" dt="2022-11-14T20:36:18.853" v="124" actId="20577"/>
        <pc:sldMkLst>
          <pc:docMk/>
          <pc:sldMk cId="0" sldId="261"/>
        </pc:sldMkLst>
        <pc:spChg chg="mod">
          <ac:chgData name="Bob Vachon -X (bvachon - UNICON INC at Cisco)" userId="S::bvachon@cisco.com::ae237bdd-9814-4fbd-a350-7fd799b2aa8c" providerId="AD" clId="Web-{2C41EF82-161B-78CC-2239-22CF9EB9319C}" dt="2022-11-14T20:36:18.853" v="124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delSp modSp">
        <pc:chgData name="Bob Vachon -X (bvachon - UNICON INC at Cisco)" userId="S::bvachon@cisco.com::ae237bdd-9814-4fbd-a350-7fd799b2aa8c" providerId="AD" clId="Web-{2C41EF82-161B-78CC-2239-22CF9EB9319C}" dt="2022-11-14T20:58:38.309" v="338" actId="14100"/>
        <pc:sldMkLst>
          <pc:docMk/>
          <pc:sldMk cId="0" sldId="264"/>
        </pc:sldMkLst>
        <pc:spChg chg="mod">
          <ac:chgData name="Bob Vachon -X (bvachon - UNICON INC at Cisco)" userId="S::bvachon@cisco.com::ae237bdd-9814-4fbd-a350-7fd799b2aa8c" providerId="AD" clId="Web-{2C41EF82-161B-78CC-2239-22CF9EB9319C}" dt="2022-11-14T20:58:38.309" v="338" actId="14100"/>
          <ac:spMkLst>
            <pc:docMk/>
            <pc:sldMk cId="0" sldId="264"/>
            <ac:spMk id="5" creationId="{00000000-0000-0000-0000-000000000000}"/>
          </ac:spMkLst>
        </pc:spChg>
        <pc:picChg chg="add del mod">
          <ac:chgData name="Bob Vachon -X (bvachon - UNICON INC at Cisco)" userId="S::bvachon@cisco.com::ae237bdd-9814-4fbd-a350-7fd799b2aa8c" providerId="AD" clId="Web-{2C41EF82-161B-78CC-2239-22CF9EB9319C}" dt="2022-11-14T20:44:31.850" v="206"/>
          <ac:picMkLst>
            <pc:docMk/>
            <pc:sldMk cId="0" sldId="264"/>
            <ac:picMk id="4" creationId="{0FBD466D-608C-DE3C-696F-2276C7CDA386}"/>
          </ac:picMkLst>
        </pc:picChg>
        <pc:picChg chg="add del mod">
          <ac:chgData name="Bob Vachon -X (bvachon - UNICON INC at Cisco)" userId="S::bvachon@cisco.com::ae237bdd-9814-4fbd-a350-7fd799b2aa8c" providerId="AD" clId="Web-{2C41EF82-161B-78CC-2239-22CF9EB9319C}" dt="2022-11-14T20:44:29.006" v="205"/>
          <ac:picMkLst>
            <pc:docMk/>
            <pc:sldMk cId="0" sldId="264"/>
            <ac:picMk id="6" creationId="{A4E8A1CC-239A-8260-3F64-CEFA950645D2}"/>
          </ac:picMkLst>
        </pc:picChg>
        <pc:picChg chg="add del mod">
          <ac:chgData name="Bob Vachon -X (bvachon - UNICON INC at Cisco)" userId="S::bvachon@cisco.com::ae237bdd-9814-4fbd-a350-7fd799b2aa8c" providerId="AD" clId="Web-{2C41EF82-161B-78CC-2239-22CF9EB9319C}" dt="2022-11-14T20:54:45.334" v="212"/>
          <ac:picMkLst>
            <pc:docMk/>
            <pc:sldMk cId="0" sldId="264"/>
            <ac:picMk id="7" creationId="{24E8F9DB-D278-94B8-89BC-FED22FA60AF4}"/>
          </ac:picMkLst>
        </pc:picChg>
      </pc:sldChg>
      <pc:sldChg chg="addSp modSp">
        <pc:chgData name="Bob Vachon -X (bvachon - UNICON INC at Cisco)" userId="S::bvachon@cisco.com::ae237bdd-9814-4fbd-a350-7fd799b2aa8c" providerId="AD" clId="Web-{2C41EF82-161B-78CC-2239-22CF9EB9319C}" dt="2022-11-14T21:05:54.492" v="434" actId="20577"/>
        <pc:sldMkLst>
          <pc:docMk/>
          <pc:sldMk cId="0" sldId="265"/>
        </pc:sldMkLst>
        <pc:spChg chg="add mod">
          <ac:chgData name="Bob Vachon -X (bvachon - UNICON INC at Cisco)" userId="S::bvachon@cisco.com::ae237bdd-9814-4fbd-a350-7fd799b2aa8c" providerId="AD" clId="Web-{2C41EF82-161B-78CC-2239-22CF9EB9319C}" dt="2022-11-14T21:05:54.492" v="434" actId="20577"/>
          <ac:spMkLst>
            <pc:docMk/>
            <pc:sldMk cId="0" sldId="265"/>
            <ac:spMk id="4" creationId="{83C01A5E-697D-FD0F-36D8-E606316CF476}"/>
          </ac:spMkLst>
        </pc:spChg>
        <pc:graphicFrameChg chg="mod modGraphic">
          <ac:chgData name="Bob Vachon -X (bvachon - UNICON INC at Cisco)" userId="S::bvachon@cisco.com::ae237bdd-9814-4fbd-a350-7fd799b2aa8c" providerId="AD" clId="Web-{2C41EF82-161B-78CC-2239-22CF9EB9319C}" dt="2022-11-14T21:02:14.986" v="411" actId="1076"/>
          <ac:graphicFrameMkLst>
            <pc:docMk/>
            <pc:sldMk cId="0" sldId="265"/>
            <ac:graphicFrameMk id="11" creationId="{00000000-0000-0000-0000-000000000000}"/>
          </ac:graphicFrameMkLst>
        </pc:graphicFrameChg>
      </pc:sldChg>
      <pc:sldChg chg="modSp">
        <pc:chgData name="Bob Vachon -X (bvachon - UNICON INC at Cisco)" userId="S::bvachon@cisco.com::ae237bdd-9814-4fbd-a350-7fd799b2aa8c" providerId="AD" clId="Web-{2C41EF82-161B-78CC-2239-22CF9EB9319C}" dt="2022-11-14T21:03:45.410" v="424"/>
        <pc:sldMkLst>
          <pc:docMk/>
          <pc:sldMk cId="0" sldId="266"/>
        </pc:sldMkLst>
        <pc:spChg chg="mod">
          <ac:chgData name="Bob Vachon -X (bvachon - UNICON INC at Cisco)" userId="S::bvachon@cisco.com::ae237bdd-9814-4fbd-a350-7fd799b2aa8c" providerId="AD" clId="Web-{2C41EF82-161B-78CC-2239-22CF9EB9319C}" dt="2022-11-14T21:03:45.410" v="424"/>
          <ac:spMkLst>
            <pc:docMk/>
            <pc:sldMk cId="0" sldId="266"/>
            <ac:spMk id="5" creationId="{00000000-0000-0000-0000-000000000000}"/>
          </ac:spMkLst>
        </pc:spChg>
      </pc:sldChg>
      <pc:sldChg chg="del">
        <pc:chgData name="Bob Vachon -X (bvachon - UNICON INC at Cisco)" userId="S::bvachon@cisco.com::ae237bdd-9814-4fbd-a350-7fd799b2aa8c" providerId="AD" clId="Web-{2C41EF82-161B-78CC-2239-22CF9EB9319C}" dt="2022-11-14T20:16:35.260" v="0"/>
        <pc:sldMkLst>
          <pc:docMk/>
          <pc:sldMk cId="3094066351" sldId="1073"/>
        </pc:sldMkLst>
      </pc:sldChg>
      <pc:sldChg chg="modSp">
        <pc:chgData name="Bob Vachon -X (bvachon - UNICON INC at Cisco)" userId="S::bvachon@cisco.com::ae237bdd-9814-4fbd-a350-7fd799b2aa8c" providerId="AD" clId="Web-{2C41EF82-161B-78CC-2239-22CF9EB9319C}" dt="2022-11-14T20:40:47.438" v="198"/>
        <pc:sldMkLst>
          <pc:docMk/>
          <pc:sldMk cId="1525672446" sldId="1075"/>
        </pc:sldMkLst>
        <pc:spChg chg="mod">
          <ac:chgData name="Bob Vachon -X (bvachon - UNICON INC at Cisco)" userId="S::bvachon@cisco.com::ae237bdd-9814-4fbd-a350-7fd799b2aa8c" providerId="AD" clId="Web-{2C41EF82-161B-78CC-2239-22CF9EB9319C}" dt="2022-11-14T20:39:57.249" v="189" actId="20577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Bob Vachon -X (bvachon - UNICON INC at Cisco)" userId="S::bvachon@cisco.com::ae237bdd-9814-4fbd-a350-7fd799b2aa8c" providerId="AD" clId="Web-{2C41EF82-161B-78CC-2239-22CF9EB9319C}" dt="2022-11-14T20:40:47.438" v="198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 add replId">
        <pc:chgData name="Bob Vachon -X (bvachon - UNICON INC at Cisco)" userId="S::bvachon@cisco.com::ae237bdd-9814-4fbd-a350-7fd799b2aa8c" providerId="AD" clId="Web-{2C41EF82-161B-78CC-2239-22CF9EB9319C}" dt="2022-11-14T20:37:09.604" v="158" actId="20577"/>
        <pc:sldMkLst>
          <pc:docMk/>
          <pc:sldMk cId="1017514499" sldId="1076"/>
        </pc:sldMkLst>
        <pc:spChg chg="mod">
          <ac:chgData name="Bob Vachon -X (bvachon - UNICON INC at Cisco)" userId="S::bvachon@cisco.com::ae237bdd-9814-4fbd-a350-7fd799b2aa8c" providerId="AD" clId="Web-{2C41EF82-161B-78CC-2239-22CF9EB9319C}" dt="2022-11-14T20:34:16.428" v="108" actId="20577"/>
          <ac:spMkLst>
            <pc:docMk/>
            <pc:sldMk cId="1017514499" sldId="1076"/>
            <ac:spMk id="2" creationId="{00000000-0000-0000-0000-000000000000}"/>
          </ac:spMkLst>
        </pc:spChg>
        <pc:spChg chg="mod">
          <ac:chgData name="Bob Vachon -X (bvachon - UNICON INC at Cisco)" userId="S::bvachon@cisco.com::ae237bdd-9814-4fbd-a350-7fd799b2aa8c" providerId="AD" clId="Web-{2C41EF82-161B-78CC-2239-22CF9EB9319C}" dt="2022-11-14T20:37:09.604" v="158" actId="20577"/>
          <ac:spMkLst>
            <pc:docMk/>
            <pc:sldMk cId="1017514499" sldId="1076"/>
            <ac:spMk id="3" creationId="{00000000-0000-0000-0000-000000000000}"/>
          </ac:spMkLst>
        </pc:spChg>
      </pc:sldChg>
      <pc:sldChg chg="add del replId">
        <pc:chgData name="Bob Vachon -X (bvachon - UNICON INC at Cisco)" userId="S::bvachon@cisco.com::ae237bdd-9814-4fbd-a350-7fd799b2aa8c" providerId="AD" clId="Web-{2C41EF82-161B-78CC-2239-22CF9EB9319C}" dt="2022-11-14T20:37:14.526" v="159"/>
        <pc:sldMkLst>
          <pc:docMk/>
          <pc:sldMk cId="3492893822" sldId="1077"/>
        </pc:sldMkLst>
      </pc:sldChg>
    </pc:docChg>
  </pc:docChgLst>
  <pc:docChgLst>
    <pc:chgData name="Brie Nelson" userId="S::brie_elearningdoc.com#ext#@cisco.onmicrosoft.com::712abed6-64c6-4c4c-80f1-14676a42bb74" providerId="AD" clId="Web-{0CE76027-6E7E-94CE-7FB9-AA38E899DD2E}"/>
    <pc:docChg chg="addSld modSld">
      <pc:chgData name="Brie Nelson" userId="S::brie_elearningdoc.com#ext#@cisco.onmicrosoft.com::712abed6-64c6-4c4c-80f1-14676a42bb74" providerId="AD" clId="Web-{0CE76027-6E7E-94CE-7FB9-AA38E899DD2E}" dt="2022-11-28T13:40:44.925" v="385" actId="1076"/>
      <pc:docMkLst>
        <pc:docMk/>
      </pc:docMkLst>
      <pc:sldChg chg="addSp modSp">
        <pc:chgData name="Brie Nelson" userId="S::brie_elearningdoc.com#ext#@cisco.onmicrosoft.com::712abed6-64c6-4c4c-80f1-14676a42bb74" providerId="AD" clId="Web-{0CE76027-6E7E-94CE-7FB9-AA38E899DD2E}" dt="2022-11-28T13:19:10.771" v="225" actId="1076"/>
        <pc:sldMkLst>
          <pc:docMk/>
          <pc:sldMk cId="0" sldId="278"/>
        </pc:sldMkLst>
        <pc:spChg chg="mod">
          <ac:chgData name="Brie Nelson" userId="S::brie_elearningdoc.com#ext#@cisco.onmicrosoft.com::712abed6-64c6-4c4c-80f1-14676a42bb74" providerId="AD" clId="Web-{0CE76027-6E7E-94CE-7FB9-AA38E899DD2E}" dt="2022-11-28T13:13:20.013" v="167" actId="1076"/>
          <ac:spMkLst>
            <pc:docMk/>
            <pc:sldMk cId="0" sldId="278"/>
            <ac:spMk id="4" creationId="{BB9CEDDD-B761-614D-2C08-0AB181EB3FB1}"/>
          </ac:spMkLst>
        </pc:spChg>
        <pc:spChg chg="add mod">
          <ac:chgData name="Brie Nelson" userId="S::brie_elearningdoc.com#ext#@cisco.onmicrosoft.com::712abed6-64c6-4c4c-80f1-14676a42bb74" providerId="AD" clId="Web-{0CE76027-6E7E-94CE-7FB9-AA38E899DD2E}" dt="2022-11-28T13:13:11.747" v="166" actId="1076"/>
          <ac:spMkLst>
            <pc:docMk/>
            <pc:sldMk cId="0" sldId="278"/>
            <ac:spMk id="5" creationId="{5EB52A63-D57A-7803-E819-1F3D5F5B0809}"/>
          </ac:spMkLst>
        </pc:spChg>
        <pc:picChg chg="mod">
          <ac:chgData name="Brie Nelson" userId="S::brie_elearningdoc.com#ext#@cisco.onmicrosoft.com::712abed6-64c6-4c4c-80f1-14676a42bb74" providerId="AD" clId="Web-{0CE76027-6E7E-94CE-7FB9-AA38E899DD2E}" dt="2022-11-28T13:19:10.771" v="225" actId="1076"/>
          <ac:picMkLst>
            <pc:docMk/>
            <pc:sldMk cId="0" sldId="278"/>
            <ac:picMk id="7" creationId="{F7A31A8A-BDCD-ED50-3DCA-8B5607D6AF3F}"/>
          </ac:picMkLst>
        </pc:picChg>
      </pc:sldChg>
      <pc:sldChg chg="modSp">
        <pc:chgData name="Brie Nelson" userId="S::brie_elearningdoc.com#ext#@cisco.onmicrosoft.com::712abed6-64c6-4c4c-80f1-14676a42bb74" providerId="AD" clId="Web-{0CE76027-6E7E-94CE-7FB9-AA38E899DD2E}" dt="2022-11-28T13:09:15.460" v="123" actId="1076"/>
        <pc:sldMkLst>
          <pc:docMk/>
          <pc:sldMk cId="0" sldId="279"/>
        </pc:sldMkLst>
        <pc:spChg chg="mod">
          <ac:chgData name="Brie Nelson" userId="S::brie_elearningdoc.com#ext#@cisco.onmicrosoft.com::712abed6-64c6-4c4c-80f1-14676a42bb74" providerId="AD" clId="Web-{0CE76027-6E7E-94CE-7FB9-AA38E899DD2E}" dt="2022-11-28T13:09:15.460" v="123" actId="1076"/>
          <ac:spMkLst>
            <pc:docMk/>
            <pc:sldMk cId="0" sldId="279"/>
            <ac:spMk id="4" creationId="{19C57572-534C-D25C-C05C-3EC0C6BCC9B3}"/>
          </ac:spMkLst>
        </pc:spChg>
      </pc:sldChg>
      <pc:sldChg chg="modSp">
        <pc:chgData name="Brie Nelson" userId="S::brie_elearningdoc.com#ext#@cisco.onmicrosoft.com::712abed6-64c6-4c4c-80f1-14676a42bb74" providerId="AD" clId="Web-{0CE76027-6E7E-94CE-7FB9-AA38E899DD2E}" dt="2022-11-28T13:40:44.925" v="385" actId="1076"/>
        <pc:sldMkLst>
          <pc:docMk/>
          <pc:sldMk cId="0" sldId="282"/>
        </pc:sldMkLst>
        <pc:spChg chg="mod">
          <ac:chgData name="Brie Nelson" userId="S::brie_elearningdoc.com#ext#@cisco.onmicrosoft.com::712abed6-64c6-4c4c-80f1-14676a42bb74" providerId="AD" clId="Web-{0CE76027-6E7E-94CE-7FB9-AA38E899DD2E}" dt="2022-11-28T13:40:44.925" v="385" actId="1076"/>
          <ac:spMkLst>
            <pc:docMk/>
            <pc:sldMk cId="0" sldId="282"/>
            <ac:spMk id="4" creationId="{8E25BB09-7C73-7A81-E740-C49A26FD9DF4}"/>
          </ac:spMkLst>
        </pc:spChg>
      </pc:sldChg>
      <pc:sldChg chg="modSp">
        <pc:chgData name="Brie Nelson" userId="S::brie_elearningdoc.com#ext#@cisco.onmicrosoft.com::712abed6-64c6-4c4c-80f1-14676a42bb74" providerId="AD" clId="Web-{0CE76027-6E7E-94CE-7FB9-AA38E899DD2E}" dt="2022-11-28T13:39:50.939" v="382" actId="1076"/>
        <pc:sldMkLst>
          <pc:docMk/>
          <pc:sldMk cId="2760909581" sldId="1077"/>
        </pc:sldMkLst>
        <pc:spChg chg="mod">
          <ac:chgData name="Brie Nelson" userId="S::brie_elearningdoc.com#ext#@cisco.onmicrosoft.com::712abed6-64c6-4c4c-80f1-14676a42bb74" providerId="AD" clId="Web-{0CE76027-6E7E-94CE-7FB9-AA38E899DD2E}" dt="2022-11-28T13:39:50.939" v="382" actId="1076"/>
          <ac:spMkLst>
            <pc:docMk/>
            <pc:sldMk cId="2760909581" sldId="1077"/>
            <ac:spMk id="4" creationId="{8E25BB09-7C73-7A81-E740-C49A26FD9DF4}"/>
          </ac:spMkLst>
        </pc:spChg>
      </pc:sldChg>
      <pc:sldChg chg="delSp modSp add replId">
        <pc:chgData name="Brie Nelson" userId="S::brie_elearningdoc.com#ext#@cisco.onmicrosoft.com::712abed6-64c6-4c4c-80f1-14676a42bb74" providerId="AD" clId="Web-{0CE76027-6E7E-94CE-7FB9-AA38E899DD2E}" dt="2022-11-28T13:18:40.145" v="224" actId="20577"/>
        <pc:sldMkLst>
          <pc:docMk/>
          <pc:sldMk cId="4065927524" sldId="1083"/>
        </pc:sldMkLst>
        <pc:spChg chg="mod">
          <ac:chgData name="Brie Nelson" userId="S::brie_elearningdoc.com#ext#@cisco.onmicrosoft.com::712abed6-64c6-4c4c-80f1-14676a42bb74" providerId="AD" clId="Web-{0CE76027-6E7E-94CE-7FB9-AA38E899DD2E}" dt="2022-11-28T13:18:40.145" v="224" actId="20577"/>
          <ac:spMkLst>
            <pc:docMk/>
            <pc:sldMk cId="4065927524" sldId="1083"/>
            <ac:spMk id="3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0CE76027-6E7E-94CE-7FB9-AA38E899DD2E}" dt="2022-11-28T13:17:39.519" v="217" actId="1076"/>
          <ac:spMkLst>
            <pc:docMk/>
            <pc:sldMk cId="4065927524" sldId="1083"/>
            <ac:spMk id="4" creationId="{BB9CEDDD-B761-614D-2C08-0AB181EB3FB1}"/>
          </ac:spMkLst>
        </pc:spChg>
        <pc:picChg chg="del">
          <ac:chgData name="Brie Nelson" userId="S::brie_elearningdoc.com#ext#@cisco.onmicrosoft.com::712abed6-64c6-4c4c-80f1-14676a42bb74" providerId="AD" clId="Web-{0CE76027-6E7E-94CE-7FB9-AA38E899DD2E}" dt="2022-11-28T13:02:05.732" v="12"/>
          <ac:picMkLst>
            <pc:docMk/>
            <pc:sldMk cId="4065927524" sldId="1083"/>
            <ac:picMk id="7" creationId="{F7A31A8A-BDCD-ED50-3DCA-8B5607D6AF3F}"/>
          </ac:picMkLst>
        </pc:picChg>
      </pc:sldChg>
    </pc:docChg>
  </pc:docChgLst>
  <pc:docChgLst>
    <pc:chgData name="Anna Bolen -X (abolen - UNICON INC at Cisco)" userId="8fcf5b57-97b6-40ce-9683-275924855fa8" providerId="ADAL" clId="{0D85BBA7-585E-4689-A948-B7C77C6ADD3F}"/>
    <pc:docChg chg="custSel modSld">
      <pc:chgData name="Anna Bolen -X (abolen - UNICON INC at Cisco)" userId="8fcf5b57-97b6-40ce-9683-275924855fa8" providerId="ADAL" clId="{0D85BBA7-585E-4689-A948-B7C77C6ADD3F}" dt="2022-12-16T18:06:09.175" v="37" actId="20577"/>
      <pc:docMkLst>
        <pc:docMk/>
      </pc:docMkLst>
      <pc:sldChg chg="modSp mod modShow">
        <pc:chgData name="Anna Bolen -X (abolen - UNICON INC at Cisco)" userId="8fcf5b57-97b6-40ce-9683-275924855fa8" providerId="ADAL" clId="{0D85BBA7-585E-4689-A948-B7C77C6ADD3F}" dt="2022-12-13T21:01:02.629" v="36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0D85BBA7-585E-4689-A948-B7C77C6ADD3F}" dt="2022-12-12T17:34:27.882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0D85BBA7-585E-4689-A948-B7C77C6ADD3F}" dt="2022-12-16T18:06:09.175" v="37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0D85BBA7-585E-4689-A948-B7C77C6ADD3F}" dt="2022-12-16T18:06:09.175" v="3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 modShow">
        <pc:chgData name="Anna Bolen -X (abolen - UNICON INC at Cisco)" userId="8fcf5b57-97b6-40ce-9683-275924855fa8" providerId="ADAL" clId="{0D85BBA7-585E-4689-A948-B7C77C6ADD3F}" dt="2022-12-12T17:38:58.221" v="4" actId="729"/>
        <pc:sldMkLst>
          <pc:docMk/>
          <pc:sldMk cId="0" sldId="258"/>
        </pc:sldMkLst>
      </pc:sldChg>
      <pc:sldChg chg="mod modShow">
        <pc:chgData name="Anna Bolen -X (abolen - UNICON INC at Cisco)" userId="8fcf5b57-97b6-40ce-9683-275924855fa8" providerId="ADAL" clId="{0D85BBA7-585E-4689-A948-B7C77C6ADD3F}" dt="2022-12-12T17:38:58.221" v="4" actId="729"/>
        <pc:sldMkLst>
          <pc:docMk/>
          <pc:sldMk cId="0" sldId="259"/>
        </pc:sldMkLst>
      </pc:sldChg>
      <pc:sldChg chg="mod modShow">
        <pc:chgData name="Anna Bolen -X (abolen - UNICON INC at Cisco)" userId="8fcf5b57-97b6-40ce-9683-275924855fa8" providerId="ADAL" clId="{0D85BBA7-585E-4689-A948-B7C77C6ADD3F}" dt="2022-12-12T17:38:58.221" v="4" actId="729"/>
        <pc:sldMkLst>
          <pc:docMk/>
          <pc:sldMk cId="0" sldId="260"/>
        </pc:sldMkLst>
      </pc:sldChg>
      <pc:sldChg chg="mod modShow">
        <pc:chgData name="Anna Bolen -X (abolen - UNICON INC at Cisco)" userId="8fcf5b57-97b6-40ce-9683-275924855fa8" providerId="ADAL" clId="{0D85BBA7-585E-4689-A948-B7C77C6ADD3F}" dt="2022-12-12T17:38:58.221" v="4" actId="729"/>
        <pc:sldMkLst>
          <pc:docMk/>
          <pc:sldMk cId="0" sldId="261"/>
        </pc:sldMkLst>
      </pc:sldChg>
      <pc:sldChg chg="modSp mod">
        <pc:chgData name="Anna Bolen -X (abolen - UNICON INC at Cisco)" userId="8fcf5b57-97b6-40ce-9683-275924855fa8" providerId="ADAL" clId="{0D85BBA7-585E-4689-A948-B7C77C6ADD3F}" dt="2022-12-12T17:39:55.587" v="7" actId="27107"/>
        <pc:sldMkLst>
          <pc:docMk/>
          <pc:sldMk cId="0" sldId="266"/>
        </pc:sldMkLst>
        <pc:spChg chg="mod">
          <ac:chgData name="Anna Bolen -X (abolen - UNICON INC at Cisco)" userId="8fcf5b57-97b6-40ce-9683-275924855fa8" providerId="ADAL" clId="{0D85BBA7-585E-4689-A948-B7C77C6ADD3F}" dt="2022-12-12T17:39:55.587" v="7" actId="27107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0D85BBA7-585E-4689-A948-B7C77C6ADD3F}" dt="2022-12-12T17:40:29.425" v="26" actId="1038"/>
        <pc:sldMkLst>
          <pc:docMk/>
          <pc:sldMk cId="0" sldId="267"/>
        </pc:sldMkLst>
        <pc:picChg chg="mod">
          <ac:chgData name="Anna Bolen -X (abolen - UNICON INC at Cisco)" userId="8fcf5b57-97b6-40ce-9683-275924855fa8" providerId="ADAL" clId="{0D85BBA7-585E-4689-A948-B7C77C6ADD3F}" dt="2022-12-12T17:40:29.425" v="26" actId="1038"/>
          <ac:picMkLst>
            <pc:docMk/>
            <pc:sldMk cId="0" sldId="267"/>
            <ac:picMk id="7" creationId="{25B03E55-6BBF-381F-2564-129A86113D49}"/>
          </ac:picMkLst>
        </pc:picChg>
      </pc:sldChg>
      <pc:sldChg chg="modSp mod">
        <pc:chgData name="Anna Bolen -X (abolen - UNICON INC at Cisco)" userId="8fcf5b57-97b6-40ce-9683-275924855fa8" providerId="ADAL" clId="{0D85BBA7-585E-4689-A948-B7C77C6ADD3F}" dt="2022-12-12T17:40:43.486" v="27" actId="14100"/>
        <pc:sldMkLst>
          <pc:docMk/>
          <pc:sldMk cId="0" sldId="268"/>
        </pc:sldMkLst>
        <pc:picChg chg="mod">
          <ac:chgData name="Anna Bolen -X (abolen - UNICON INC at Cisco)" userId="8fcf5b57-97b6-40ce-9683-275924855fa8" providerId="ADAL" clId="{0D85BBA7-585E-4689-A948-B7C77C6ADD3F}" dt="2022-12-12T17:40:43.486" v="27" actId="14100"/>
          <ac:picMkLst>
            <pc:docMk/>
            <pc:sldMk cId="0" sldId="268"/>
            <ac:picMk id="7" creationId="{7EB4DF6E-B8FD-AE3C-C2E6-40EF7BA3E62A}"/>
          </ac:picMkLst>
        </pc:picChg>
      </pc:sldChg>
      <pc:sldChg chg="modSp mod">
        <pc:chgData name="Anna Bolen -X (abolen - UNICON INC at Cisco)" userId="8fcf5b57-97b6-40ce-9683-275924855fa8" providerId="ADAL" clId="{0D85BBA7-585E-4689-A948-B7C77C6ADD3F}" dt="2022-12-12T17:42:17.740" v="29" actId="14100"/>
        <pc:sldMkLst>
          <pc:docMk/>
          <pc:sldMk cId="0" sldId="276"/>
        </pc:sldMkLst>
        <pc:spChg chg="mod">
          <ac:chgData name="Anna Bolen -X (abolen - UNICON INC at Cisco)" userId="8fcf5b57-97b6-40ce-9683-275924855fa8" providerId="ADAL" clId="{0D85BBA7-585E-4689-A948-B7C77C6ADD3F}" dt="2022-12-12T17:42:13.592" v="28" actId="14100"/>
          <ac:spMkLst>
            <pc:docMk/>
            <pc:sldMk cId="0" sldId="276"/>
            <ac:spMk id="3" creationId="{00000000-0000-0000-0000-000000000000}"/>
          </ac:spMkLst>
        </pc:spChg>
        <pc:spChg chg="mod">
          <ac:chgData name="Anna Bolen -X (abolen - UNICON INC at Cisco)" userId="8fcf5b57-97b6-40ce-9683-275924855fa8" providerId="ADAL" clId="{0D85BBA7-585E-4689-A948-B7C77C6ADD3F}" dt="2022-12-12T17:42:17.740" v="29" actId="14100"/>
          <ac:spMkLst>
            <pc:docMk/>
            <pc:sldMk cId="0" sldId="276"/>
            <ac:spMk id="4" creationId="{D99ADCB3-D381-3001-31CF-AA81226C7878}"/>
          </ac:spMkLst>
        </pc:spChg>
      </pc:sldChg>
      <pc:sldChg chg="modSp mod">
        <pc:chgData name="Anna Bolen -X (abolen - UNICON INC at Cisco)" userId="8fcf5b57-97b6-40ce-9683-275924855fa8" providerId="ADAL" clId="{0D85BBA7-585E-4689-A948-B7C77C6ADD3F}" dt="2022-12-12T17:44:35.631" v="31" actId="13244"/>
        <pc:sldMkLst>
          <pc:docMk/>
          <pc:sldMk cId="0" sldId="278"/>
        </pc:sldMkLst>
        <pc:spChg chg="ord">
          <ac:chgData name="Anna Bolen -X (abolen - UNICON INC at Cisco)" userId="8fcf5b57-97b6-40ce-9683-275924855fa8" providerId="ADAL" clId="{0D85BBA7-585E-4689-A948-B7C77C6ADD3F}" dt="2022-12-12T17:44:35.631" v="31" actId="13244"/>
          <ac:spMkLst>
            <pc:docMk/>
            <pc:sldMk cId="0" sldId="278"/>
            <ac:spMk id="5" creationId="{5EB52A63-D57A-7803-E819-1F3D5F5B0809}"/>
          </ac:spMkLst>
        </pc:spChg>
      </pc:sldChg>
      <pc:sldChg chg="modSp mod">
        <pc:chgData name="Anna Bolen -X (abolen - UNICON INC at Cisco)" userId="8fcf5b57-97b6-40ce-9683-275924855fa8" providerId="ADAL" clId="{0D85BBA7-585E-4689-A948-B7C77C6ADD3F}" dt="2022-12-12T17:45:03.049" v="32" actId="14100"/>
        <pc:sldMkLst>
          <pc:docMk/>
          <pc:sldMk cId="0" sldId="281"/>
        </pc:sldMkLst>
        <pc:spChg chg="mod">
          <ac:chgData name="Anna Bolen -X (abolen - UNICON INC at Cisco)" userId="8fcf5b57-97b6-40ce-9683-275924855fa8" providerId="ADAL" clId="{0D85BBA7-585E-4689-A948-B7C77C6ADD3F}" dt="2022-12-12T17:45:03.049" v="32" actId="14100"/>
          <ac:spMkLst>
            <pc:docMk/>
            <pc:sldMk cId="0" sldId="281"/>
            <ac:spMk id="2" creationId="{00000000-0000-0000-0000-000000000000}"/>
          </ac:spMkLst>
        </pc:spChg>
      </pc:sldChg>
      <pc:sldChg chg="mod modShow">
        <pc:chgData name="Anna Bolen -X (abolen - UNICON INC at Cisco)" userId="8fcf5b57-97b6-40ce-9683-275924855fa8" providerId="ADAL" clId="{0D85BBA7-585E-4689-A948-B7C77C6ADD3F}" dt="2022-12-12T17:38:58.221" v="4" actId="729"/>
        <pc:sldMkLst>
          <pc:docMk/>
          <pc:sldMk cId="2226954716" sldId="1072"/>
        </pc:sldMkLst>
      </pc:sldChg>
      <pc:sldChg chg="delSp modSp mod">
        <pc:chgData name="Anna Bolen -X (abolen - UNICON INC at Cisco)" userId="8fcf5b57-97b6-40ce-9683-275924855fa8" providerId="ADAL" clId="{0D85BBA7-585E-4689-A948-B7C77C6ADD3F}" dt="2022-12-12T17:38:47.842" v="3" actId="13244"/>
        <pc:sldMkLst>
          <pc:docMk/>
          <pc:sldMk cId="1525672446" sldId="1075"/>
        </pc:sldMkLst>
        <pc:spChg chg="del">
          <ac:chgData name="Anna Bolen -X (abolen - UNICON INC at Cisco)" userId="8fcf5b57-97b6-40ce-9683-275924855fa8" providerId="ADAL" clId="{0D85BBA7-585E-4689-A948-B7C77C6ADD3F}" dt="2022-12-12T17:38:40.450" v="1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0D85BBA7-585E-4689-A948-B7C77C6ADD3F}" dt="2022-12-12T17:38:47.842" v="3" actId="13244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Anna Bolen -X (abolen - UNICON INC at Cisco)" userId="8fcf5b57-97b6-40ce-9683-275924855fa8" providerId="ADAL" clId="{0D85BBA7-585E-4689-A948-B7C77C6ADD3F}" dt="2022-12-12T17:38:46.529" v="2" actId="13244"/>
          <ac:spMkLst>
            <pc:docMk/>
            <pc:sldMk cId="1525672446" sldId="1075"/>
            <ac:spMk id="25" creationId="{00000000-0000-0000-0000-000000000000}"/>
          </ac:spMkLst>
        </pc:spChg>
      </pc:sldChg>
      <pc:sldChg chg="mod modShow">
        <pc:chgData name="Anna Bolen -X (abolen - UNICON INC at Cisco)" userId="8fcf5b57-97b6-40ce-9683-275924855fa8" providerId="ADAL" clId="{0D85BBA7-585E-4689-A948-B7C77C6ADD3F}" dt="2022-12-12T17:38:58.221" v="4" actId="729"/>
        <pc:sldMkLst>
          <pc:docMk/>
          <pc:sldMk cId="1017514499" sldId="1076"/>
        </pc:sldMkLst>
      </pc:sldChg>
      <pc:sldChg chg="delSp modSp mod modShow">
        <pc:chgData name="Anna Bolen -X (abolen - UNICON INC at Cisco)" userId="8fcf5b57-97b6-40ce-9683-275924855fa8" providerId="ADAL" clId="{0D85BBA7-585E-4689-A948-B7C77C6ADD3F}" dt="2022-12-12T17:45:44.042" v="35" actId="729"/>
        <pc:sldMkLst>
          <pc:docMk/>
          <pc:sldMk cId="57087420" sldId="1078"/>
        </pc:sldMkLst>
        <pc:spChg chg="mod">
          <ac:chgData name="Anna Bolen -X (abolen - UNICON INC at Cisco)" userId="8fcf5b57-97b6-40ce-9683-275924855fa8" providerId="ADAL" clId="{0D85BBA7-585E-4689-A948-B7C77C6ADD3F}" dt="2022-12-12T17:45:36.320" v="34" actId="14100"/>
          <ac:spMkLst>
            <pc:docMk/>
            <pc:sldMk cId="57087420" sldId="1078"/>
            <ac:spMk id="3" creationId="{00000000-0000-0000-0000-000000000000}"/>
          </ac:spMkLst>
        </pc:spChg>
        <pc:graphicFrameChg chg="del">
          <ac:chgData name="Anna Bolen -X (abolen - UNICON INC at Cisco)" userId="8fcf5b57-97b6-40ce-9683-275924855fa8" providerId="ADAL" clId="{0D85BBA7-585E-4689-A948-B7C77C6ADD3F}" dt="2022-12-12T17:45:30.601" v="33" actId="478"/>
          <ac:graphicFrameMkLst>
            <pc:docMk/>
            <pc:sldMk cId="57087420" sldId="1078"/>
            <ac:graphicFrameMk id="8" creationId="{398DEE02-A92B-80A7-407F-10009D5AE256}"/>
          </ac:graphicFrameMkLst>
        </pc:graphicFrameChg>
      </pc:sldChg>
      <pc:sldChg chg="modSp mod">
        <pc:chgData name="Anna Bolen -X (abolen - UNICON INC at Cisco)" userId="8fcf5b57-97b6-40ce-9683-275924855fa8" providerId="ADAL" clId="{0D85BBA7-585E-4689-A948-B7C77C6ADD3F}" dt="2022-12-12T17:39:40.195" v="6" actId="255"/>
        <pc:sldMkLst>
          <pc:docMk/>
          <pc:sldMk cId="847185460" sldId="1079"/>
        </pc:sldMkLst>
        <pc:spChg chg="mod">
          <ac:chgData name="Anna Bolen -X (abolen - UNICON INC at Cisco)" userId="8fcf5b57-97b6-40ce-9683-275924855fa8" providerId="ADAL" clId="{0D85BBA7-585E-4689-A948-B7C77C6ADD3F}" dt="2022-12-12T17:39:40.195" v="6" actId="255"/>
          <ac:spMkLst>
            <pc:docMk/>
            <pc:sldMk cId="847185460" sldId="1079"/>
            <ac:spMk id="4" creationId="{83C01A5E-697D-FD0F-36D8-E606316CF476}"/>
          </ac:spMkLst>
        </pc:spChg>
      </pc:sldChg>
      <pc:sldChg chg="modSp mod">
        <pc:chgData name="Anna Bolen -X (abolen - UNICON INC at Cisco)" userId="8fcf5b57-97b6-40ce-9683-275924855fa8" providerId="ADAL" clId="{0D85BBA7-585E-4689-A948-B7C77C6ADD3F}" dt="2022-12-12T17:40:07.067" v="8" actId="13244"/>
        <pc:sldMkLst>
          <pc:docMk/>
          <pc:sldMk cId="2832417800" sldId="1080"/>
        </pc:sldMkLst>
        <pc:spChg chg="ord">
          <ac:chgData name="Anna Bolen -X (abolen - UNICON INC at Cisco)" userId="8fcf5b57-97b6-40ce-9683-275924855fa8" providerId="ADAL" clId="{0D85BBA7-585E-4689-A948-B7C77C6ADD3F}" dt="2022-12-12T17:40:07.067" v="8" actId="13244"/>
          <ac:spMkLst>
            <pc:docMk/>
            <pc:sldMk cId="2832417800" sldId="1080"/>
            <ac:spMk id="4" creationId="{C309343C-9FC8-1C27-6C35-3361CC4F2169}"/>
          </ac:spMkLst>
        </pc:spChg>
      </pc:sldChg>
      <pc:sldChg chg="modSp mod">
        <pc:chgData name="Anna Bolen -X (abolen - UNICON INC at Cisco)" userId="8fcf5b57-97b6-40ce-9683-275924855fa8" providerId="ADAL" clId="{0D85BBA7-585E-4689-A948-B7C77C6ADD3F}" dt="2022-12-12T17:43:53.400" v="30" actId="13244"/>
        <pc:sldMkLst>
          <pc:docMk/>
          <pc:sldMk cId="769392618" sldId="1082"/>
        </pc:sldMkLst>
        <pc:picChg chg="ord">
          <ac:chgData name="Anna Bolen -X (abolen - UNICON INC at Cisco)" userId="8fcf5b57-97b6-40ce-9683-275924855fa8" providerId="ADAL" clId="{0D85BBA7-585E-4689-A948-B7C77C6ADD3F}" dt="2022-12-12T17:43:53.400" v="30" actId="13244"/>
          <ac:picMkLst>
            <pc:docMk/>
            <pc:sldMk cId="769392618" sldId="1082"/>
            <ac:picMk id="5" creationId="{797390C3-2348-DB55-7D10-55CCBEACC9CD}"/>
          </ac:picMkLst>
        </pc:picChg>
      </pc:sldChg>
    </pc:docChg>
  </pc:docChgLst>
  <pc:docChgLst>
    <pc:chgData name="Brie Nelson" userId="S::brie_elearningdoc.com#ext#@cisco.onmicrosoft.com::712abed6-64c6-4c4c-80f1-14676a42bb74" providerId="AD" clId="Web-{9E18589A-CE60-A720-4F68-8DD8C1B50FF9}"/>
    <pc:docChg chg="modSld">
      <pc:chgData name="Brie Nelson" userId="S::brie_elearningdoc.com#ext#@cisco.onmicrosoft.com::712abed6-64c6-4c4c-80f1-14676a42bb74" providerId="AD" clId="Web-{9E18589A-CE60-A720-4F68-8DD8C1B50FF9}" dt="2022-11-28T17:35:52.047" v="218" actId="1076"/>
      <pc:docMkLst>
        <pc:docMk/>
      </pc:docMkLst>
      <pc:sldChg chg="modSp">
        <pc:chgData name="Brie Nelson" userId="S::brie_elearningdoc.com#ext#@cisco.onmicrosoft.com::712abed6-64c6-4c4c-80f1-14676a42bb74" providerId="AD" clId="Web-{9E18589A-CE60-A720-4F68-8DD8C1B50FF9}" dt="2022-11-28T17:25:34.138" v="199"/>
        <pc:sldMkLst>
          <pc:docMk/>
          <pc:sldMk cId="0" sldId="260"/>
        </pc:sldMkLst>
        <pc:graphicFrameChg chg="mod modGraphic">
          <ac:chgData name="Brie Nelson" userId="S::brie_elearningdoc.com#ext#@cisco.onmicrosoft.com::712abed6-64c6-4c4c-80f1-14676a42bb74" providerId="AD" clId="Web-{9E18589A-CE60-A720-4F68-8DD8C1B50FF9}" dt="2022-11-28T17:25:34.138" v="199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addSp delSp modSp">
        <pc:chgData name="Brie Nelson" userId="S::brie_elearningdoc.com#ext#@cisco.onmicrosoft.com::712abed6-64c6-4c4c-80f1-14676a42bb74" providerId="AD" clId="Web-{9E18589A-CE60-A720-4F68-8DD8C1B50FF9}" dt="2022-11-28T17:35:52.047" v="218" actId="1076"/>
        <pc:sldMkLst>
          <pc:docMk/>
          <pc:sldMk cId="57087420" sldId="1078"/>
        </pc:sldMkLst>
        <pc:spChg chg="mod">
          <ac:chgData name="Brie Nelson" userId="S::brie_elearningdoc.com#ext#@cisco.onmicrosoft.com::712abed6-64c6-4c4c-80f1-14676a42bb74" providerId="AD" clId="Web-{9E18589A-CE60-A720-4F68-8DD8C1B50FF9}" dt="2022-11-28T17:35:52.047" v="218" actId="1076"/>
          <ac:spMkLst>
            <pc:docMk/>
            <pc:sldMk cId="57087420" sldId="1078"/>
            <ac:spMk id="4" creationId="{8E25BB09-7C73-7A81-E740-C49A26FD9DF4}"/>
          </ac:spMkLst>
        </pc:spChg>
        <pc:spChg chg="add del">
          <ac:chgData name="Brie Nelson" userId="S::brie_elearningdoc.com#ext#@cisco.onmicrosoft.com::712abed6-64c6-4c4c-80f1-14676a42bb74" providerId="AD" clId="Web-{9E18589A-CE60-A720-4F68-8DD8C1B50FF9}" dt="2022-11-28T17:33:43.497" v="210"/>
          <ac:spMkLst>
            <pc:docMk/>
            <pc:sldMk cId="57087420" sldId="1078"/>
            <ac:spMk id="6" creationId="{D704A36F-E1EE-D4AC-0775-785C6183FE07}"/>
          </ac:spMkLst>
        </pc:spChg>
        <pc:graphicFrameChg chg="add del mod modGraphic">
          <ac:chgData name="Brie Nelson" userId="S::brie_elearningdoc.com#ext#@cisco.onmicrosoft.com::712abed6-64c6-4c4c-80f1-14676a42bb74" providerId="AD" clId="Web-{9E18589A-CE60-A720-4F68-8DD8C1B50FF9}" dt="2022-11-28T17:32:39.370" v="204"/>
          <ac:graphicFrameMkLst>
            <pc:docMk/>
            <pc:sldMk cId="57087420" sldId="1078"/>
            <ac:graphicFrameMk id="5" creationId="{7328CBEE-FCA0-4C41-36B8-A4428D332DEE}"/>
          </ac:graphicFrameMkLst>
        </pc:graphicFrameChg>
        <pc:graphicFrameChg chg="add mod modGraphic">
          <ac:chgData name="Brie Nelson" userId="S::brie_elearningdoc.com#ext#@cisco.onmicrosoft.com::712abed6-64c6-4c4c-80f1-14676a42bb74" providerId="AD" clId="Web-{9E18589A-CE60-A720-4F68-8DD8C1B50FF9}" dt="2022-11-28T17:34:26.357" v="216"/>
          <ac:graphicFrameMkLst>
            <pc:docMk/>
            <pc:sldMk cId="57087420" sldId="1078"/>
            <ac:graphicFrameMk id="8" creationId="{398DEE02-A92B-80A7-407F-10009D5AE256}"/>
          </ac:graphicFrameMkLst>
        </pc:graphicFrameChg>
      </pc:sldChg>
    </pc:docChg>
  </pc:docChgLst>
  <pc:docChgLst>
    <pc:chgData name="Brie Nelson" userId="S::brie_elearningdoc.com#ext#@cisco.onmicrosoft.com::712abed6-64c6-4c4c-80f1-14676a42bb74" providerId="AD" clId="Web-{115C6975-49DC-36B8-F5BE-B9FB98AE0AD6}"/>
    <pc:docChg chg="addSld modSld">
      <pc:chgData name="Brie Nelson" userId="S::brie_elearningdoc.com#ext#@cisco.onmicrosoft.com::712abed6-64c6-4c4c-80f1-14676a42bb74" providerId="AD" clId="Web-{115C6975-49DC-36B8-F5BE-B9FB98AE0AD6}" dt="2022-11-28T10:44:13.419" v="392" actId="1076"/>
      <pc:docMkLst>
        <pc:docMk/>
      </pc:docMkLst>
      <pc:sldChg chg="modSp">
        <pc:chgData name="Brie Nelson" userId="S::brie_elearningdoc.com#ext#@cisco.onmicrosoft.com::712abed6-64c6-4c4c-80f1-14676a42bb74" providerId="AD" clId="Web-{115C6975-49DC-36B8-F5BE-B9FB98AE0AD6}" dt="2022-11-28T09:00:36.411" v="4" actId="20577"/>
        <pc:sldMkLst>
          <pc:docMk/>
          <pc:sldMk cId="0" sldId="257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00:36.411" v="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15C6975-49DC-36B8-F5BE-B9FB98AE0AD6}" dt="2022-11-28T09:01:02.240" v="5" actId="1076"/>
        <pc:sldMkLst>
          <pc:docMk/>
          <pc:sldMk cId="0" sldId="258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01:02.240" v="5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15C6975-49DC-36B8-F5BE-B9FB98AE0AD6}" dt="2022-11-28T09:03:09.807" v="12" actId="1076"/>
        <pc:sldMkLst>
          <pc:docMk/>
          <pc:sldMk cId="0" sldId="260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03:09.807" v="12" actId="1076"/>
          <ac:spMkLst>
            <pc:docMk/>
            <pc:sldMk cId="0" sldId="260"/>
            <ac:spMk id="5" creationId="{7188AF34-F17D-65FE-91B6-733B90851DC8}"/>
          </ac:spMkLst>
        </pc:spChg>
        <pc:graphicFrameChg chg="mod modGraphic">
          <ac:chgData name="Brie Nelson" userId="S::brie_elearningdoc.com#ext#@cisco.onmicrosoft.com::712abed6-64c6-4c4c-80f1-14676a42bb74" providerId="AD" clId="Web-{115C6975-49DC-36B8-F5BE-B9FB98AE0AD6}" dt="2022-11-28T09:02:53.447" v="8" actId="1076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115C6975-49DC-36B8-F5BE-B9FB98AE0AD6}" dt="2022-11-28T09:04:23.356" v="20" actId="20577"/>
        <pc:sldMkLst>
          <pc:docMk/>
          <pc:sldMk cId="0" sldId="261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04:23.356" v="2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15C6975-49DC-36B8-F5BE-B9FB98AE0AD6}" dt="2022-11-28T09:11:35.111" v="40" actId="20577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11:35.111" v="40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15C6975-49DC-36B8-F5BE-B9FB98AE0AD6}" dt="2022-11-28T09:13:21.551" v="42" actId="14100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13:21.551" v="42" actId="14100"/>
          <ac:spMkLst>
            <pc:docMk/>
            <pc:sldMk cId="0" sldId="265"/>
            <ac:spMk id="4" creationId="{83C01A5E-697D-FD0F-36D8-E606316CF476}"/>
          </ac:spMkLst>
        </pc:spChg>
      </pc:sldChg>
      <pc:sldChg chg="delSp modSp">
        <pc:chgData name="Brie Nelson" userId="S::brie_elearningdoc.com#ext#@cisco.onmicrosoft.com::712abed6-64c6-4c4c-80f1-14676a42bb74" providerId="AD" clId="Web-{115C6975-49DC-36B8-F5BE-B9FB98AE0AD6}" dt="2022-11-28T09:43:57.991" v="226" actId="1076"/>
        <pc:sldMkLst>
          <pc:docMk/>
          <pc:sldMk cId="0" sldId="266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43:57.991" v="226" actId="1076"/>
          <ac:spMkLst>
            <pc:docMk/>
            <pc:sldMk cId="0" sldId="266"/>
            <ac:spMk id="5" creationId="{00000000-0000-0000-0000-000000000000}"/>
          </ac:spMkLst>
        </pc:spChg>
        <pc:spChg chg="del mod">
          <ac:chgData name="Brie Nelson" userId="S::brie_elearningdoc.com#ext#@cisco.onmicrosoft.com::712abed6-64c6-4c4c-80f1-14676a42bb74" providerId="AD" clId="Web-{115C6975-49DC-36B8-F5BE-B9FB98AE0AD6}" dt="2022-11-28T09:34:52.500" v="145"/>
          <ac:spMkLst>
            <pc:docMk/>
            <pc:sldMk cId="0" sldId="266"/>
            <ac:spMk id="7" creationId="{FB4E3CE3-01A4-DB20-7EDF-A338FD21CFD3}"/>
          </ac:spMkLst>
        </pc:spChg>
        <pc:picChg chg="del mod">
          <ac:chgData name="Brie Nelson" userId="S::brie_elearningdoc.com#ext#@cisco.onmicrosoft.com::712abed6-64c6-4c4c-80f1-14676a42bb74" providerId="AD" clId="Web-{115C6975-49DC-36B8-F5BE-B9FB98AE0AD6}" dt="2022-11-28T09:34:48.844" v="144"/>
          <ac:picMkLst>
            <pc:docMk/>
            <pc:sldMk cId="0" sldId="266"/>
            <ac:picMk id="6" creationId="{64FA2BDA-06CB-B088-6519-75DF6E76EDC6}"/>
          </ac:picMkLst>
        </pc:picChg>
      </pc:sldChg>
      <pc:sldChg chg="addSp delSp modSp">
        <pc:chgData name="Brie Nelson" userId="S::brie_elearningdoc.com#ext#@cisco.onmicrosoft.com::712abed6-64c6-4c4c-80f1-14676a42bb74" providerId="AD" clId="Web-{115C6975-49DC-36B8-F5BE-B9FB98AE0AD6}" dt="2022-11-28T09:56:07.987" v="268" actId="1076"/>
        <pc:sldMkLst>
          <pc:docMk/>
          <pc:sldMk cId="0" sldId="267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56:02.205" v="267" actId="1076"/>
          <ac:spMkLst>
            <pc:docMk/>
            <pc:sldMk cId="0" sldId="267"/>
            <ac:spMk id="4" creationId="{472648C2-84E5-5AAF-3C00-D854754DD81C}"/>
          </ac:spMkLst>
        </pc:spChg>
        <pc:spChg chg="add del mod">
          <ac:chgData name="Brie Nelson" userId="S::brie_elearningdoc.com#ext#@cisco.onmicrosoft.com::712abed6-64c6-4c4c-80f1-14676a42bb74" providerId="AD" clId="Web-{115C6975-49DC-36B8-F5BE-B9FB98AE0AD6}" dt="2022-11-28T09:55:32.986" v="263"/>
          <ac:spMkLst>
            <pc:docMk/>
            <pc:sldMk cId="0" sldId="267"/>
            <ac:spMk id="5" creationId="{D1C66B47-C377-6BC8-9D88-19ED2FE1DE94}"/>
          </ac:spMkLst>
        </pc:spChg>
        <pc:picChg chg="mod">
          <ac:chgData name="Brie Nelson" userId="S::brie_elearningdoc.com#ext#@cisco.onmicrosoft.com::712abed6-64c6-4c4c-80f1-14676a42bb74" providerId="AD" clId="Web-{115C6975-49DC-36B8-F5BE-B9FB98AE0AD6}" dt="2022-11-28T09:56:07.987" v="268" actId="1076"/>
          <ac:picMkLst>
            <pc:docMk/>
            <pc:sldMk cId="0" sldId="267"/>
            <ac:picMk id="7" creationId="{25B03E55-6BBF-381F-2564-129A86113D49}"/>
          </ac:picMkLst>
        </pc:picChg>
      </pc:sldChg>
      <pc:sldChg chg="modSp">
        <pc:chgData name="Brie Nelson" userId="S::brie_elearningdoc.com#ext#@cisco.onmicrosoft.com::712abed6-64c6-4c4c-80f1-14676a42bb74" providerId="AD" clId="Web-{115C6975-49DC-36B8-F5BE-B9FB98AE0AD6}" dt="2022-11-28T10:00:33.532" v="270" actId="1076"/>
        <pc:sldMkLst>
          <pc:docMk/>
          <pc:sldMk cId="0" sldId="271"/>
        </pc:sldMkLst>
        <pc:spChg chg="mod">
          <ac:chgData name="Brie Nelson" userId="S::brie_elearningdoc.com#ext#@cisco.onmicrosoft.com::712abed6-64c6-4c4c-80f1-14676a42bb74" providerId="AD" clId="Web-{115C6975-49DC-36B8-F5BE-B9FB98AE0AD6}" dt="2022-11-28T10:00:33.532" v="270" actId="1076"/>
          <ac:spMkLst>
            <pc:docMk/>
            <pc:sldMk cId="0" sldId="271"/>
            <ac:spMk id="4" creationId="{A7C78897-2974-606D-38DB-F0F63F579F89}"/>
          </ac:spMkLst>
        </pc:spChg>
      </pc:sldChg>
      <pc:sldChg chg="delSp modSp">
        <pc:chgData name="Brie Nelson" userId="S::brie_elearningdoc.com#ext#@cisco.onmicrosoft.com::712abed6-64c6-4c4c-80f1-14676a42bb74" providerId="AD" clId="Web-{115C6975-49DC-36B8-F5BE-B9FB98AE0AD6}" dt="2022-11-28T10:29:25.151" v="362" actId="1076"/>
        <pc:sldMkLst>
          <pc:docMk/>
          <pc:sldMk cId="0" sldId="276"/>
        </pc:sldMkLst>
        <pc:spChg chg="mod">
          <ac:chgData name="Brie Nelson" userId="S::brie_elearningdoc.com#ext#@cisco.onmicrosoft.com::712abed6-64c6-4c4c-80f1-14676a42bb74" providerId="AD" clId="Web-{115C6975-49DC-36B8-F5BE-B9FB98AE0AD6}" dt="2022-11-28T10:29:10.822" v="359" actId="1076"/>
          <ac:spMkLst>
            <pc:docMk/>
            <pc:sldMk cId="0" sldId="276"/>
            <ac:spMk id="4" creationId="{D99ADCB3-D381-3001-31CF-AA81226C7878}"/>
          </ac:spMkLst>
        </pc:spChg>
        <pc:spChg chg="del mod">
          <ac:chgData name="Brie Nelson" userId="S::brie_elearningdoc.com#ext#@cisco.onmicrosoft.com::712abed6-64c6-4c4c-80f1-14676a42bb74" providerId="AD" clId="Web-{115C6975-49DC-36B8-F5BE-B9FB98AE0AD6}" dt="2022-11-28T10:28:31.064" v="349"/>
          <ac:spMkLst>
            <pc:docMk/>
            <pc:sldMk cId="0" sldId="276"/>
            <ac:spMk id="8" creationId="{03470C17-43F0-1AD5-9905-8FFA7CB6E532}"/>
          </ac:spMkLst>
        </pc:spChg>
        <pc:picChg chg="mod">
          <ac:chgData name="Brie Nelson" userId="S::brie_elearningdoc.com#ext#@cisco.onmicrosoft.com::712abed6-64c6-4c4c-80f1-14676a42bb74" providerId="AD" clId="Web-{115C6975-49DC-36B8-F5BE-B9FB98AE0AD6}" dt="2022-11-28T10:29:25.151" v="362" actId="1076"/>
          <ac:picMkLst>
            <pc:docMk/>
            <pc:sldMk cId="0" sldId="276"/>
            <ac:picMk id="7" creationId="{9CA47071-AD64-A145-B51D-CD0F6282FB96}"/>
          </ac:picMkLst>
        </pc:picChg>
      </pc:sldChg>
      <pc:sldChg chg="modSp">
        <pc:chgData name="Brie Nelson" userId="S::brie_elearningdoc.com#ext#@cisco.onmicrosoft.com::712abed6-64c6-4c4c-80f1-14676a42bb74" providerId="AD" clId="Web-{115C6975-49DC-36B8-F5BE-B9FB98AE0AD6}" dt="2022-11-28T09:01:12.022" v="6" actId="1076"/>
        <pc:sldMkLst>
          <pc:docMk/>
          <pc:sldMk cId="2226954716" sldId="1072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01:12.022" v="6" actId="1076"/>
          <ac:spMkLst>
            <pc:docMk/>
            <pc:sldMk cId="2226954716" sldId="1072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15C6975-49DC-36B8-F5BE-B9FB98AE0AD6}" dt="2022-11-28T09:08:36.598" v="25"/>
        <pc:sldMkLst>
          <pc:docMk/>
          <pc:sldMk cId="1525672446" sldId="1075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08:14.363" v="23" actId="1076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Brie Nelson" userId="S::brie_elearningdoc.com#ext#@cisco.onmicrosoft.com::712abed6-64c6-4c4c-80f1-14676a42bb74" providerId="AD" clId="Web-{115C6975-49DC-36B8-F5BE-B9FB98AE0AD6}" dt="2022-11-28T09:08:36.598" v="25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">
        <pc:chgData name="Brie Nelson" userId="S::brie_elearningdoc.com#ext#@cisco.onmicrosoft.com::712abed6-64c6-4c4c-80f1-14676a42bb74" providerId="AD" clId="Web-{115C6975-49DC-36B8-F5BE-B9FB98AE0AD6}" dt="2022-11-28T09:04:44.341" v="22" actId="1076"/>
        <pc:sldMkLst>
          <pc:docMk/>
          <pc:sldMk cId="1017514499" sldId="1076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04:44.341" v="22" actId="1076"/>
          <ac:spMkLst>
            <pc:docMk/>
            <pc:sldMk cId="1017514499" sldId="1076"/>
            <ac:spMk id="3" creationId="{00000000-0000-0000-0000-000000000000}"/>
          </ac:spMkLst>
        </pc:spChg>
      </pc:sldChg>
      <pc:sldChg chg="delSp modSp add replId">
        <pc:chgData name="Brie Nelson" userId="S::brie_elearningdoc.com#ext#@cisco.onmicrosoft.com::712abed6-64c6-4c4c-80f1-14676a42bb74" providerId="AD" clId="Web-{115C6975-49DC-36B8-F5BE-B9FB98AE0AD6}" dt="2022-11-28T09:22:35.053" v="73" actId="14100"/>
        <pc:sldMkLst>
          <pc:docMk/>
          <pc:sldMk cId="847185460" sldId="1079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17:59.842" v="47" actId="20577"/>
          <ac:spMkLst>
            <pc:docMk/>
            <pc:sldMk cId="847185460" sldId="1079"/>
            <ac:spMk id="3" creationId="{00000000-0000-0000-0000-000000000000}"/>
          </ac:spMkLst>
        </pc:spChg>
        <pc:spChg chg="mod">
          <ac:chgData name="Brie Nelson" userId="S::brie_elearningdoc.com#ext#@cisco.onmicrosoft.com::712abed6-64c6-4c4c-80f1-14676a42bb74" providerId="AD" clId="Web-{115C6975-49DC-36B8-F5BE-B9FB98AE0AD6}" dt="2022-11-28T09:22:35.053" v="73" actId="14100"/>
          <ac:spMkLst>
            <pc:docMk/>
            <pc:sldMk cId="847185460" sldId="1079"/>
            <ac:spMk id="4" creationId="{83C01A5E-697D-FD0F-36D8-E606316CF476}"/>
          </ac:spMkLst>
        </pc:spChg>
        <pc:graphicFrameChg chg="del">
          <ac:chgData name="Brie Nelson" userId="S::brie_elearningdoc.com#ext#@cisco.onmicrosoft.com::712abed6-64c6-4c4c-80f1-14676a42bb74" providerId="AD" clId="Web-{115C6975-49DC-36B8-F5BE-B9FB98AE0AD6}" dt="2022-11-28T09:18:24.202" v="48"/>
          <ac:graphicFrameMkLst>
            <pc:docMk/>
            <pc:sldMk cId="847185460" sldId="1079"/>
            <ac:graphicFrameMk id="11" creationId="{00000000-0000-0000-0000-000000000000}"/>
          </ac:graphicFrameMkLst>
        </pc:graphicFrameChg>
      </pc:sldChg>
      <pc:sldChg chg="addSp delSp modSp add replId">
        <pc:chgData name="Brie Nelson" userId="S::brie_elearningdoc.com#ext#@cisco.onmicrosoft.com::712abed6-64c6-4c4c-80f1-14676a42bb74" providerId="AD" clId="Web-{115C6975-49DC-36B8-F5BE-B9FB98AE0AD6}" dt="2022-11-28T09:48:18.983" v="234" actId="1076"/>
        <pc:sldMkLst>
          <pc:docMk/>
          <pc:sldMk cId="2832417800" sldId="1080"/>
        </pc:sldMkLst>
        <pc:spChg chg="mod">
          <ac:chgData name="Brie Nelson" userId="S::brie_elearningdoc.com#ext#@cisco.onmicrosoft.com::712abed6-64c6-4c4c-80f1-14676a42bb74" providerId="AD" clId="Web-{115C6975-49DC-36B8-F5BE-B9FB98AE0AD6}" dt="2022-11-28T09:34:41.812" v="143" actId="20577"/>
          <ac:spMkLst>
            <pc:docMk/>
            <pc:sldMk cId="2832417800" sldId="1080"/>
            <ac:spMk id="3" creationId="{00000000-0000-0000-0000-000000000000}"/>
          </ac:spMkLst>
        </pc:spChg>
        <pc:spChg chg="add mod">
          <ac:chgData name="Brie Nelson" userId="S::brie_elearningdoc.com#ext#@cisco.onmicrosoft.com::712abed6-64c6-4c4c-80f1-14676a42bb74" providerId="AD" clId="Web-{115C6975-49DC-36B8-F5BE-B9FB98AE0AD6}" dt="2022-11-28T09:47:53.857" v="231" actId="1076"/>
          <ac:spMkLst>
            <pc:docMk/>
            <pc:sldMk cId="2832417800" sldId="1080"/>
            <ac:spMk id="4" creationId="{C309343C-9FC8-1C27-6C35-3361CC4F2169}"/>
          </ac:spMkLst>
        </pc:spChg>
        <pc:spChg chg="del mod">
          <ac:chgData name="Brie Nelson" userId="S::brie_elearningdoc.com#ext#@cisco.onmicrosoft.com::712abed6-64c6-4c4c-80f1-14676a42bb74" providerId="AD" clId="Web-{115C6975-49DC-36B8-F5BE-B9FB98AE0AD6}" dt="2022-11-28T09:34:31.109" v="139"/>
          <ac:spMkLst>
            <pc:docMk/>
            <pc:sldMk cId="2832417800" sldId="1080"/>
            <ac:spMk id="5" creationId="{00000000-0000-0000-0000-000000000000}"/>
          </ac:spMkLst>
        </pc:spChg>
        <pc:spChg chg="del mod">
          <ac:chgData name="Brie Nelson" userId="S::brie_elearningdoc.com#ext#@cisco.onmicrosoft.com::712abed6-64c6-4c4c-80f1-14676a42bb74" providerId="AD" clId="Web-{115C6975-49DC-36B8-F5BE-B9FB98AE0AD6}" dt="2022-11-28T09:43:21.490" v="214"/>
          <ac:spMkLst>
            <pc:docMk/>
            <pc:sldMk cId="2832417800" sldId="1080"/>
            <ac:spMk id="7" creationId="{FB4E3CE3-01A4-DB20-7EDF-A338FD21CFD3}"/>
          </ac:spMkLst>
        </pc:spChg>
        <pc:picChg chg="mod">
          <ac:chgData name="Brie Nelson" userId="S::brie_elearningdoc.com#ext#@cisco.onmicrosoft.com::712abed6-64c6-4c4c-80f1-14676a42bb74" providerId="AD" clId="Web-{115C6975-49DC-36B8-F5BE-B9FB98AE0AD6}" dt="2022-11-28T09:48:18.983" v="234" actId="1076"/>
          <ac:picMkLst>
            <pc:docMk/>
            <pc:sldMk cId="2832417800" sldId="1080"/>
            <ac:picMk id="6" creationId="{64FA2BDA-06CB-B088-6519-75DF6E76EDC6}"/>
          </ac:picMkLst>
        </pc:picChg>
      </pc:sldChg>
      <pc:sldChg chg="delSp modSp add replId">
        <pc:chgData name="Brie Nelson" userId="S::brie_elearningdoc.com#ext#@cisco.onmicrosoft.com::712abed6-64c6-4c4c-80f1-14676a42bb74" providerId="AD" clId="Web-{115C6975-49DC-36B8-F5BE-B9FB98AE0AD6}" dt="2022-11-28T10:33:00.002" v="381" actId="1076"/>
        <pc:sldMkLst>
          <pc:docMk/>
          <pc:sldMk cId="2959769147" sldId="1081"/>
        </pc:sldMkLst>
        <pc:spChg chg="mod">
          <ac:chgData name="Brie Nelson" userId="S::brie_elearningdoc.com#ext#@cisco.onmicrosoft.com::712abed6-64c6-4c4c-80f1-14676a42bb74" providerId="AD" clId="Web-{115C6975-49DC-36B8-F5BE-B9FB98AE0AD6}" dt="2022-11-28T10:31:46.233" v="380" actId="20577"/>
          <ac:spMkLst>
            <pc:docMk/>
            <pc:sldMk cId="2959769147" sldId="1081"/>
            <ac:spMk id="3" creationId="{00000000-0000-0000-0000-000000000000}"/>
          </ac:spMkLst>
        </pc:spChg>
        <pc:spChg chg="del mod">
          <ac:chgData name="Brie Nelson" userId="S::brie_elearningdoc.com#ext#@cisco.onmicrosoft.com::712abed6-64c6-4c4c-80f1-14676a42bb74" providerId="AD" clId="Web-{115C6975-49DC-36B8-F5BE-B9FB98AE0AD6}" dt="2022-11-28T10:31:12.685" v="368"/>
          <ac:spMkLst>
            <pc:docMk/>
            <pc:sldMk cId="2959769147" sldId="1081"/>
            <ac:spMk id="4" creationId="{D99ADCB3-D381-3001-31CF-AA81226C7878}"/>
          </ac:spMkLst>
        </pc:spChg>
        <pc:spChg chg="mod">
          <ac:chgData name="Brie Nelson" userId="S::brie_elearningdoc.com#ext#@cisco.onmicrosoft.com::712abed6-64c6-4c4c-80f1-14676a42bb74" providerId="AD" clId="Web-{115C6975-49DC-36B8-F5BE-B9FB98AE0AD6}" dt="2022-11-28T10:33:00.002" v="381" actId="1076"/>
          <ac:spMkLst>
            <pc:docMk/>
            <pc:sldMk cId="2959769147" sldId="1081"/>
            <ac:spMk id="8" creationId="{03470C17-43F0-1AD5-9905-8FFA7CB6E532}"/>
          </ac:spMkLst>
        </pc:spChg>
        <pc:picChg chg="del">
          <ac:chgData name="Brie Nelson" userId="S::brie_elearningdoc.com#ext#@cisco.onmicrosoft.com::712abed6-64c6-4c4c-80f1-14676a42bb74" providerId="AD" clId="Web-{115C6975-49DC-36B8-F5BE-B9FB98AE0AD6}" dt="2022-11-28T10:28:24.704" v="348"/>
          <ac:picMkLst>
            <pc:docMk/>
            <pc:sldMk cId="2959769147" sldId="1081"/>
            <ac:picMk id="7" creationId="{9CA47071-AD64-A145-B51D-CD0F6282FB96}"/>
          </ac:picMkLst>
        </pc:picChg>
      </pc:sldChg>
      <pc:sldChg chg="addSp delSp modSp add replId">
        <pc:chgData name="Brie Nelson" userId="S::brie_elearningdoc.com#ext#@cisco.onmicrosoft.com::712abed6-64c6-4c4c-80f1-14676a42bb74" providerId="AD" clId="Web-{115C6975-49DC-36B8-F5BE-B9FB98AE0AD6}" dt="2022-11-28T10:44:13.419" v="392" actId="1076"/>
        <pc:sldMkLst>
          <pc:docMk/>
          <pc:sldMk cId="769392618" sldId="1082"/>
        </pc:sldMkLst>
        <pc:spChg chg="mod">
          <ac:chgData name="Brie Nelson" userId="S::brie_elearningdoc.com#ext#@cisco.onmicrosoft.com::712abed6-64c6-4c4c-80f1-14676a42bb74" providerId="AD" clId="Web-{115C6975-49DC-36B8-F5BE-B9FB98AE0AD6}" dt="2022-11-28T10:43:32.761" v="391" actId="20577"/>
          <ac:spMkLst>
            <pc:docMk/>
            <pc:sldMk cId="769392618" sldId="1082"/>
            <ac:spMk id="3" creationId="{00000000-0000-0000-0000-000000000000}"/>
          </ac:spMkLst>
        </pc:spChg>
        <pc:spChg chg="del">
          <ac:chgData name="Brie Nelson" userId="S::brie_elearningdoc.com#ext#@cisco.onmicrosoft.com::712abed6-64c6-4c4c-80f1-14676a42bb74" providerId="AD" clId="Web-{115C6975-49DC-36B8-F5BE-B9FB98AE0AD6}" dt="2022-11-28T10:42:36.853" v="383"/>
          <ac:spMkLst>
            <pc:docMk/>
            <pc:sldMk cId="769392618" sldId="1082"/>
            <ac:spMk id="4" creationId="{A4575758-A9E9-4543-AE0B-81BB9572ACE0}"/>
          </ac:spMkLst>
        </pc:spChg>
        <pc:picChg chg="add mod">
          <ac:chgData name="Brie Nelson" userId="S::brie_elearningdoc.com#ext#@cisco.onmicrosoft.com::712abed6-64c6-4c4c-80f1-14676a42bb74" providerId="AD" clId="Web-{115C6975-49DC-36B8-F5BE-B9FB98AE0AD6}" dt="2022-11-28T10:44:13.419" v="392" actId="1076"/>
          <ac:picMkLst>
            <pc:docMk/>
            <pc:sldMk cId="769392618" sldId="1082"/>
            <ac:picMk id="5" creationId="{797390C3-2348-DB55-7D10-55CCBEACC9CD}"/>
          </ac:picMkLst>
        </pc:picChg>
      </pc:sldChg>
    </pc:docChg>
  </pc:docChgLst>
  <pc:docChgLst>
    <pc:chgData name="Anna Bolen -X (abolen - UNICON INC at Cisco)" userId="8fcf5b57-97b6-40ce-9683-275924855fa8" providerId="ADAL" clId="{F9E716D8-8ED2-4DA3-9BC6-D3C1E36448DA}"/>
    <pc:docChg chg="addSld delSld modSld">
      <pc:chgData name="Anna Bolen -X (abolen - UNICON INC at Cisco)" userId="8fcf5b57-97b6-40ce-9683-275924855fa8" providerId="ADAL" clId="{F9E716D8-8ED2-4DA3-9BC6-D3C1E36448DA}" dt="2022-10-25T20:06:09.681" v="14" actId="20577"/>
      <pc:docMkLst>
        <pc:docMk/>
      </pc:docMkLst>
      <pc:sldChg chg="modSp add del mod">
        <pc:chgData name="Anna Bolen -X (abolen - UNICON INC at Cisco)" userId="8fcf5b57-97b6-40ce-9683-275924855fa8" providerId="ADAL" clId="{F9E716D8-8ED2-4DA3-9BC6-D3C1E36448DA}" dt="2022-10-25T20:06:09.681" v="14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F9E716D8-8ED2-4DA3-9BC6-D3C1E36448DA}" dt="2022-10-25T20:06:09.681" v="14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F9E716D8-8ED2-4DA3-9BC6-D3C1E36448DA}" dt="2022-10-25T20:05:29.676" v="1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F9E716D8-8ED2-4DA3-9BC6-D3C1E36448DA}" dt="2022-10-25T20:05:29.676" v="1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F9E716D8-8ED2-4DA3-9BC6-D3C1E36448DA}" dt="2022-10-25T20:06:02.998" v="12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F9E716D8-8ED2-4DA3-9BC6-D3C1E36448DA}" dt="2022-10-25T20:06:02.998" v="12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F9E716D8-8ED2-4DA3-9BC6-D3C1E36448DA}" dt="2022-10-25T20:05:54.763" v="8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F9E716D8-8ED2-4DA3-9BC6-D3C1E36448DA}" dt="2022-10-25T20:05:54.763" v="8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F9E716D8-8ED2-4DA3-9BC6-D3C1E36448DA}" dt="2022-10-25T20:05:52.315" v="6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F9E716D8-8ED2-4DA3-9BC6-D3C1E36448DA}" dt="2022-10-25T20:05:29.676" v="1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F9E716D8-8ED2-4DA3-9BC6-D3C1E36448DA}" dt="2022-10-25T20:05:59.759" v="10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F9E716D8-8ED2-4DA3-9BC6-D3C1E36448DA}" dt="2022-10-25T20:05:59.759" v="10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F9E716D8-8ED2-4DA3-9BC6-D3C1E36448DA}" dt="2022-10-25T20:05:42.679" v="2"/>
        <pc:sldMkLst>
          <pc:docMk/>
          <pc:sldMk cId="1525672446" sldId="10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55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  <a:r>
              <a:rPr lang="pt-BR" dirty="0"/>
              <a:t>
Módulo 2: Componentes, Tipos e Conexões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2.1: Clientes e Servidores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
2.1: Clientes e Servidores 
2.1.1: Vídeo - Clientes e Servidores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2.1: Clientes e Servidores 
2.1.2: Funções Cliente e Servidor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2.1: Clientes e Servidores 
2.1.2: Funções Cliente e Servidor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472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2.1: Clientes e Servidores 
2.1.3: Redes Ponto-a-Ponto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2.1: Clientes e Servidores 
2.1.3: Redes Ponto-a-Ponto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669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2.1: Clientes e Servidores 
2.1.4: Aplicações Ponto-a-Ponto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2.1: Clientes e Servidores 
2.1.5: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Várias funções na Rede</a:t>
            </a:r>
            <a:endParaRPr lang="pt-BR" dirty="0"/>
          </a:p>
          <a:p>
            <a:pPr rtl="0"/>
            <a:r>
              <a:rPr lang="pt-BR" dirty="0"/>
              <a:t>2.1.6: Verifique sua compreensão - Clientes e Servidores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2: Componentes, Tipos e Conexões de Rede 
2.2: Componentes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2: Componentes, Tipos e Conexões de Rede 
2.2: Componentes de Rede 
2.2.1: Vídeo - Símbolos de Infraestrutura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2.2: Componentes de Rede 
2.2.2: Infraestrutura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2: Componentes, Tipos e Conexões  de Rede 
2.2: Componentes de Rede 
2.2.3: Dispositivos Finais</a:t>
            </a:r>
          </a:p>
          <a:p>
            <a:pPr rtl="0"/>
            <a:r>
              <a:rPr lang="pt-BR"/>
              <a:t>2.2.4: Verifique sua Compreensão - Componentes de Rede 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/>
              <a:t>2: Componentes, Tipos e Conexões  de Rede 
2.3: Opções de Conectividade com o ISP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 </a:t>
            </a:r>
          </a:p>
          <a:p>
            <a:pPr rtl="0"/>
            <a:r>
              <a:rPr lang="pt-BR" dirty="0"/>
              <a:t>2.3: Opções de Conectividade com o ISP</a:t>
            </a:r>
          </a:p>
          <a:p>
            <a:pPr rtl="0"/>
            <a:r>
              <a:rPr lang="pt-BR" dirty="0"/>
              <a:t>2.3.1: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Provedores de Serviços de Internet</a:t>
            </a:r>
            <a:r>
              <a:rPr lang="pt-BR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Redes</a:t>
            </a:r>
          </a:p>
          <a:p>
            <a:pPr rtl="0"/>
            <a:r>
              <a:rPr lang="pt-BR" dirty="0"/>
              <a:t>2.3: Opções de Conectividade com o ISP </a:t>
            </a:r>
          </a:p>
          <a:p>
            <a:pPr rtl="0"/>
            <a:r>
              <a:rPr lang="pt-BR" dirty="0"/>
              <a:t>2.3.1: Serviços Fornecidos pelo ISPs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99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
2.3: Opções de Conectividade com o ISP
2.3.2: Conexões com ISP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
2.3: Opções de Conectividade com o ISP
2.3.2: Conexões com ISP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298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
2.3: Opções de Conectividade com o ISP
2.3.3: Conexõs DSL e a Cabo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 
2.3: Opções de Conectividade com o ISP
2.3.3: Conexõs DSL e a Cabo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986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 
2.3: Opções de Conectividade com o ISP
2.3.4: </a:t>
            </a:r>
            <a:r>
              <a:rPr lang="pt-BR" sz="1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Outras opções de conectividade</a:t>
            </a:r>
            <a:endParaRPr lang="pt-BR" dirty="0"/>
          </a:p>
          <a:p>
            <a:pPr rtl="0"/>
            <a:r>
              <a:rPr lang="pt-BR" dirty="0"/>
              <a:t>2.3.5: Verifique  sua Compreensão - Opções de conectividade com o ISP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 
2.4: Resumo - Componentes, Tipos e Conexões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2.4: Resumo - Componentes, Tipos e Conexões de Rede
2.4.1: O que Aprendi neste Módulo?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 de Rede 
2.4: Resumo - Componentes, Tipos e Conexões de Rede
2.4.1: O que Aprendi neste Módulo?</a:t>
            </a:r>
          </a:p>
          <a:p>
            <a:pPr rtl="0"/>
            <a:r>
              <a:rPr lang="pt-BR" dirty="0"/>
              <a:t>2.4.2: Webster - Perguntas para Reflexão</a:t>
            </a:r>
          </a:p>
          <a:p>
            <a:pPr rtl="0"/>
            <a:r>
              <a:rPr lang="pt-BR" dirty="0"/>
              <a:t>2.4.3: Questionário Componentes, Tipos e Conexões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38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2: Componentes, Tipos e Conexões de Rede 
Novos Termos e Comandos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77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24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</a:t>
            </a:r>
            <a:r>
              <a:rPr lang="pt-BR" sz="12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Redes</a:t>
            </a:r>
            <a:r>
              <a:rPr lang="pt-BR" dirty="0"/>
              <a:t>
Módulo 2: Componentes, Tipos e Conexões de Rede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2: </a:t>
            </a:r>
            <a:r>
              <a:rPr lang="pt-BR" dirty="0"/>
              <a:t>Componentes, Tipos e Conexões de Rede</a:t>
            </a:r>
            <a:endParaRPr lang="pt-BR" sz="3600" dirty="0">
              <a:solidFill>
                <a:srgbClr val="AFE8FB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384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48678" y="606946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 Título do Módulo: </a:t>
            </a:r>
            <a:r>
              <a:rPr lang="pt-BR" sz="1400" dirty="0">
                <a:latin typeface="Arial"/>
                <a:cs typeface="Arial"/>
              </a:rPr>
              <a:t> Componentes, Tipos e Conexões de Rede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 Objetivo do Módulo :  </a:t>
            </a:r>
            <a:r>
              <a:rPr lang="pt-BR" sz="1400" dirty="0">
                <a:latin typeface="Arial"/>
                <a:cs typeface="Arial"/>
              </a:rPr>
              <a:t>Explicar os tipos de rede, componentes e conexões.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51306"/>
              </p:ext>
            </p:extLst>
          </p:nvPr>
        </p:nvGraphicFramePr>
        <p:xfrm>
          <a:off x="332072" y="1295963"/>
          <a:ext cx="835472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/>
                          <a:cs typeface="Arial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/>
                          <a:cs typeface="Arial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Clientes e Servidores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Explicar as funções de clientes e servidores em uma rede.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Componentes de Rede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Explicar as funções dos dispositivos de infraestrutura de rede.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Opções de conectividade com o ISP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t-BR" sz="1400" b="0" i="0" u="none" strike="noStrike" baseline="0">
                          <a:solidFill>
                            <a:srgbClr val="000000"/>
                          </a:solidFill>
                          <a:latin typeface="Arial"/>
                        </a:rPr>
                        <a:t>Descrever as opções de conectividade do ISP.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8499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2.1 Clientes e Servidores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Clientes e Servidores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7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Clientes e Servidores</a:t>
            </a:r>
          </a:p>
        </p:txBody>
      </p:sp>
      <p:sp>
        <p:nvSpPr>
          <p:cNvPr id="5" name="Text 2"/>
          <p:cNvSpPr/>
          <p:nvPr/>
        </p:nvSpPr>
        <p:spPr>
          <a:xfrm>
            <a:off x="379285" y="945573"/>
            <a:ext cx="7877397" cy="189634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Este vídeo discute: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Como os hosts podem ser cliente ou servidor?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 que é um servidor?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O que é um cliente?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Como clientes e servidores se comunicam?</a:t>
            </a:r>
          </a:p>
          <a:p>
            <a:pPr>
              <a:lnSpc>
                <a:spcPts val="2000"/>
              </a:lnSpc>
            </a:pPr>
            <a:endParaRPr lang="en-US" sz="140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Clientes e Servidores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1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Funções Cliente e Servidor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01A5E-697D-FD0F-36D8-E606316CF476}"/>
              </a:ext>
            </a:extLst>
          </p:cNvPr>
          <p:cNvSpPr txBox="1"/>
          <p:nvPr/>
        </p:nvSpPr>
        <p:spPr>
          <a:xfrm>
            <a:off x="383881" y="781351"/>
            <a:ext cx="8057118" cy="10894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cs typeface="Arial"/>
              </a:rPr>
              <a:t>Todos os computadores conectados a uma rede que participam diretamente na comunicação de rede são classificados como hosts.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Arial"/>
              </a:rPr>
              <a:t>Nas redes modernas, um host pode atuar como cliente, servidor ou ambos.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Arial"/>
              </a:rPr>
              <a:t>O software instalado no computador determina qual função o computador desempenha.</a:t>
            </a:r>
          </a:p>
        </p:txBody>
      </p:sp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42089"/>
              </p:ext>
            </p:extLst>
          </p:nvPr>
        </p:nvGraphicFramePr>
        <p:xfrm>
          <a:off x="451718" y="1973824"/>
          <a:ext cx="8038674" cy="2499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servidor de  executa o software do servidor de e-mail. </a:t>
                      </a:r>
                    </a:p>
                    <a:p>
                      <a:pPr lvl="0" rtl="0">
                        <a:buNone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Clientes usam um software de e-mail, como o Microsoft Outlook, para acessar e-mails no servidor.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servidor web executa o software do servidor web. </a:t>
                      </a:r>
                    </a:p>
                    <a:p>
                      <a:pPr lvl="0" rtl="0">
                        <a:buNone/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clientes usam navegadores, como o Windows Internet Explorer, para acessar páginas da Web no servidor.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servidor de arquivos armazena arquivos corporativos e de usuário em um local central.</a:t>
                      </a:r>
                    </a:p>
                    <a:p>
                      <a:pPr lvl="0" rtl="0">
                        <a:buNone/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dispositivos clientes acessam esses arquivos com softwares clientes, como o  Windows Explorer.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Clientes e Servidores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11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Funções Cliente e Servidor</a:t>
            </a:r>
            <a:r>
              <a:rPr lang="pt-BR">
                <a:latin typeface="Arial"/>
                <a:cs typeface="Arial"/>
              </a:rPr>
              <a:t>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01A5E-697D-FD0F-36D8-E606316CF476}"/>
              </a:ext>
            </a:extLst>
          </p:cNvPr>
          <p:cNvSpPr txBox="1"/>
          <p:nvPr/>
        </p:nvSpPr>
        <p:spPr>
          <a:xfrm>
            <a:off x="383881" y="853071"/>
            <a:ext cx="7991176" cy="29577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Servidores são hosts que têm um software instalado que os permite fornecer informações, como e-mail ou páginas Web, a outros hosts na rede.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Cada serviço exige um software de servidor separado.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Por exemplo, um host requer software de servidor web  para fornecer serviços web à rede.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Cada destino que você acessa on-line é fornecido por um servidor localizado em algum lugar de uma rede conectada à Internet global.</a:t>
            </a:r>
          </a:p>
          <a:p>
            <a:pPr marL="742950" lvl="1" indent="-285750">
              <a:buFont typeface="Arial"/>
              <a:buChar char="•"/>
            </a:pPr>
            <a:endParaRPr lang="en-US" sz="1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Clientes são computadores host que têm um software instalado que os permite solicitar e exibir as informações obtidas do servidor.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Um exemplo de software cliente é um navegador da Web, como Internet Explorer, Safari, Mozilla Firefox ou Chrome.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8471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Clientes e Servidores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5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Ponto-a-Ponto</a:t>
            </a:r>
          </a:p>
        </p:txBody>
      </p:sp>
      <p:sp>
        <p:nvSpPr>
          <p:cNvPr id="5" name="Text 2"/>
          <p:cNvSpPr/>
          <p:nvPr/>
        </p:nvSpPr>
        <p:spPr>
          <a:xfrm>
            <a:off x="426154" y="987669"/>
            <a:ext cx="8015219" cy="30665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softwares de cliente e de servidor geralmente são executados em computadores separados, mas também é possível que um computador execute as duas funções ao mesmo tempo. 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Esse tipo de rede é chamado de rede ponto a ponto(P2P).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Pequenas empresas e residências podem operar uma rede P2P para compartilhar recursos.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 rede ponto-a-ponto mais simples consiste em dois computadores diretamente conectados por uma conexão com ou sem fio. 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Ambos os computadores podem usar essa rede simples para trocar dados e serviços entre si, atuando como cliente ou servidor conforme necessário.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Arial"/>
              </a:rPr>
              <a:t>Vários PCs também podem ser conectados para criar uma rede ponto-a-ponto maior, mas isso exige um dispositivo de rede (como um switch) para interconectar os computadores.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Arial"/>
              </a:rPr>
              <a:t>Em empresas de grande porte, devido ao potencial para quantidades altas de tráfego de rede, geralmente é necessário ter servidores dedicados para suportar o número de solicitações de serviço.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Clientes e Servidores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582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Redes Ponto-a-Ponto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9343C-9FC8-1C27-6C35-3361CC4F2169}"/>
              </a:ext>
            </a:extLst>
          </p:cNvPr>
          <p:cNvSpPr txBox="1"/>
          <p:nvPr/>
        </p:nvSpPr>
        <p:spPr>
          <a:xfrm>
            <a:off x="595311" y="890221"/>
            <a:ext cx="741850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>
                <a:latin typeface="Arial"/>
                <a:ea typeface="+mn-lt"/>
                <a:cs typeface="+mn-lt"/>
              </a:rPr>
              <a:t>Vantagens da rede P2P: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Fácil de configurar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Menos complexo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Menor custo porque os dispositivos de rede e os servidores dedicados podem não ser necessários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Pode ser usada para tarefas simples como transferir arquivos e compartilhar impressoras</a:t>
            </a:r>
          </a:p>
          <a:p>
            <a:pPr marL="742950" lvl="1" indent="-285750"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 rtl="0"/>
            <a:r>
              <a:rPr lang="pt-BR" sz="1400">
                <a:latin typeface="Arial"/>
                <a:ea typeface="+mn-lt"/>
                <a:cs typeface="+mn-lt"/>
              </a:rPr>
              <a:t>Desvantagens da rede P2P: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Nenhuma administração centralizada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Não é tão segura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Não é escalável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Todos os dispositivos podem atuar como clientes e servidores, podendo deixar seu desempenho lento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A2BDA-06CB-B088-6519-75DF6E76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21" y="3463450"/>
            <a:ext cx="5067739" cy="1219306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83241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Clientes e Servidores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46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Aplicações Ponto-a-Ponto</a:t>
            </a:r>
            <a:endParaRPr lang="pt-BR" sz="22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72648C2-84E5-5AAF-3C00-D854754DD81C}"/>
              </a:ext>
            </a:extLst>
          </p:cNvPr>
          <p:cNvSpPr/>
          <p:nvPr/>
        </p:nvSpPr>
        <p:spPr>
          <a:xfrm>
            <a:off x="184276" y="694592"/>
            <a:ext cx="4737347" cy="418850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Um aplicativo P2P permite que um dispositivo atue tanto como cliente quanto como servidor.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Todo cliente é um servidor e todo servidor é um cliente.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Ambos os clientes podem enviar e receber mensagens simultaneamente.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Aplicações P2P exigem que cada dispositivo final forneça uma interface de usuário e execute um serviço em segundo plano.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Algumas aplicações P2P utilizam um sistema híbrido no qual o compartilhamento de recursos é descentralizado, mas os índices que apontam para as localizações de recursos são armazenados em um diretório centralizado.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200" dirty="0">
                <a:latin typeface="Arial"/>
                <a:ea typeface="+mn-lt"/>
                <a:cs typeface="+mn-lt"/>
              </a:rPr>
              <a:t>Em um sistema híbrido, cada peer acessa um servidor de índice para obter a localização de um recurso armazenado em outro peer.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03E55-6BBF-381F-2564-129A8611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23" y="1231822"/>
            <a:ext cx="4184414" cy="2365656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Clientes e Servidores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5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Várias funções na Rede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25BA5D8-304D-EAE3-8494-772E6BB0A8DB}"/>
              </a:ext>
            </a:extLst>
          </p:cNvPr>
          <p:cNvSpPr/>
          <p:nvPr/>
        </p:nvSpPr>
        <p:spPr>
          <a:xfrm>
            <a:off x="221001" y="914399"/>
            <a:ext cx="4974789" cy="249267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computador com software de servidor pode fornecer serviços simultaneamente para um ou vários clientes.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único servidor pode ser um servidor de arquivos, um servidor da Web e um servidor de e-mail.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computador cliente também pode se conectar a vários servidores usando software cliente, como navegador da Web, aplicativo de e-mail cliente e muito mais.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4DF6E-B8FD-AE3C-C2E6-40EF7BA3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08" y="914400"/>
            <a:ext cx="3372881" cy="2955938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2.2. Compontes de Rede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2</a:t>
            </a:r>
          </a:p>
        </p:txBody>
      </p:sp>
      <p:sp>
        <p:nvSpPr>
          <p:cNvPr id="3" name="Text 1"/>
          <p:cNvSpPr/>
          <p:nvPr/>
        </p:nvSpPr>
        <p:spPr>
          <a:xfrm>
            <a:off x="321352" y="518014"/>
            <a:ext cx="8229600" cy="46291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Slides opcionais que você pode usar em sala de aula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9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 </a:t>
            </a:r>
          </a:p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Char char="•"/>
              <a:defRPr/>
            </a:pPr>
            <a:endParaRPr lang="en-CA" sz="1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142875" lvl="1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Nota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Remova o Guia de Planejamento desta apresentação antes de 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ＭＳ Ｐゴシック"/>
              </a:rPr>
              <a:t>compartilhá-la</a:t>
            </a:r>
            <a:r>
              <a:rPr kumimoji="0" lang="pt-BR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com alguém.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Componentes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8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Vídeo - Símbolos de Infraestrutura de Rede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7C78897-2974-606D-38DB-F0F63F579F89}"/>
              </a:ext>
            </a:extLst>
          </p:cNvPr>
          <p:cNvSpPr/>
          <p:nvPr/>
        </p:nvSpPr>
        <p:spPr>
          <a:xfrm>
            <a:off x="387066" y="966355"/>
            <a:ext cx="7877397" cy="152226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Este vídeo discute: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Símbolos de topologia de rede usados para identificar diferentes componentes de rede, incluindo: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Dispositivos intermediários (por exemplo, roteador, roteador sem fio, switch e ponto de acesso sem fio)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Dispositivos finais (por exemplo, laptop, impressora, smartphone e telefone IP)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solidFill>
                  <a:srgbClr val="000000"/>
                </a:solidFill>
                <a:latin typeface="Arial"/>
                <a:cs typeface="Arial"/>
              </a:rPr>
              <a:t>Mídia de rede (por exemplo, mídia LAN Ethernet, mídia WAN, mídia sem fio e nuvem)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Componentes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304099"/>
            <a:ext cx="9144000" cy="422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Infraestrutura de Rede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22E0318-556B-AA63-AF3A-C29FAB60F226}"/>
              </a:ext>
            </a:extLst>
          </p:cNvPr>
          <p:cNvSpPr/>
          <p:nvPr/>
        </p:nvSpPr>
        <p:spPr>
          <a:xfrm>
            <a:off x="233527" y="1265128"/>
            <a:ext cx="3720852" cy="24300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 infraestrutura de rede contém três categorias de componentes hardware: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Dispositivos finais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Dispositivos intermediários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Mídia de Rede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ícones a seguir são usados em topologias de rede para identificar um componente de rede.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C960-D914-46D8-A21B-7735B7C7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63" y="914399"/>
            <a:ext cx="4914555" cy="3502516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Componentes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146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Dispositivos Finais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E15F135E-7CDE-D6FA-45B6-1B0CC57373C8}"/>
              </a:ext>
            </a:extLst>
          </p:cNvPr>
          <p:cNvSpPr/>
          <p:nvPr/>
        </p:nvSpPr>
        <p:spPr>
          <a:xfrm>
            <a:off x="221000" y="914399"/>
            <a:ext cx="8465799" cy="338400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dispositivos de rede com os quais as pessoas são mais familiarizadas são chamados de dispositivos finais. 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Computadores (estações de trabalho, laptops, servidores de arquivo, servidores Web);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Impressoras de rede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Telefones e equipamento de teleconferência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Câmeras de segurança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Dispositivos móveis (como smartphones, tablets, PDAs, leitores de cartão de débito/crédito sem fio e scanners de código de barras)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Um dispositivo final (ou host) é a origem ou o destino de uma mensagem transmitida pela rede.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Para identificar os hosts de forma exclusiva, são usados endereços.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Quando um host inicia a comunicação, ele usa o endereço do host de destino para especificar onde a mensagem deve ser enviada.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22</a:t>
            </a:fld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2.3 Opções de Conectividade com o ISP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23</a:t>
            </a:fld>
            <a:endParaRPr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Opções de </a:t>
            </a:r>
            <a:r>
              <a:rPr lang="pt-BR" dirty="0"/>
              <a:t>Conectividade</a:t>
            </a: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 o ISP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4750676" cy="483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Provedores de Serviços de Internet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99ADCB3-D381-3001-31CF-AA81226C7878}"/>
              </a:ext>
            </a:extLst>
          </p:cNvPr>
          <p:cNvSpPr/>
          <p:nvPr/>
        </p:nvSpPr>
        <p:spPr>
          <a:xfrm>
            <a:off x="352885" y="1670004"/>
            <a:ext cx="4086806" cy="183128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Um provedor de serviços de Internet (ISP) fornece o link entre a rede  e a Internet. 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Muitos ISPs também oferecem serviços adicionais aos assinantes, como mostrado na figura.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47071-AD64-A145-B51D-CD0F6282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36" y="512538"/>
            <a:ext cx="4084104" cy="392881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24</a:t>
            </a:fld>
            <a:endParaRPr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Opções de </a:t>
            </a:r>
            <a:r>
              <a:rPr lang="pt-BR" dirty="0"/>
              <a:t>Conectividade</a:t>
            </a: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 o ISP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6838872" cy="4835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Serviços Fornecidos </a:t>
            </a:r>
            <a:r>
              <a:rPr lang="pt-BR">
                <a:latin typeface="Arial"/>
                <a:cs typeface="Arial"/>
              </a:rPr>
              <a:t>pelos</a:t>
            </a:r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 ISPs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3470C17-43F0-1AD5-9905-8FFA7CB6E532}"/>
              </a:ext>
            </a:extLst>
          </p:cNvPr>
          <p:cNvSpPr/>
          <p:nvPr/>
        </p:nvSpPr>
        <p:spPr>
          <a:xfrm>
            <a:off x="324909" y="1075244"/>
            <a:ext cx="8406807" cy="354566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,Sans-Serif"/>
              <a:buChar char="•"/>
            </a:pPr>
            <a:r>
              <a:rPr lang="pt-BR" sz="1400">
                <a:latin typeface="Arial"/>
                <a:ea typeface="+mn-lt"/>
                <a:cs typeface="Arial"/>
              </a:rPr>
              <a:t>Cada ISP conecta-se a outros ISPs para formar uma rede de links que interconectam usuários em todo o  mundo. </a:t>
            </a:r>
          </a:p>
          <a:p>
            <a:pPr marL="285750" indent="-285750">
              <a:lnSpc>
                <a:spcPts val="2000"/>
              </a:lnSpc>
              <a:buFont typeface="Arial,Sans-Serif"/>
              <a:buChar char="•"/>
            </a:pPr>
            <a:endParaRPr lang="en-US" sz="1400">
              <a:latin typeface="Arial"/>
              <a:ea typeface="+mn-lt"/>
              <a:cs typeface="Arial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Arial"/>
              </a:rPr>
              <a:t>Os ISPs são conectados de maneira hierárquica que garante que o tráfego da Internet geralmente siga o caminho mais curto da origem ao destino.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>
              <a:latin typeface="Arial"/>
              <a:ea typeface="+mn-lt"/>
              <a:cs typeface="Arial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ISPs fornecem links de dados de alta velocidade para conectar as várias redes de provedores de serviços nas principais áreas metropolitanas do mundo. 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 principal meio que conecta o backbone da Internet é o cabo de fibra ótica instalado subterrâneo para conectar cidades dentro dos continentes e sob o mar para conectar continentes, países e cidades.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25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95976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Opções de </a:t>
            </a:r>
            <a:r>
              <a:rPr lang="pt-BR" dirty="0"/>
              <a:t>Conectividade</a:t>
            </a: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 o ISP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0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Conexões com ISPs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4575758-A9E9-4543-AE0B-81BB9572ACE0}"/>
              </a:ext>
            </a:extLst>
          </p:cNvPr>
          <p:cNvSpPr/>
          <p:nvPr/>
        </p:nvSpPr>
        <p:spPr>
          <a:xfrm>
            <a:off x="221001" y="914398"/>
            <a:ext cx="8649730" cy="317534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interconexão de ISPs, que forma o backbone da internet, é uma teia complexa de cabos de fibra ótica com switches e roteadores de rede que direcionam o fluxo de informações entre os hosts de origem e destino. 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opção de conexão ISP mais simples consiste em um modem que fornece uma conexão direta entre um computador e o ISP.  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No entanto, esta não é uma opção segura, pois um computador não está protegido na Internet.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roteador (ou roteador sem fio) é necessário para conectar com segurança um computador a um ISP 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inclui um switch para conectar hosts com fio e um AP sem fio para conectar hosts sem fio. 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também fornece informações de endereçamento IP do cliente e segurança para hosts internos.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26</a:t>
            </a:fld>
            <a:endParaRPr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Opções de Conectividade com o ISP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07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Conexões com ISP </a:t>
            </a:r>
            <a:r>
              <a:rPr lang="pt-BR" dirty="0">
                <a:latin typeface="Arial"/>
                <a:cs typeface="Arial"/>
              </a:rPr>
              <a:t>(Cont.)</a:t>
            </a:r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97390C3-2348-DB55-7D10-55CCBEAC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81" y="881474"/>
            <a:ext cx="6282103" cy="3622339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27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76939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Opções de </a:t>
            </a:r>
            <a:r>
              <a:rPr lang="pt-BR" dirty="0"/>
              <a:t>Conectividade</a:t>
            </a: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 o ISP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8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Conexões DSL e a Cabo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52A63-D57A-7803-E819-1F3D5F5B0809}"/>
              </a:ext>
            </a:extLst>
          </p:cNvPr>
          <p:cNvSpPr txBox="1"/>
          <p:nvPr/>
        </p:nvSpPr>
        <p:spPr>
          <a:xfrm>
            <a:off x="390158" y="978145"/>
            <a:ext cx="62571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>
                <a:latin typeface="Arial"/>
                <a:cs typeface="Arial"/>
              </a:rPr>
              <a:t>A maioria dos usuários de rede doméstica se conecta à Internet usando cabo ou DSL.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B9CEDDD-B761-614D-2C08-0AB181EB3FB1}"/>
              </a:ext>
            </a:extLst>
          </p:cNvPr>
          <p:cNvSpPr/>
          <p:nvPr/>
        </p:nvSpPr>
        <p:spPr>
          <a:xfrm>
            <a:off x="418828" y="1567253"/>
            <a:ext cx="4181393" cy="296660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 b="1" dirty="0">
                <a:latin typeface="Arial"/>
                <a:ea typeface="+mn-lt"/>
                <a:cs typeface="+mn-lt"/>
              </a:rPr>
              <a:t>Cabo</a:t>
            </a:r>
            <a:r>
              <a:rPr lang="pt-BR" sz="1400" dirty="0">
                <a:latin typeface="Arial"/>
                <a:ea typeface="+mn-lt"/>
                <a:cs typeface="+mn-lt"/>
              </a:rPr>
              <a:t> </a:t>
            </a:r>
          </a:p>
          <a:p>
            <a:pPr marL="285750" indent="-285750" rtl="0">
              <a:lnSpc>
                <a:spcPts val="2000"/>
              </a:lnSpc>
              <a:buFont typeface="Arial,Sans-Serif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Normalmente oferecido por provedores de serviços de televisão a cabo, o </a:t>
            </a:r>
            <a:r>
              <a:rPr lang="pt-BR" sz="1400" dirty="0">
                <a:latin typeface="Arial"/>
                <a:ea typeface="+mn-lt"/>
                <a:cs typeface="Arial"/>
              </a:rPr>
              <a:t>sinal de dados de internet é transportado no mesmo  cabo coaxial que entrega a televisão a cabo. 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Ele fornece uma conexão com a internet sempre ativa com alta largura de banda.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cable modem especial separa o sinal de dados da Internet dos outros sinais transmitidos pelo cabo e fornece uma conexão Ethernet para um computador host ou LAN.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31A8A-BDCD-ED50-3DCA-8B5607D6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22" y="1889636"/>
            <a:ext cx="4306464" cy="24982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28</a:t>
            </a:fld>
            <a:endParaRPr b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Opções de </a:t>
            </a:r>
            <a:r>
              <a:rPr lang="pt-BR" dirty="0"/>
              <a:t>Conectividade</a:t>
            </a: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 o ISP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845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Conexões DSL e a Cabo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B9CEDDD-B761-614D-2C08-0AB181EB3FB1}"/>
              </a:ext>
            </a:extLst>
          </p:cNvPr>
          <p:cNvSpPr/>
          <p:nvPr/>
        </p:nvSpPr>
        <p:spPr>
          <a:xfrm>
            <a:off x="396847" y="819906"/>
            <a:ext cx="8631539" cy="377390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 b="1" dirty="0">
                <a:latin typeface="Arial"/>
                <a:ea typeface="+mn-lt"/>
                <a:cs typeface="+mn-lt"/>
              </a:rPr>
              <a:t>DSL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DSL - Linha digital do Assinante fornece  uma conexão com a internet sempre ativa e com alta largura de banda.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Ele requer um modem especial de alta velocidade que separa o sinal DSL do sinal de telefone e fornece uma conexão Ethernet para um computador host ou LAN.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DSL passa por uma linha telefônica, com a linha dividida em três canais. 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 canal é usado para chamadas telefônicas. Esse canal permite que um indivíduo receba chamadas telefônicas sem se desconectar da Internet. 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 segundo canal é um canal de download mais rápido, usado para receber informações da Internet.</a:t>
            </a:r>
          </a:p>
          <a:p>
            <a:pPr marL="742950" lvl="1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terceiro canal é usado para enviar ou carregar informações. Esse canal geralmente é um pouco mais lento do que o canal de download.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qualidade e a velocidade da conexão DSL depende principalmente da qualidade da linha telefônica e da distância da central telefônica da operadora de telefonia. Quanto mais longe você estiver da central telefônica, mais lenta será a conexão. Quanto mais longe você estiver do escritório central, mais lenta será a conexão.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ea typeface="+mn-lt"/>
              <a:cs typeface="+mn-lt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0659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225746" y="487150"/>
            <a:ext cx="8557527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3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54883"/>
              </p:ext>
            </p:extLst>
          </p:nvPr>
        </p:nvGraphicFramePr>
        <p:xfrm>
          <a:off x="293236" y="933936"/>
          <a:ext cx="8557528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2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33370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adiciona informações contextuais adicionais às habilidades que os alunos aprenderam e os ajuda a conectar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Opções de </a:t>
            </a:r>
            <a:r>
              <a:rPr lang="pt-BR" dirty="0"/>
              <a:t>Conectividade</a:t>
            </a: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 o ISP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647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Outras opções de conectividade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9C57572-534C-D25C-C05C-3EC0C6BCC9B3}"/>
              </a:ext>
            </a:extLst>
          </p:cNvPr>
          <p:cNvSpPr/>
          <p:nvPr/>
        </p:nvSpPr>
        <p:spPr>
          <a:xfrm>
            <a:off x="404173" y="943707"/>
            <a:ext cx="7734930" cy="299601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Outras opções de conexão ISP para usuários domésticos incluem o seguinte:</a:t>
            </a:r>
          </a:p>
          <a:p>
            <a:pPr marL="285750" indent="-285750">
              <a:lnSpc>
                <a:spcPts val="2000"/>
              </a:lnSpc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742950" lvl="1" indent="-285750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Celular – </a:t>
            </a:r>
            <a:r>
              <a:rPr lang="pt-BR" sz="1400" dirty="0">
                <a:latin typeface="Arial"/>
                <a:ea typeface="+mn-lt"/>
                <a:cs typeface="+mn-lt"/>
              </a:rPr>
              <a:t>Conecta-se usando o mesmo serviço de celular dos smartphones para fornecer conectividade de internet em roaming.  No entanto, taxas de serviço adicionais podem ser aplicadas.</a:t>
            </a:r>
          </a:p>
          <a:p>
            <a:pPr marL="742950" lvl="1" indent="-285750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Satélite – </a:t>
            </a:r>
            <a:r>
              <a:rPr lang="pt-BR" sz="1400" dirty="0">
                <a:latin typeface="Arial"/>
                <a:ea typeface="+mn-lt"/>
                <a:cs typeface="+mn-lt"/>
              </a:rPr>
              <a:t>Fornece conectividade de Internet com largura de banda aceitável para áreas remotas. No entanto, os custos de equipamento e instalação podem ser altos com uma taxa mensal moderada a partir de então.</a:t>
            </a:r>
          </a:p>
          <a:p>
            <a:pPr marL="742950" lvl="1" indent="-285750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Conexão Discada  </a:t>
            </a:r>
            <a:r>
              <a:rPr lang="pt-BR" sz="1400" dirty="0">
                <a:latin typeface="Arial"/>
                <a:ea typeface="+mn-lt"/>
                <a:cs typeface="+mn-lt"/>
              </a:rPr>
              <a:t>– Uma  opção de baixo custo que usa qualquer linha telefônica e um modem. Isso fornece a opção de largura de banda mais baixa e só deve ser considerada quando as opções de conexão de velocidade mais alta não estiverem disponíveis.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30</a:t>
            </a:fld>
            <a:endParaRPr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2256692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2.4 Resumo - Componentes, Tipos e Conexões de Rede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31</a:t>
            </a:fld>
            <a:endParaRPr b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Resumo - Componentes, Tipos e Conexões de Rede
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647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E25BB09-7C73-7A81-E740-C49A26FD9DF4}"/>
              </a:ext>
            </a:extLst>
          </p:cNvPr>
          <p:cNvSpPr/>
          <p:nvPr/>
        </p:nvSpPr>
        <p:spPr>
          <a:xfrm>
            <a:off x="223931" y="818006"/>
            <a:ext cx="8825476" cy="37031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Todos os computadores conectados a uma rede são classificados como hosts.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hosts podem atuar como um cliente, um servidor ou ambos, e o software instalado no computador determina qual função o computador desempenha.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Em rede P2P, usadas por pequenas empresas e em casas, muitos computadores funcionam como servidores e clientes na rede.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Em empresas maiores, servidores dedicados são usados para suportar o número de solicitações de serviço.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As redes P2P são fáceis de configurar, menos complexas, de custo mais baixo e podem ser usadas para tarefas simples, como transferência de arquivos e compartilhamento de impressoras. No entanto, não há administração centralizada, têm menos segurança, não são escaláveis e podem ter um desempenho mais lento.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infraestrutura de rede é a plataforma que suporta a rede e fornece o canal estável e confiável através do qual nossas comunicações podem ocorrer.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símbolos representam vários tipos de equipamentos de rede.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infraestrutura de rede contém três categorias de componentes de hardware: dispositivos intermediários, dispositivos final e meios físicos de rede. 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32</a:t>
            </a:fld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Resumo - Componentes, Tipos e Conexões de Rede
</a:t>
            </a:r>
            <a:endParaRPr lang="pt-BR" sz="1600" dirty="0">
              <a:solidFill>
                <a:srgbClr val="024C69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7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 (Cont.)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E25BB09-7C73-7A81-E740-C49A26FD9DF4}"/>
              </a:ext>
            </a:extLst>
          </p:cNvPr>
          <p:cNvSpPr/>
          <p:nvPr/>
        </p:nvSpPr>
        <p:spPr>
          <a:xfrm>
            <a:off x="199861" y="820285"/>
            <a:ext cx="8912609" cy="390883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dispositivos finais, ou hosts, formam a interface entre os usuários e a rede de comunicação subjacente.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dispositivos finais incluem computadores, impressoras de rede, telefones e equipamentos de teleconferência, câmeras de segurança e dispositivos móveis (como smartphones, tablets, PDAs, leitores de cartão de débito/crédito sem fio e leitores de código de barras).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ISP pode ser o provedor de TV a cabo local, um provedor de serviços de telefonia fixa, a rede celular que fornece seu serviço de smartphone ou um provedor independente que aluga largura de banda na infraestrutura de rede física de outra empresa.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ISPs são conectados de maneira hierárquica que garante que o tráfego da Internet geralmente siga o caminho mais curto da origem ao destino.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usuário doméstico geralmente se conecta ao ISP usando um roteador sem fio integrado.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roteador inclui um switch para conectar hosts com fio, um AP sem fio para conectar hosts sem fio e fornece informações de endereçamento IP do cliente e segurança para hosts internos.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dois métodos de conexão de internet mais comuns são cabo e DSL, enquanto outras opções incluem celular, satélite e telefone dial-up.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760909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Componentes, Tipos e Conexões de Rede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68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Novos Termos e Comandos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E25BB09-7C73-7A81-E740-C49A26FD9DF4}"/>
              </a:ext>
            </a:extLst>
          </p:cNvPr>
          <p:cNvSpPr/>
          <p:nvPr/>
        </p:nvSpPr>
        <p:spPr>
          <a:xfrm>
            <a:off x="2609119" y="991790"/>
            <a:ext cx="3078442" cy="3538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Cliente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Servidor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Redes P2P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Infraestrutura de rede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Dispositivos finais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Dispositivos intermediários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Meios físicos de rede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ISP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Cabo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DSL 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Celular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Satélite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Conexão discada (dial-up)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570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270164" y="675409"/>
            <a:ext cx="82296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5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975186"/>
              </p:ext>
            </p:extLst>
          </p:nvPr>
        </p:nvGraphicFramePr>
        <p:xfrm>
          <a:off x="375270" y="1350818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1"/>
            <a:ext cx="8878570" cy="36437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2: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90497" y="552624"/>
            <a:ext cx="4408886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74263"/>
              </p:ext>
            </p:extLst>
          </p:nvPr>
        </p:nvGraphicFramePr>
        <p:xfrm>
          <a:off x="361380" y="987398"/>
          <a:ext cx="847985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200" dirty="0">
                          <a:latin typeface="Arial"/>
                          <a:cs typeface="Arial"/>
                        </a:rPr>
                        <a:t>Nº da página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>
                          <a:latin typeface="Arial"/>
                          <a:cs typeface="Arial"/>
                        </a:rPr>
                        <a:t>Nome da 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>
                          <a:latin typeface="Arial"/>
                          <a:cs typeface="Arial"/>
                        </a:rPr>
                        <a:t>Opcional?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2.1.1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>
                          <a:effectLst/>
                          <a:latin typeface="Arial"/>
                          <a:cs typeface="Arial"/>
                        </a:rPr>
                        <a:t>Vídeo - Clientes e Servidores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pt-B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2.1.6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Verifique sua Compreensão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>
                          <a:effectLst/>
                          <a:latin typeface="Arial"/>
                          <a:cs typeface="Arial"/>
                        </a:rPr>
                        <a:t>Verifique sua Compreensão - Clientes e Servidores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2.2.1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>
                          <a:effectLst/>
                          <a:latin typeface="Arial"/>
                          <a:cs typeface="Arial"/>
                        </a:rPr>
                        <a:t> Vídeo -  Símbolos de Infraestrutura de Rede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2.2.3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Animação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 dirty="0">
                          <a:effectLst/>
                          <a:latin typeface="Arial"/>
                          <a:cs typeface="Arial"/>
                        </a:rPr>
                        <a:t>Dispositivos Finais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2.2.4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sua Compreensão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 dirty="0">
                          <a:effectLst/>
                          <a:latin typeface="Arial"/>
                          <a:cs typeface="Arial"/>
                        </a:rPr>
                        <a:t>Verifique sua compreensão - Componentes de Rede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84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2.3.5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Verifique sua Compreensão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 dirty="0">
                          <a:effectLst/>
                          <a:latin typeface="Arial"/>
                          <a:cs typeface="Arial"/>
                        </a:rPr>
                        <a:t>Verifique  sua Compreensão - Opções de conectividade com o ISP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99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2.4.2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Webster - Perguntas para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2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2.4.3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200" b="0" i="0" u="none" strike="noStrike">
                          <a:effectLst/>
                          <a:latin typeface="Arial"/>
                          <a:cs typeface="Arial"/>
                        </a:rPr>
                        <a:t>Questionário sobre Componentes , Tipos e Conexões de Rede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78649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2:  Melhores Práticas </a:t>
            </a:r>
          </a:p>
        </p:txBody>
      </p:sp>
      <p:sp>
        <p:nvSpPr>
          <p:cNvPr id="3" name="Text 1"/>
          <p:cNvSpPr/>
          <p:nvPr/>
        </p:nvSpPr>
        <p:spPr>
          <a:xfrm>
            <a:off x="359019" y="515815"/>
            <a:ext cx="7599485" cy="279009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Antes de ensinar o Módulo 2,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Revise as atividades e avaliações para este módulo.</a:t>
            </a:r>
          </a:p>
          <a:p>
            <a:pPr marL="169545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Tente incluir o máximo de perguntas possível para manter os alunos envolvidos durante  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 a  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apresentação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2.1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Pergunte à turma:</a:t>
            </a:r>
          </a:p>
          <a:p>
            <a:pPr marL="889000" lvl="3" indent="-169545" defTabSz="684213" rtl="0" fontAlgn="base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Quais são as funções dos servidores na internet?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1600">
                <a:solidFill>
                  <a:srgbClr val="024C69"/>
                </a:solidFill>
                <a:latin typeface="Arial"/>
                <a:cs typeface="Arial"/>
              </a:rPr>
              <a:t>Módulo 2: Melhores Práticas</a:t>
            </a:r>
            <a:r>
              <a:rPr lang="pt-BR">
                <a:latin typeface="Arial"/>
                <a:cs typeface="Arial"/>
              </a:rPr>
              <a:t>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388327" y="493835"/>
            <a:ext cx="8229600" cy="323703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Tópico 2.2 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Pergunte à turma:</a:t>
            </a:r>
          </a:p>
          <a:p>
            <a:pPr marL="815975" lvl="2" indent="-215900" defTabSz="684213" rtl="0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Quais são exemplos de dispositivos finais?</a:t>
            </a:r>
          </a:p>
          <a:p>
            <a:pPr marL="815975" lvl="2" indent="-215900" defTabSz="684213" rtl="0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Quais são exemplos de dispositivos de rede?</a:t>
            </a:r>
          </a:p>
          <a:p>
            <a:pPr marL="815975" lvl="2" indent="-215900" defTabSz="684213" rtl="0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Quais são os exemplos de dispositivos  intermediários?</a:t>
            </a:r>
          </a:p>
          <a:p>
            <a:pPr marL="815975" lvl="2" indent="-215900" defTabSz="684213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endParaRPr lang="en-US" sz="1400" dirty="0">
              <a:latin typeface="Arial"/>
              <a:ea typeface="ＭＳ Ｐゴシック"/>
              <a:cs typeface="Arial"/>
            </a:endParaRPr>
          </a:p>
          <a:p>
            <a:pPr marL="142875" lvl="1" defTabSz="684213" rtl="0">
              <a:spcBef>
                <a:spcPts val="300"/>
              </a:spcBef>
              <a:spcAft>
                <a:spcPts val="300"/>
              </a:spcAft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Tópico 2.3 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Pergunte à turma:</a:t>
            </a:r>
          </a:p>
          <a:p>
            <a:pPr marL="815975" lvl="2" indent="-215900" defTabSz="684213" rtl="0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Como você se conecta à internet em casa?</a:t>
            </a:r>
          </a:p>
          <a:p>
            <a:pPr marL="815975" lvl="2" indent="-215900" defTabSz="684213">
              <a:spcBef>
                <a:spcPts val="300"/>
              </a:spcBef>
              <a:spcAft>
                <a:spcPts val="300"/>
              </a:spcAft>
              <a:buFont typeface="Arial,Sans-Serif" charset="0"/>
              <a:buChar char="•"/>
              <a:defRPr/>
            </a:pPr>
            <a:endParaRPr lang="en-US" sz="1600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c="http://schemas.openxmlformats.org/drawingml/2006/chart" xmlns:c15="http://schemas.microsoft.com/office/drawing/2012/chart" xmlns:ma14="http://schemas.microsoft.com/office/mac/drawingml/2011/main" xmlns="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8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0175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2: </a:t>
            </a:r>
            <a:r>
              <a:rPr lang="pt-BR" dirty="0"/>
              <a:t>Componentes, Tipos e Conexões de Rede</a:t>
            </a:r>
            <a:endParaRPr lang="pt-BR" sz="4200" dirty="0">
              <a:solidFill>
                <a:srgbClr val="AFE8FB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E554B191-09D6-4023-A0D7-3A38A5AC0B89}"/>
</file>

<file path=customXml/itemProps2.xml><?xml version="1.0" encoding="utf-8"?>
<ds:datastoreItem xmlns:ds="http://schemas.openxmlformats.org/officeDocument/2006/customXml" ds:itemID="{11A33455-8621-4AEB-A044-211452F137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50B65E-E19F-42DC-B9A4-96D57FB74D3E}">
  <ds:schemaRefs>
    <ds:schemaRef ds:uri="20a0b39e-fcd0-423b-9f17-9d26d967be51"/>
    <ds:schemaRef ds:uri="810553ce-449d-4340-bb0a-414d416a9b51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6cf0ffbd-cd96-4ba4-bd4f-bd34e8409846"/>
    <ds:schemaRef ds:uri="ef7ae401-bd17-41a5-97cb-ef65321841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3653</Words>
  <Application>Microsoft Office PowerPoint</Application>
  <PresentationFormat>On-screen Show (16:9)</PresentationFormat>
  <Paragraphs>401</Paragraphs>
  <Slides>34</Slides>
  <Notes>34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Arial,Sans-Serif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Suman Karmakar -X (sumakarm - ZENSAR TECHNOLOGIES INC at Cisco)</cp:lastModifiedBy>
  <cp:revision>39</cp:revision>
  <dcterms:created xsi:type="dcterms:W3CDTF">2022-10-03T22:06:22Z</dcterms:created>
  <dcterms:modified xsi:type="dcterms:W3CDTF">2023-09-19T12:09:15Z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2106900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