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0" r:id="rId5"/>
  </p:sldMasterIdLst>
  <p:notesMasterIdLst>
    <p:notesMasterId r:id="rId38"/>
  </p:notesMasterIdLst>
  <p:sldIdLst>
    <p:sldId id="256" r:id="rId6"/>
    <p:sldId id="257" r:id="rId7"/>
    <p:sldId id="258" r:id="rId8"/>
    <p:sldId id="1072" r:id="rId9"/>
    <p:sldId id="259" r:id="rId10"/>
    <p:sldId id="260" r:id="rId11"/>
    <p:sldId id="261" r:id="rId12"/>
    <p:sldId id="1085" r:id="rId13"/>
    <p:sldId id="262" r:id="rId14"/>
    <p:sldId id="1075" r:id="rId15"/>
    <p:sldId id="263" r:id="rId16"/>
    <p:sldId id="264" r:id="rId17"/>
    <p:sldId id="265" r:id="rId18"/>
    <p:sldId id="266" r:id="rId19"/>
    <p:sldId id="268" r:id="rId20"/>
    <p:sldId id="269" r:id="rId21"/>
    <p:sldId id="270" r:id="rId22"/>
    <p:sldId id="1078" r:id="rId23"/>
    <p:sldId id="271" r:id="rId24"/>
    <p:sldId id="1080" r:id="rId25"/>
    <p:sldId id="272" r:id="rId26"/>
    <p:sldId id="1079" r:id="rId27"/>
    <p:sldId id="273" r:id="rId28"/>
    <p:sldId id="274" r:id="rId29"/>
    <p:sldId id="275" r:id="rId30"/>
    <p:sldId id="1081" r:id="rId31"/>
    <p:sldId id="1087" r:id="rId32"/>
    <p:sldId id="276" r:id="rId33"/>
    <p:sldId id="277" r:id="rId34"/>
    <p:sldId id="278" r:id="rId35"/>
    <p:sldId id="1083" r:id="rId36"/>
    <p:sldId id="1084" r:id="rId3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C69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1"/>
    <p:restoredTop sz="86744" autoAdjust="0"/>
  </p:normalViewPr>
  <p:slideViewPr>
    <p:cSldViewPr snapToGrid="0" snapToObjects="1">
      <p:cViewPr varScale="1">
        <p:scale>
          <a:sx n="73" d="100"/>
          <a:sy n="73" d="100"/>
        </p:scale>
        <p:origin x="10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áudia Naumann" userId="S::naumann_nce.ufrj.br#ext#@cisco.onmicrosoft.com::2c14c15b-0266-4182-83e5-84c7c06e2959" providerId="AD" clId="Web-{AA6C0DB0-D603-BC70-7131-A7C0C3EC2F6D}"/>
    <pc:docChg chg="addSld delSld modSld">
      <pc:chgData name="Cláudia Naumann" userId="S::naumann_nce.ufrj.br#ext#@cisco.onmicrosoft.com::2c14c15b-0266-4182-83e5-84c7c06e2959" providerId="AD" clId="Web-{AA6C0DB0-D603-BC70-7131-A7C0C3EC2F6D}" dt="2022-11-15T15:52:48.816" v="1819" actId="20577"/>
      <pc:docMkLst>
        <pc:docMk/>
      </pc:docMkLst>
      <pc:sldChg chg="modSp">
        <pc:chgData name="Cláudia Naumann" userId="S::naumann_nce.ufrj.br#ext#@cisco.onmicrosoft.com::2c14c15b-0266-4182-83e5-84c7c06e2959" providerId="AD" clId="Web-{AA6C0DB0-D603-BC70-7131-A7C0C3EC2F6D}" dt="2022-11-15T15:43:56.704" v="1475" actId="20577"/>
        <pc:sldMkLst>
          <pc:docMk/>
          <pc:sldMk cId="0" sldId="257"/>
        </pc:sldMkLst>
        <pc:spChg chg="mod">
          <ac:chgData name="Cláudia Naumann" userId="S::naumann_nce.ufrj.br#ext#@cisco.onmicrosoft.com::2c14c15b-0266-4182-83e5-84c7c06e2959" providerId="AD" clId="Web-{AA6C0DB0-D603-BC70-7131-A7C0C3EC2F6D}" dt="2022-11-15T15:43:56.704" v="1475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AA6C0DB0-D603-BC70-7131-A7C0C3EC2F6D}" dt="2022-11-15T15:43:28.234" v="1465" actId="14100"/>
        <pc:sldMkLst>
          <pc:docMk/>
          <pc:sldMk cId="0" sldId="261"/>
        </pc:sldMkLst>
        <pc:spChg chg="mod">
          <ac:chgData name="Cláudia Naumann" userId="S::naumann_nce.ufrj.br#ext#@cisco.onmicrosoft.com::2c14c15b-0266-4182-83e5-84c7c06e2959" providerId="AD" clId="Web-{AA6C0DB0-D603-BC70-7131-A7C0C3EC2F6D}" dt="2022-11-15T15:43:28.234" v="1465" actId="14100"/>
          <ac:spMkLst>
            <pc:docMk/>
            <pc:sldMk cId="0" sldId="261"/>
            <ac:spMk id="3" creationId="{00000000-0000-0000-0000-000000000000}"/>
          </ac:spMkLst>
        </pc:spChg>
      </pc:sldChg>
      <pc:sldChg chg="addSp modSp modNotes">
        <pc:chgData name="Cláudia Naumann" userId="S::naumann_nce.ufrj.br#ext#@cisco.onmicrosoft.com::2c14c15b-0266-4182-83e5-84c7c06e2959" providerId="AD" clId="Web-{AA6C0DB0-D603-BC70-7131-A7C0C3EC2F6D}" dt="2022-11-15T14:48:24.419" v="340"/>
        <pc:sldMkLst>
          <pc:docMk/>
          <pc:sldMk cId="0" sldId="266"/>
        </pc:sldMkLst>
        <pc:spChg chg="mod">
          <ac:chgData name="Cláudia Naumann" userId="S::naumann_nce.ufrj.br#ext#@cisco.onmicrosoft.com::2c14c15b-0266-4182-83e5-84c7c06e2959" providerId="AD" clId="Web-{AA6C0DB0-D603-BC70-7131-A7C0C3EC2F6D}" dt="2022-11-15T14:40:31.043" v="114" actId="14100"/>
          <ac:spMkLst>
            <pc:docMk/>
            <pc:sldMk cId="0" sldId="266"/>
            <ac:spMk id="5" creationId="{00000000-0000-0000-0000-000000000000}"/>
          </ac:spMkLst>
        </pc:spChg>
        <pc:graphicFrameChg chg="add mod modGraphic">
          <ac:chgData name="Cláudia Naumann" userId="S::naumann_nce.ufrj.br#ext#@cisco.onmicrosoft.com::2c14c15b-0266-4182-83e5-84c7c06e2959" providerId="AD" clId="Web-{AA6C0DB0-D603-BC70-7131-A7C0C3EC2F6D}" dt="2022-11-15T14:47:33.323" v="335"/>
          <ac:graphicFrameMkLst>
            <pc:docMk/>
            <pc:sldMk cId="0" sldId="266"/>
            <ac:graphicFrameMk id="4" creationId="{06D8CB96-70B1-1303-7EDE-9AD71EDAAF5D}"/>
          </ac:graphicFrameMkLst>
        </pc:graphicFrameChg>
      </pc:sldChg>
      <pc:sldChg chg="modSp">
        <pc:chgData name="Cláudia Naumann" userId="S::naumann_nce.ufrj.br#ext#@cisco.onmicrosoft.com::2c14c15b-0266-4182-83e5-84c7c06e2959" providerId="AD" clId="Web-{AA6C0DB0-D603-BC70-7131-A7C0C3EC2F6D}" dt="2022-11-15T14:52:41.349" v="440" actId="20577"/>
        <pc:sldMkLst>
          <pc:docMk/>
          <pc:sldMk cId="0" sldId="269"/>
        </pc:sldMkLst>
        <pc:spChg chg="mod">
          <ac:chgData name="Cláudia Naumann" userId="S::naumann_nce.ufrj.br#ext#@cisco.onmicrosoft.com::2c14c15b-0266-4182-83e5-84c7c06e2959" providerId="AD" clId="Web-{AA6C0DB0-D603-BC70-7131-A7C0C3EC2F6D}" dt="2022-11-15T14:52:41.349" v="440" actId="20577"/>
          <ac:spMkLst>
            <pc:docMk/>
            <pc:sldMk cId="0" sldId="269"/>
            <ac:spMk id="5" creationId="{00000000-0000-0000-0000-000000000000}"/>
          </ac:spMkLst>
        </pc:spChg>
      </pc:sldChg>
      <pc:sldChg chg="addSp modSp">
        <pc:chgData name="Cláudia Naumann" userId="S::naumann_nce.ufrj.br#ext#@cisco.onmicrosoft.com::2c14c15b-0266-4182-83e5-84c7c06e2959" providerId="AD" clId="Web-{AA6C0DB0-D603-BC70-7131-A7C0C3EC2F6D}" dt="2022-11-15T14:59:20.097" v="475" actId="14100"/>
        <pc:sldMkLst>
          <pc:docMk/>
          <pc:sldMk cId="0" sldId="270"/>
        </pc:sldMkLst>
        <pc:spChg chg="mod">
          <ac:chgData name="Cláudia Naumann" userId="S::naumann_nce.ufrj.br#ext#@cisco.onmicrosoft.com::2c14c15b-0266-4182-83e5-84c7c06e2959" providerId="AD" clId="Web-{AA6C0DB0-D603-BC70-7131-A7C0C3EC2F6D}" dt="2022-11-15T14:55:13.636" v="446" actId="14100"/>
          <ac:spMkLst>
            <pc:docMk/>
            <pc:sldMk cId="0" sldId="270"/>
            <ac:spMk id="5" creationId="{00000000-0000-0000-0000-000000000000}"/>
          </ac:spMkLst>
        </pc:spChg>
        <pc:spChg chg="add mod">
          <ac:chgData name="Cláudia Naumann" userId="S::naumann_nce.ufrj.br#ext#@cisco.onmicrosoft.com::2c14c15b-0266-4182-83e5-84c7c06e2959" providerId="AD" clId="Web-{AA6C0DB0-D603-BC70-7131-A7C0C3EC2F6D}" dt="2022-11-15T14:56:05.091" v="458" actId="1076"/>
          <ac:spMkLst>
            <pc:docMk/>
            <pc:sldMk cId="0" sldId="270"/>
            <ac:spMk id="6" creationId="{D05CC966-5E93-27A0-D16A-B36982B98E56}"/>
          </ac:spMkLst>
        </pc:spChg>
        <pc:spChg chg="add mod">
          <ac:chgData name="Cláudia Naumann" userId="S::naumann_nce.ufrj.br#ext#@cisco.onmicrosoft.com::2c14c15b-0266-4182-83e5-84c7c06e2959" providerId="AD" clId="Web-{AA6C0DB0-D603-BC70-7131-A7C0C3EC2F6D}" dt="2022-11-15T14:59:07.863" v="473" actId="1076"/>
          <ac:spMkLst>
            <pc:docMk/>
            <pc:sldMk cId="0" sldId="270"/>
            <ac:spMk id="8" creationId="{A7BA4BF6-B60B-DF12-7CB0-01EBACC11AED}"/>
          </ac:spMkLst>
        </pc:spChg>
        <pc:picChg chg="mod">
          <ac:chgData name="Cláudia Naumann" userId="S::naumann_nce.ufrj.br#ext#@cisco.onmicrosoft.com::2c14c15b-0266-4182-83e5-84c7c06e2959" providerId="AD" clId="Web-{AA6C0DB0-D603-BC70-7131-A7C0C3EC2F6D}" dt="2022-11-15T14:59:20.097" v="475" actId="14100"/>
          <ac:picMkLst>
            <pc:docMk/>
            <pc:sldMk cId="0" sldId="270"/>
            <ac:picMk id="4" creationId="{C339E02E-13C5-E626-1678-204926B09405}"/>
          </ac:picMkLst>
        </pc:picChg>
        <pc:picChg chg="add mod">
          <ac:chgData name="Cláudia Naumann" userId="S::naumann_nce.ufrj.br#ext#@cisco.onmicrosoft.com::2c14c15b-0266-4182-83e5-84c7c06e2959" providerId="AD" clId="Web-{AA6C0DB0-D603-BC70-7131-A7C0C3EC2F6D}" dt="2022-11-15T14:59:12.753" v="474" actId="1076"/>
          <ac:picMkLst>
            <pc:docMk/>
            <pc:sldMk cId="0" sldId="270"/>
            <ac:picMk id="7" creationId="{81AD54D6-2A7F-8B2A-919B-4C2F178405AE}"/>
          </ac:picMkLst>
        </pc:picChg>
      </pc:sldChg>
      <pc:sldChg chg="modSp">
        <pc:chgData name="Cláudia Naumann" userId="S::naumann_nce.ufrj.br#ext#@cisco.onmicrosoft.com::2c14c15b-0266-4182-83e5-84c7c06e2959" providerId="AD" clId="Web-{AA6C0DB0-D603-BC70-7131-A7C0C3EC2F6D}" dt="2022-11-15T15:52:34.237" v="1817" actId="1076"/>
        <pc:sldMkLst>
          <pc:docMk/>
          <pc:sldMk cId="0" sldId="271"/>
        </pc:sldMkLst>
        <pc:spChg chg="mod">
          <ac:chgData name="Cláudia Naumann" userId="S::naumann_nce.ufrj.br#ext#@cisco.onmicrosoft.com::2c14c15b-0266-4182-83e5-84c7c06e2959" providerId="AD" clId="Web-{AA6C0DB0-D603-BC70-7131-A7C0C3EC2F6D}" dt="2022-11-15T15:02:12.978" v="511" actId="14100"/>
          <ac:spMkLst>
            <pc:docMk/>
            <pc:sldMk cId="0" sldId="271"/>
            <ac:spMk id="5" creationId="{00000000-0000-0000-0000-000000000000}"/>
          </ac:spMkLst>
        </pc:spChg>
        <pc:picChg chg="mod">
          <ac:chgData name="Cláudia Naumann" userId="S::naumann_nce.ufrj.br#ext#@cisco.onmicrosoft.com::2c14c15b-0266-4182-83e5-84c7c06e2959" providerId="AD" clId="Web-{AA6C0DB0-D603-BC70-7131-A7C0C3EC2F6D}" dt="2022-11-15T15:52:34.237" v="1817" actId="1076"/>
          <ac:picMkLst>
            <pc:docMk/>
            <pc:sldMk cId="0" sldId="271"/>
            <ac:picMk id="7" creationId="{D6A5A97E-DFAE-E81B-F2B7-98D384E79560}"/>
          </ac:picMkLst>
        </pc:picChg>
      </pc:sldChg>
      <pc:sldChg chg="addSp modSp">
        <pc:chgData name="Cláudia Naumann" userId="S::naumann_nce.ufrj.br#ext#@cisco.onmicrosoft.com::2c14c15b-0266-4182-83e5-84c7c06e2959" providerId="AD" clId="Web-{AA6C0DB0-D603-BC70-7131-A7C0C3EC2F6D}" dt="2022-11-15T15:15:26.333" v="670" actId="20577"/>
        <pc:sldMkLst>
          <pc:docMk/>
          <pc:sldMk cId="0" sldId="272"/>
        </pc:sldMkLst>
        <pc:spChg chg="add mod">
          <ac:chgData name="Cláudia Naumann" userId="S::naumann_nce.ufrj.br#ext#@cisco.onmicrosoft.com::2c14c15b-0266-4182-83e5-84c7c06e2959" providerId="AD" clId="Web-{AA6C0DB0-D603-BC70-7131-A7C0C3EC2F6D}" dt="2022-11-15T15:12:59.860" v="638" actId="20577"/>
          <ac:spMkLst>
            <pc:docMk/>
            <pc:sldMk cId="0" sldId="272"/>
            <ac:spMk id="4" creationId="{47684E0C-5F9D-034C-A311-E618DBDD96A1}"/>
          </ac:spMkLst>
        </pc:spChg>
        <pc:spChg chg="add mod">
          <ac:chgData name="Cláudia Naumann" userId="S::naumann_nce.ufrj.br#ext#@cisco.onmicrosoft.com::2c14c15b-0266-4182-83e5-84c7c06e2959" providerId="AD" clId="Web-{AA6C0DB0-D603-BC70-7131-A7C0C3EC2F6D}" dt="2022-11-15T15:15:26.333" v="670" actId="20577"/>
          <ac:spMkLst>
            <pc:docMk/>
            <pc:sldMk cId="0" sldId="272"/>
            <ac:spMk id="5" creationId="{00C61D43-D0A4-F684-F89E-9A58064E0B8C}"/>
          </ac:spMkLst>
        </pc:spChg>
        <pc:spChg chg="mod">
          <ac:chgData name="Cláudia Naumann" userId="S::naumann_nce.ufrj.br#ext#@cisco.onmicrosoft.com::2c14c15b-0266-4182-83e5-84c7c06e2959" providerId="AD" clId="Web-{AA6C0DB0-D603-BC70-7131-A7C0C3EC2F6D}" dt="2022-11-15T15:12:46.937" v="635" actId="1076"/>
          <ac:spMkLst>
            <pc:docMk/>
            <pc:sldMk cId="0" sldId="272"/>
            <ac:spMk id="6" creationId="{CDA8322B-5308-374D-BED1-29C42AD71148}"/>
          </ac:spMkLst>
        </pc:spChg>
        <pc:picChg chg="mod">
          <ac:chgData name="Cláudia Naumann" userId="S::naumann_nce.ufrj.br#ext#@cisco.onmicrosoft.com::2c14c15b-0266-4182-83e5-84c7c06e2959" providerId="AD" clId="Web-{AA6C0DB0-D603-BC70-7131-A7C0C3EC2F6D}" dt="2022-11-15T15:12:50.109" v="636" actId="14100"/>
          <ac:picMkLst>
            <pc:docMk/>
            <pc:sldMk cId="0" sldId="272"/>
            <ac:picMk id="7" creationId="{C193E0F7-A669-3AF8-AA99-A805DD35E822}"/>
          </ac:picMkLst>
        </pc:picChg>
        <pc:picChg chg="add mod">
          <ac:chgData name="Cláudia Naumann" userId="S::naumann_nce.ufrj.br#ext#@cisco.onmicrosoft.com::2c14c15b-0266-4182-83e5-84c7c06e2959" providerId="AD" clId="Web-{AA6C0DB0-D603-BC70-7131-A7C0C3EC2F6D}" dt="2022-11-15T15:15:19.583" v="669" actId="1076"/>
          <ac:picMkLst>
            <pc:docMk/>
            <pc:sldMk cId="0" sldId="272"/>
            <ac:picMk id="8" creationId="{28F9F40D-4830-CB37-360B-F8A08A665255}"/>
          </ac:picMkLst>
        </pc:picChg>
      </pc:sldChg>
      <pc:sldChg chg="modSp">
        <pc:chgData name="Cláudia Naumann" userId="S::naumann_nce.ufrj.br#ext#@cisco.onmicrosoft.com::2c14c15b-0266-4182-83e5-84c7c06e2959" providerId="AD" clId="Web-{AA6C0DB0-D603-BC70-7131-A7C0C3EC2F6D}" dt="2022-11-15T15:18:38.356" v="704" actId="20577"/>
        <pc:sldMkLst>
          <pc:docMk/>
          <pc:sldMk cId="0" sldId="273"/>
        </pc:sldMkLst>
        <pc:spChg chg="mod">
          <ac:chgData name="Cláudia Naumann" userId="S::naumann_nce.ufrj.br#ext#@cisco.onmicrosoft.com::2c14c15b-0266-4182-83e5-84c7c06e2959" providerId="AD" clId="Web-{AA6C0DB0-D603-BC70-7131-A7C0C3EC2F6D}" dt="2022-11-15T15:18:38.356" v="704" actId="20577"/>
          <ac:spMkLst>
            <pc:docMk/>
            <pc:sldMk cId="0" sldId="273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AA6C0DB0-D603-BC70-7131-A7C0C3EC2F6D}" dt="2022-11-15T15:20:22.437" v="735" actId="14100"/>
        <pc:sldMkLst>
          <pc:docMk/>
          <pc:sldMk cId="0" sldId="274"/>
        </pc:sldMkLst>
        <pc:spChg chg="mod">
          <ac:chgData name="Cláudia Naumann" userId="S::naumann_nce.ufrj.br#ext#@cisco.onmicrosoft.com::2c14c15b-0266-4182-83e5-84c7c06e2959" providerId="AD" clId="Web-{AA6C0DB0-D603-BC70-7131-A7C0C3EC2F6D}" dt="2022-11-15T15:20:22.437" v="735" actId="14100"/>
          <ac:spMkLst>
            <pc:docMk/>
            <pc:sldMk cId="0" sldId="274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AA6C0DB0-D603-BC70-7131-A7C0C3EC2F6D}" dt="2022-11-15T15:52:48.816" v="1819" actId="20577"/>
        <pc:sldMkLst>
          <pc:docMk/>
          <pc:sldMk cId="0" sldId="275"/>
        </pc:sldMkLst>
        <pc:spChg chg="mod">
          <ac:chgData name="Cláudia Naumann" userId="S::naumann_nce.ufrj.br#ext#@cisco.onmicrosoft.com::2c14c15b-0266-4182-83e5-84c7c06e2959" providerId="AD" clId="Web-{AA6C0DB0-D603-BC70-7131-A7C0C3EC2F6D}" dt="2022-11-15T15:52:48.816" v="1819" actId="20577"/>
          <ac:spMkLst>
            <pc:docMk/>
            <pc:sldMk cId="0" sldId="275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AA6C0DB0-D603-BC70-7131-A7C0C3EC2F6D}" dt="2022-11-15T15:28:20.782" v="835" actId="14100"/>
        <pc:sldMkLst>
          <pc:docMk/>
          <pc:sldMk cId="0" sldId="276"/>
        </pc:sldMkLst>
        <pc:spChg chg="mod">
          <ac:chgData name="Cláudia Naumann" userId="S::naumann_nce.ufrj.br#ext#@cisco.onmicrosoft.com::2c14c15b-0266-4182-83e5-84c7c06e2959" providerId="AD" clId="Web-{AA6C0DB0-D603-BC70-7131-A7C0C3EC2F6D}" dt="2022-11-15T15:28:20.782" v="835" actId="14100"/>
          <ac:spMkLst>
            <pc:docMk/>
            <pc:sldMk cId="0" sldId="276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AA6C0DB0-D603-BC70-7131-A7C0C3EC2F6D}" dt="2022-11-15T15:31:28.976" v="885" actId="14100"/>
        <pc:sldMkLst>
          <pc:docMk/>
          <pc:sldMk cId="0" sldId="278"/>
        </pc:sldMkLst>
        <pc:spChg chg="mod">
          <ac:chgData name="Cláudia Naumann" userId="S::naumann_nce.ufrj.br#ext#@cisco.onmicrosoft.com::2c14c15b-0266-4182-83e5-84c7c06e2959" providerId="AD" clId="Web-{AA6C0DB0-D603-BC70-7131-A7C0C3EC2F6D}" dt="2022-11-15T15:31:28.976" v="885" actId="14100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AA6C0DB0-D603-BC70-7131-A7C0C3EC2F6D}" dt="2022-11-15T15:28:57.580" v="836" actId="20577"/>
        <pc:sldMkLst>
          <pc:docMk/>
          <pc:sldMk cId="0" sldId="279"/>
        </pc:sldMkLst>
        <pc:spChg chg="mod">
          <ac:chgData name="Cláudia Naumann" userId="S::naumann_nce.ufrj.br#ext#@cisco.onmicrosoft.com::2c14c15b-0266-4182-83e5-84c7c06e2959" providerId="AD" clId="Web-{AA6C0DB0-D603-BC70-7131-A7C0C3EC2F6D}" dt="2022-11-15T15:28:57.580" v="836" actId="20577"/>
          <ac:spMkLst>
            <pc:docMk/>
            <pc:sldMk cId="0" sldId="279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AA6C0DB0-D603-BC70-7131-A7C0C3EC2F6D}" dt="2022-11-15T14:47:44.417" v="336"/>
        <pc:sldMkLst>
          <pc:docMk/>
          <pc:sldMk cId="1392246902" sldId="1076"/>
        </pc:sldMkLst>
      </pc:sldChg>
      <pc:sldChg chg="delSp modSp">
        <pc:chgData name="Cláudia Naumann" userId="S::naumann_nce.ufrj.br#ext#@cisco.onmicrosoft.com::2c14c15b-0266-4182-83e5-84c7c06e2959" providerId="AD" clId="Web-{AA6C0DB0-D603-BC70-7131-A7C0C3EC2F6D}" dt="2022-11-15T15:01:12.179" v="506" actId="14100"/>
        <pc:sldMkLst>
          <pc:docMk/>
          <pc:sldMk cId="4021443735" sldId="1078"/>
        </pc:sldMkLst>
        <pc:spChg chg="mod">
          <ac:chgData name="Cláudia Naumann" userId="S::naumann_nce.ufrj.br#ext#@cisco.onmicrosoft.com::2c14c15b-0266-4182-83e5-84c7c06e2959" providerId="AD" clId="Web-{AA6C0DB0-D603-BC70-7131-A7C0C3EC2F6D}" dt="2022-11-15T15:01:12.179" v="506" actId="14100"/>
          <ac:spMkLst>
            <pc:docMk/>
            <pc:sldMk cId="4021443735" sldId="1078"/>
            <ac:spMk id="5" creationId="{00000000-0000-0000-0000-000000000000}"/>
          </ac:spMkLst>
        </pc:spChg>
        <pc:picChg chg="del">
          <ac:chgData name="Cláudia Naumann" userId="S::naumann_nce.ufrj.br#ext#@cisco.onmicrosoft.com::2c14c15b-0266-4182-83e5-84c7c06e2959" providerId="AD" clId="Web-{AA6C0DB0-D603-BC70-7131-A7C0C3EC2F6D}" dt="2022-11-15T14:59:29.785" v="476"/>
          <ac:picMkLst>
            <pc:docMk/>
            <pc:sldMk cId="4021443735" sldId="1078"/>
            <ac:picMk id="6" creationId="{211B295C-0330-68D3-10C5-C3A1436E929E}"/>
          </ac:picMkLst>
        </pc:picChg>
      </pc:sldChg>
      <pc:sldChg chg="delSp modSp modNotes">
        <pc:chgData name="Cláudia Naumann" userId="S::naumann_nce.ufrj.br#ext#@cisco.onmicrosoft.com::2c14c15b-0266-4182-83e5-84c7c06e2959" providerId="AD" clId="Web-{AA6C0DB0-D603-BC70-7131-A7C0C3EC2F6D}" dt="2022-11-15T15:16:36.429" v="696" actId="14100"/>
        <pc:sldMkLst>
          <pc:docMk/>
          <pc:sldMk cId="2051786488" sldId="1079"/>
        </pc:sldMkLst>
        <pc:spChg chg="mod">
          <ac:chgData name="Cláudia Naumann" userId="S::naumann_nce.ufrj.br#ext#@cisco.onmicrosoft.com::2c14c15b-0266-4182-83e5-84c7c06e2959" providerId="AD" clId="Web-{AA6C0DB0-D603-BC70-7131-A7C0C3EC2F6D}" dt="2022-11-15T15:16:15.166" v="677" actId="20577"/>
          <ac:spMkLst>
            <pc:docMk/>
            <pc:sldMk cId="2051786488" sldId="1079"/>
            <ac:spMk id="3" creationId="{00000000-0000-0000-0000-000000000000}"/>
          </ac:spMkLst>
        </pc:spChg>
        <pc:spChg chg="del mod">
          <ac:chgData name="Cláudia Naumann" userId="S::naumann_nce.ufrj.br#ext#@cisco.onmicrosoft.com::2c14c15b-0266-4182-83e5-84c7c06e2959" providerId="AD" clId="Web-{AA6C0DB0-D603-BC70-7131-A7C0C3EC2F6D}" dt="2022-11-15T15:16:05.507" v="673"/>
          <ac:spMkLst>
            <pc:docMk/>
            <pc:sldMk cId="2051786488" sldId="1079"/>
            <ac:spMk id="6" creationId="{8FCFAE34-370D-7FA8-8CAD-AA40C4B88E45}"/>
          </ac:spMkLst>
        </pc:spChg>
        <pc:spChg chg="mod">
          <ac:chgData name="Cláudia Naumann" userId="S::naumann_nce.ufrj.br#ext#@cisco.onmicrosoft.com::2c14c15b-0266-4182-83e5-84c7c06e2959" providerId="AD" clId="Web-{AA6C0DB0-D603-BC70-7131-A7C0C3EC2F6D}" dt="2022-11-15T15:16:36.429" v="696" actId="14100"/>
          <ac:spMkLst>
            <pc:docMk/>
            <pc:sldMk cId="2051786488" sldId="1079"/>
            <ac:spMk id="8" creationId="{8F986EC1-308B-9243-E59F-D363BAA38430}"/>
          </ac:spMkLst>
        </pc:spChg>
        <pc:picChg chg="del">
          <ac:chgData name="Cláudia Naumann" userId="S::naumann_nce.ufrj.br#ext#@cisco.onmicrosoft.com::2c14c15b-0266-4182-83e5-84c7c06e2959" providerId="AD" clId="Web-{AA6C0DB0-D603-BC70-7131-A7C0C3EC2F6D}" dt="2022-11-15T15:14:54.989" v="664"/>
          <ac:picMkLst>
            <pc:docMk/>
            <pc:sldMk cId="2051786488" sldId="1079"/>
            <ac:picMk id="7" creationId="{40AF14EC-E679-2C0E-5004-5A61EF1CD1C9}"/>
          </ac:picMkLst>
        </pc:picChg>
      </pc:sldChg>
      <pc:sldChg chg="modSp modNotes">
        <pc:chgData name="Cláudia Naumann" userId="S::naumann_nce.ufrj.br#ext#@cisco.onmicrosoft.com::2c14c15b-0266-4182-83e5-84c7c06e2959" providerId="AD" clId="Web-{AA6C0DB0-D603-BC70-7131-A7C0C3EC2F6D}" dt="2022-11-15T15:05:06.390" v="543" actId="14100"/>
        <pc:sldMkLst>
          <pc:docMk/>
          <pc:sldMk cId="55474537" sldId="1080"/>
        </pc:sldMkLst>
        <pc:spChg chg="mod">
          <ac:chgData name="Cláudia Naumann" userId="S::naumann_nce.ufrj.br#ext#@cisco.onmicrosoft.com::2c14c15b-0266-4182-83e5-84c7c06e2959" providerId="AD" clId="Web-{AA6C0DB0-D603-BC70-7131-A7C0C3EC2F6D}" dt="2022-11-15T15:02:38.448" v="516" actId="20577"/>
          <ac:spMkLst>
            <pc:docMk/>
            <pc:sldMk cId="55474537" sldId="1080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A6C0DB0-D603-BC70-7131-A7C0C3EC2F6D}" dt="2022-11-15T15:05:06.390" v="543" actId="14100"/>
          <ac:spMkLst>
            <pc:docMk/>
            <pc:sldMk cId="55474537" sldId="1080"/>
            <ac:spMk id="6" creationId="{3E0A620C-970C-22E2-0EAB-8F518C73C644}"/>
          </ac:spMkLst>
        </pc:spChg>
      </pc:sldChg>
      <pc:sldChg chg="addSp modSp modNotes">
        <pc:chgData name="Cláudia Naumann" userId="S::naumann_nce.ufrj.br#ext#@cisco.onmicrosoft.com::2c14c15b-0266-4182-83e5-84c7c06e2959" providerId="AD" clId="Web-{AA6C0DB0-D603-BC70-7131-A7C0C3EC2F6D}" dt="2022-11-15T15:27:29.233" v="827" actId="20577"/>
        <pc:sldMkLst>
          <pc:docMk/>
          <pc:sldMk cId="2712706966" sldId="1081"/>
        </pc:sldMkLst>
        <pc:spChg chg="mod">
          <ac:chgData name="Cláudia Naumann" userId="S::naumann_nce.ufrj.br#ext#@cisco.onmicrosoft.com::2c14c15b-0266-4182-83e5-84c7c06e2959" providerId="AD" clId="Web-{AA6C0DB0-D603-BC70-7131-A7C0C3EC2F6D}" dt="2022-11-15T15:23:20.740" v="783" actId="20577"/>
          <ac:spMkLst>
            <pc:docMk/>
            <pc:sldMk cId="2712706966" sldId="1081"/>
            <ac:spMk id="3" creationId="{00000000-0000-0000-0000-000000000000}"/>
          </ac:spMkLst>
        </pc:spChg>
        <pc:spChg chg="add mod">
          <ac:chgData name="Cláudia Naumann" userId="S::naumann_nce.ufrj.br#ext#@cisco.onmicrosoft.com::2c14c15b-0266-4182-83e5-84c7c06e2959" providerId="AD" clId="Web-{AA6C0DB0-D603-BC70-7131-A7C0C3EC2F6D}" dt="2022-11-15T15:26:35.091" v="817" actId="1076"/>
          <ac:spMkLst>
            <pc:docMk/>
            <pc:sldMk cId="2712706966" sldId="1081"/>
            <ac:spMk id="4" creationId="{19B50F85-90C0-0BD0-63BC-4767C637877A}"/>
          </ac:spMkLst>
        </pc:spChg>
        <pc:spChg chg="mod">
          <ac:chgData name="Cláudia Naumann" userId="S::naumann_nce.ufrj.br#ext#@cisco.onmicrosoft.com::2c14c15b-0266-4182-83e5-84c7c06e2959" providerId="AD" clId="Web-{AA6C0DB0-D603-BC70-7131-A7C0C3EC2F6D}" dt="2022-11-15T15:25:04.431" v="804" actId="14100"/>
          <ac:spMkLst>
            <pc:docMk/>
            <pc:sldMk cId="2712706966" sldId="1081"/>
            <ac:spMk id="5" creationId="{00000000-0000-0000-0000-000000000000}"/>
          </ac:spMkLst>
        </pc:spChg>
        <pc:spChg chg="add mod">
          <ac:chgData name="Cláudia Naumann" userId="S::naumann_nce.ufrj.br#ext#@cisco.onmicrosoft.com::2c14c15b-0266-4182-83e5-84c7c06e2959" providerId="AD" clId="Web-{AA6C0DB0-D603-BC70-7131-A7C0C3EC2F6D}" dt="2022-11-15T15:27:29.233" v="827" actId="20577"/>
          <ac:spMkLst>
            <pc:docMk/>
            <pc:sldMk cId="2712706966" sldId="1081"/>
            <ac:spMk id="6" creationId="{F2820273-8D88-0A35-1706-D4E0A8F9BC2C}"/>
          </ac:spMkLst>
        </pc:spChg>
      </pc:sldChg>
      <pc:sldChg chg="del">
        <pc:chgData name="Cláudia Naumann" userId="S::naumann_nce.ufrj.br#ext#@cisco.onmicrosoft.com::2c14c15b-0266-4182-83e5-84c7c06e2959" providerId="AD" clId="Web-{AA6C0DB0-D603-BC70-7131-A7C0C3EC2F6D}" dt="2022-11-15T15:27:49.062" v="828"/>
        <pc:sldMkLst>
          <pc:docMk/>
          <pc:sldMk cId="3430827925" sldId="1082"/>
        </pc:sldMkLst>
      </pc:sldChg>
      <pc:sldChg chg="modSp modNotes">
        <pc:chgData name="Cláudia Naumann" userId="S::naumann_nce.ufrj.br#ext#@cisco.onmicrosoft.com::2c14c15b-0266-4182-83e5-84c7c06e2959" providerId="AD" clId="Web-{AA6C0DB0-D603-BC70-7131-A7C0C3EC2F6D}" dt="2022-11-15T15:36:59.956" v="1072" actId="14100"/>
        <pc:sldMkLst>
          <pc:docMk/>
          <pc:sldMk cId="1988885849" sldId="1083"/>
        </pc:sldMkLst>
        <pc:spChg chg="mod">
          <ac:chgData name="Cláudia Naumann" userId="S::naumann_nce.ufrj.br#ext#@cisco.onmicrosoft.com::2c14c15b-0266-4182-83e5-84c7c06e2959" providerId="AD" clId="Web-{AA6C0DB0-D603-BC70-7131-A7C0C3EC2F6D}" dt="2022-11-15T15:31:53.477" v="894" actId="20577"/>
          <ac:spMkLst>
            <pc:docMk/>
            <pc:sldMk cId="1988885849" sldId="1083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A6C0DB0-D603-BC70-7131-A7C0C3EC2F6D}" dt="2022-11-15T15:36:59.956" v="1072" actId="14100"/>
          <ac:spMkLst>
            <pc:docMk/>
            <pc:sldMk cId="1988885849" sldId="1083"/>
            <ac:spMk id="5" creationId="{00000000-0000-0000-0000-000000000000}"/>
          </ac:spMkLst>
        </pc:spChg>
      </pc:sldChg>
      <pc:sldChg chg="modSp add">
        <pc:chgData name="Cláudia Naumann" userId="S::naumann_nce.ufrj.br#ext#@cisco.onmicrosoft.com::2c14c15b-0266-4182-83e5-84c7c06e2959" providerId="AD" clId="Web-{AA6C0DB0-D603-BC70-7131-A7C0C3EC2F6D}" dt="2022-11-15T15:51:54.142" v="1816" actId="14100"/>
        <pc:sldMkLst>
          <pc:docMk/>
          <pc:sldMk cId="2694940647" sldId="1085"/>
        </pc:sldMkLst>
        <pc:spChg chg="mod">
          <ac:chgData name="Cláudia Naumann" userId="S::naumann_nce.ufrj.br#ext#@cisco.onmicrosoft.com::2c14c15b-0266-4182-83e5-84c7c06e2959" providerId="AD" clId="Web-{AA6C0DB0-D603-BC70-7131-A7C0C3EC2F6D}" dt="2022-11-15T15:42:43.624" v="1458" actId="20577"/>
          <ac:spMkLst>
            <pc:docMk/>
            <pc:sldMk cId="2694940647" sldId="1085"/>
            <ac:spMk id="2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AA6C0DB0-D603-BC70-7131-A7C0C3EC2F6D}" dt="2022-11-15T15:51:54.142" v="1816" actId="14100"/>
          <ac:spMkLst>
            <pc:docMk/>
            <pc:sldMk cId="2694940647" sldId="1085"/>
            <ac:spMk id="3" creationId="{00000000-0000-0000-0000-000000000000}"/>
          </ac:spMkLst>
        </pc:spChg>
      </pc:sldChg>
      <pc:sldChg chg="modSp del">
        <pc:chgData name="Cláudia Naumann" userId="S::naumann_nce.ufrj.br#ext#@cisco.onmicrosoft.com::2c14c15b-0266-4182-83e5-84c7c06e2959" providerId="AD" clId="Web-{AA6C0DB0-D603-BC70-7131-A7C0C3EC2F6D}" dt="2022-11-15T15:31:49.257" v="890"/>
        <pc:sldMkLst>
          <pc:docMk/>
          <pc:sldMk cId="4154534989" sldId="1085"/>
        </pc:sldMkLst>
        <pc:spChg chg="mod">
          <ac:chgData name="Cláudia Naumann" userId="S::naumann_nce.ufrj.br#ext#@cisco.onmicrosoft.com::2c14c15b-0266-4182-83e5-84c7c06e2959" providerId="AD" clId="Web-{AA6C0DB0-D603-BC70-7131-A7C0C3EC2F6D}" dt="2022-11-15T15:31:40.132" v="886" actId="20577"/>
          <ac:spMkLst>
            <pc:docMk/>
            <pc:sldMk cId="4154534989" sldId="1085"/>
            <ac:spMk id="5" creationId="{00000000-0000-0000-0000-000000000000}"/>
          </ac:spMkLst>
        </pc:spChg>
      </pc:sldChg>
      <pc:sldChg chg="modSp del">
        <pc:chgData name="Cláudia Naumann" userId="S::naumann_nce.ufrj.br#ext#@cisco.onmicrosoft.com::2c14c15b-0266-4182-83e5-84c7c06e2959" providerId="AD" clId="Web-{AA6C0DB0-D603-BC70-7131-A7C0C3EC2F6D}" dt="2022-11-15T15:37:03.659" v="1073"/>
        <pc:sldMkLst>
          <pc:docMk/>
          <pc:sldMk cId="1208484122" sldId="1086"/>
        </pc:sldMkLst>
        <pc:spChg chg="mod">
          <ac:chgData name="Cláudia Naumann" userId="S::naumann_nce.ufrj.br#ext#@cisco.onmicrosoft.com::2c14c15b-0266-4182-83e5-84c7c06e2959" providerId="AD" clId="Web-{AA6C0DB0-D603-BC70-7131-A7C0C3EC2F6D}" dt="2022-11-15T15:36:12.001" v="1051" actId="20577"/>
          <ac:spMkLst>
            <pc:docMk/>
            <pc:sldMk cId="1208484122" sldId="1086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AA6C0DB0-D603-BC70-7131-A7C0C3EC2F6D}" dt="2022-11-15T14:52:48.068" v="441"/>
        <pc:sldMkLst>
          <pc:docMk/>
          <pc:sldMk cId="2933195922" sldId="1087"/>
        </pc:sldMkLst>
      </pc:sldChg>
    </pc:docChg>
  </pc:docChgLst>
  <pc:docChgLst>
    <pc:chgData name="Cláudia Naumann" userId="S::naumann_nce.ufrj.br#ext#@cisco.onmicrosoft.com::2c14c15b-0266-4182-83e5-84c7c06e2959" providerId="AD" clId="Web-{50E49398-E319-3F45-C8BC-5FAA86E34EDC}"/>
    <pc:docChg chg="modSld">
      <pc:chgData name="Cláudia Naumann" userId="S::naumann_nce.ufrj.br#ext#@cisco.onmicrosoft.com::2c14c15b-0266-4182-83e5-84c7c06e2959" providerId="AD" clId="Web-{50E49398-E319-3F45-C8BC-5FAA86E34EDC}" dt="2022-11-16T17:09:19.518" v="44"/>
      <pc:docMkLst>
        <pc:docMk/>
      </pc:docMkLst>
      <pc:sldChg chg="modSp">
        <pc:chgData name="Cláudia Naumann" userId="S::naumann_nce.ufrj.br#ext#@cisco.onmicrosoft.com::2c14c15b-0266-4182-83e5-84c7c06e2959" providerId="AD" clId="Web-{50E49398-E319-3F45-C8BC-5FAA86E34EDC}" dt="2022-11-16T17:09:19.518" v="44"/>
        <pc:sldMkLst>
          <pc:docMk/>
          <pc:sldMk cId="0" sldId="260"/>
        </pc:sldMkLst>
        <pc:graphicFrameChg chg="mod modGraphic">
          <ac:chgData name="Cláudia Naumann" userId="S::naumann_nce.ufrj.br#ext#@cisco.onmicrosoft.com::2c14c15b-0266-4182-83e5-84c7c06e2959" providerId="AD" clId="Web-{50E49398-E319-3F45-C8BC-5FAA86E34EDC}" dt="2022-11-16T17:09:19.518" v="44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</pc:docChg>
  </pc:docChgLst>
  <pc:docChgLst>
    <pc:chgData name="Brie Nelson" userId="S::brie_elearningdoc.com#ext#@cisco.onmicrosoft.com::712abed6-64c6-4c4c-80f1-14676a42bb74" providerId="AD" clId="Web-{C290A510-4225-B041-96EC-891D66964EF8}"/>
    <pc:docChg chg="delSld modSld">
      <pc:chgData name="Brie Nelson" userId="S::brie_elearningdoc.com#ext#@cisco.onmicrosoft.com::712abed6-64c6-4c4c-80f1-14676a42bb74" providerId="AD" clId="Web-{C290A510-4225-B041-96EC-891D66964EF8}" dt="2022-11-28T17:39:23.853" v="164" actId="20577"/>
      <pc:docMkLst>
        <pc:docMk/>
      </pc:docMkLst>
      <pc:sldChg chg="modSp">
        <pc:chgData name="Brie Nelson" userId="S::brie_elearningdoc.com#ext#@cisco.onmicrosoft.com::712abed6-64c6-4c4c-80f1-14676a42bb74" providerId="AD" clId="Web-{C290A510-4225-B041-96EC-891D66964EF8}" dt="2022-11-28T17:29:30.054" v="149"/>
        <pc:sldMkLst>
          <pc:docMk/>
          <pc:sldMk cId="0" sldId="260"/>
        </pc:sldMkLst>
        <pc:graphicFrameChg chg="mod modGraphic">
          <ac:chgData name="Brie Nelson" userId="S::brie_elearningdoc.com#ext#@cisco.onmicrosoft.com::712abed6-64c6-4c4c-80f1-14676a42bb74" providerId="AD" clId="Web-{C290A510-4225-B041-96EC-891D66964EF8}" dt="2022-11-28T17:29:30.054" v="149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del">
        <pc:chgData name="Brie Nelson" userId="S::brie_elearningdoc.com#ext#@cisco.onmicrosoft.com::712abed6-64c6-4c4c-80f1-14676a42bb74" providerId="AD" clId="Web-{C290A510-4225-B041-96EC-891D66964EF8}" dt="2022-11-28T17:30:30.227" v="150"/>
        <pc:sldMkLst>
          <pc:docMk/>
          <pc:sldMk cId="0" sldId="279"/>
        </pc:sldMkLst>
      </pc:sldChg>
      <pc:sldChg chg="modSp">
        <pc:chgData name="Brie Nelson" userId="S::brie_elearningdoc.com#ext#@cisco.onmicrosoft.com::712abed6-64c6-4c4c-80f1-14676a42bb74" providerId="AD" clId="Web-{C290A510-4225-B041-96EC-891D66964EF8}" dt="2022-11-28T17:39:23.853" v="164" actId="20577"/>
        <pc:sldMkLst>
          <pc:docMk/>
          <pc:sldMk cId="4105106316" sldId="1084"/>
        </pc:sldMkLst>
        <pc:spChg chg="mod">
          <ac:chgData name="Brie Nelson" userId="S::brie_elearningdoc.com#ext#@cisco.onmicrosoft.com::712abed6-64c6-4c4c-80f1-14676a42bb74" providerId="AD" clId="Web-{C290A510-4225-B041-96EC-891D66964EF8}" dt="2022-11-28T17:39:23.853" v="164" actId="20577"/>
          <ac:spMkLst>
            <pc:docMk/>
            <pc:sldMk cId="4105106316" sldId="1084"/>
            <ac:spMk id="56321" creationId="{00000000-0000-0000-0000-000000000000}"/>
          </ac:spMkLst>
        </pc:spChg>
      </pc:sldChg>
    </pc:docChg>
  </pc:docChgLst>
  <pc:docChgLst>
    <pc:chgData name="Anna Bolen -X (abolen - UNICON INC at Cisco)" userId="8fcf5b57-97b6-40ce-9683-275924855fa8" providerId="ADAL" clId="{69C044FF-9B59-4CE7-865E-AE38A5E63AB1}"/>
    <pc:docChg chg="addSld delSld modSld">
      <pc:chgData name="Anna Bolen -X (abolen - UNICON INC at Cisco)" userId="8fcf5b57-97b6-40ce-9683-275924855fa8" providerId="ADAL" clId="{69C044FF-9B59-4CE7-865E-AE38A5E63AB1}" dt="2022-10-25T20:09:01.697" v="14" actId="20577"/>
      <pc:docMkLst>
        <pc:docMk/>
      </pc:docMkLst>
      <pc:sldChg chg="modSp add del mod">
        <pc:chgData name="Anna Bolen -X (abolen - UNICON INC at Cisco)" userId="8fcf5b57-97b6-40ce-9683-275924855fa8" providerId="ADAL" clId="{69C044FF-9B59-4CE7-865E-AE38A5E63AB1}" dt="2022-10-25T20:08:40.185" v="4" actId="20577"/>
        <pc:sldMkLst>
          <pc:docMk/>
          <pc:sldMk cId="0" sldId="257"/>
        </pc:sldMkLst>
        <pc:spChg chg="mod">
          <ac:chgData name="Anna Bolen -X (abolen - UNICON INC at Cisco)" userId="8fcf5b57-97b6-40ce-9683-275924855fa8" providerId="ADAL" clId="{69C044FF-9B59-4CE7-865E-AE38A5E63AB1}" dt="2022-10-25T20:08:40.185" v="4" actId="20577"/>
          <ac:spMkLst>
            <pc:docMk/>
            <pc:sldMk cId="0" sldId="257"/>
            <ac:spMk id="2" creationId="{00000000-0000-0000-0000-000000000000}"/>
          </ac:spMkLst>
        </pc:spChg>
      </pc:sldChg>
      <pc:sldChg chg="add del">
        <pc:chgData name="Anna Bolen -X (abolen - UNICON INC at Cisco)" userId="8fcf5b57-97b6-40ce-9683-275924855fa8" providerId="ADAL" clId="{69C044FF-9B59-4CE7-865E-AE38A5E63AB1}" dt="2022-10-25T20:08:36.862" v="2"/>
        <pc:sldMkLst>
          <pc:docMk/>
          <pc:sldMk cId="0" sldId="258"/>
        </pc:sldMkLst>
      </pc:sldChg>
      <pc:sldChg chg="add del">
        <pc:chgData name="Anna Bolen -X (abolen - UNICON INC at Cisco)" userId="8fcf5b57-97b6-40ce-9683-275924855fa8" providerId="ADAL" clId="{69C044FF-9B59-4CE7-865E-AE38A5E63AB1}" dt="2022-10-25T20:08:36.862" v="2"/>
        <pc:sldMkLst>
          <pc:docMk/>
          <pc:sldMk cId="0" sldId="259"/>
        </pc:sldMkLst>
      </pc:sldChg>
      <pc:sldChg chg="modSp add del mod">
        <pc:chgData name="Anna Bolen -X (abolen - UNICON INC at Cisco)" userId="8fcf5b57-97b6-40ce-9683-275924855fa8" providerId="ADAL" clId="{69C044FF-9B59-4CE7-865E-AE38A5E63AB1}" dt="2022-10-25T20:08:45.336" v="6" actId="20577"/>
        <pc:sldMkLst>
          <pc:docMk/>
          <pc:sldMk cId="0" sldId="260"/>
        </pc:sldMkLst>
        <pc:spChg chg="mod">
          <ac:chgData name="Anna Bolen -X (abolen - UNICON INC at Cisco)" userId="8fcf5b57-97b6-40ce-9683-275924855fa8" providerId="ADAL" clId="{69C044FF-9B59-4CE7-865E-AE38A5E63AB1}" dt="2022-10-25T20:08:45.336" v="6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add del mod">
        <pc:chgData name="Anna Bolen -X (abolen - UNICON INC at Cisco)" userId="8fcf5b57-97b6-40ce-9683-275924855fa8" providerId="ADAL" clId="{69C044FF-9B59-4CE7-865E-AE38A5E63AB1}" dt="2022-10-25T20:09:01.697" v="14" actId="20577"/>
        <pc:sldMkLst>
          <pc:docMk/>
          <pc:sldMk cId="0" sldId="261"/>
        </pc:sldMkLst>
        <pc:spChg chg="mod">
          <ac:chgData name="Anna Bolen -X (abolen - UNICON INC at Cisco)" userId="8fcf5b57-97b6-40ce-9683-275924855fa8" providerId="ADAL" clId="{69C044FF-9B59-4CE7-865E-AE38A5E63AB1}" dt="2022-10-25T20:08:56.316" v="10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Anna Bolen -X (abolen - UNICON INC at Cisco)" userId="8fcf5b57-97b6-40ce-9683-275924855fa8" providerId="ADAL" clId="{69C044FF-9B59-4CE7-865E-AE38A5E63AB1}" dt="2022-10-25T20:09:01.697" v="14" actId="20577"/>
          <ac:spMkLst>
            <pc:docMk/>
            <pc:sldMk cId="0" sldId="261"/>
            <ac:spMk id="3" creationId="{00000000-0000-0000-0000-000000000000}"/>
          </ac:spMkLst>
        </pc:spChg>
      </pc:sldChg>
      <pc:sldChg chg="add">
        <pc:chgData name="Anna Bolen -X (abolen - UNICON INC at Cisco)" userId="8fcf5b57-97b6-40ce-9683-275924855fa8" providerId="ADAL" clId="{69C044FF-9B59-4CE7-865E-AE38A5E63AB1}" dt="2022-10-25T20:08:36.862" v="2"/>
        <pc:sldMkLst>
          <pc:docMk/>
          <pc:sldMk cId="2226954716" sldId="1072"/>
        </pc:sldMkLst>
      </pc:sldChg>
      <pc:sldChg chg="modSp add mod">
        <pc:chgData name="Anna Bolen -X (abolen - UNICON INC at Cisco)" userId="8fcf5b57-97b6-40ce-9683-275924855fa8" providerId="ADAL" clId="{69C044FF-9B59-4CE7-865E-AE38A5E63AB1}" dt="2022-10-25T20:08:50.671" v="8" actId="20577"/>
        <pc:sldMkLst>
          <pc:docMk/>
          <pc:sldMk cId="3094066351" sldId="1073"/>
        </pc:sldMkLst>
        <pc:spChg chg="mod">
          <ac:chgData name="Anna Bolen -X (abolen - UNICON INC at Cisco)" userId="8fcf5b57-97b6-40ce-9683-275924855fa8" providerId="ADAL" clId="{69C044FF-9B59-4CE7-865E-AE38A5E63AB1}" dt="2022-10-25T20:08:50.671" v="8" actId="20577"/>
          <ac:spMkLst>
            <pc:docMk/>
            <pc:sldMk cId="3094066351" sldId="1073"/>
            <ac:spMk id="2" creationId="{00000000-0000-0000-0000-000000000000}"/>
          </ac:spMkLst>
        </pc:spChg>
      </pc:sldChg>
      <pc:sldChg chg="add">
        <pc:chgData name="Anna Bolen -X (abolen - UNICON INC at Cisco)" userId="8fcf5b57-97b6-40ce-9683-275924855fa8" providerId="ADAL" clId="{69C044FF-9B59-4CE7-865E-AE38A5E63AB1}" dt="2022-10-25T20:08:22.177" v="0"/>
        <pc:sldMkLst>
          <pc:docMk/>
          <pc:sldMk cId="1525672446" sldId="1075"/>
        </pc:sldMkLst>
      </pc:sldChg>
    </pc:docChg>
  </pc:docChgLst>
  <pc:docChgLst>
    <pc:chgData name="Anna Bolen -X (abolen - UNICON INC at Cisco)" userId="8fcf5b57-97b6-40ce-9683-275924855fa8" providerId="ADAL" clId="{CDEC8408-718C-43D7-8D92-83A8E64B226D}"/>
    <pc:docChg chg="custSel modSld">
      <pc:chgData name="Anna Bolen -X (abolen - UNICON INC at Cisco)" userId="8fcf5b57-97b6-40ce-9683-275924855fa8" providerId="ADAL" clId="{CDEC8408-718C-43D7-8D92-83A8E64B226D}" dt="2023-03-23T17:17:31.817" v="3" actId="313"/>
      <pc:docMkLst>
        <pc:docMk/>
      </pc:docMkLst>
      <pc:sldChg chg="modSp mod modNotesTx">
        <pc:chgData name="Anna Bolen -X (abolen - UNICON INC at Cisco)" userId="8fcf5b57-97b6-40ce-9683-275924855fa8" providerId="ADAL" clId="{CDEC8408-718C-43D7-8D92-83A8E64B226D}" dt="2023-03-23T17:17:30.273" v="1" actId="313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CDEC8408-718C-43D7-8D92-83A8E64B226D}" dt="2023-03-23T17:17:29.304" v="0" actId="313"/>
          <ac:spMkLst>
            <pc:docMk/>
            <pc:sldMk cId="0" sldId="256"/>
            <ac:spMk id="4" creationId="{00000000-0000-0000-0000-000000000000}"/>
          </ac:spMkLst>
        </pc:spChg>
      </pc:sldChg>
      <pc:sldChg chg="modSp mod modNotesTx">
        <pc:chgData name="Anna Bolen -X (abolen - UNICON INC at Cisco)" userId="8fcf5b57-97b6-40ce-9683-275924855fa8" providerId="ADAL" clId="{CDEC8408-718C-43D7-8D92-83A8E64B226D}" dt="2023-03-23T17:17:31.817" v="3" actId="313"/>
        <pc:sldMkLst>
          <pc:docMk/>
          <pc:sldMk cId="0" sldId="262"/>
        </pc:sldMkLst>
        <pc:spChg chg="mod">
          <ac:chgData name="Anna Bolen -X (abolen - UNICON INC at Cisco)" userId="8fcf5b57-97b6-40ce-9683-275924855fa8" providerId="ADAL" clId="{CDEC8408-718C-43D7-8D92-83A8E64B226D}" dt="2023-03-23T17:17:31.165" v="2" actId="313"/>
          <ac:spMkLst>
            <pc:docMk/>
            <pc:sldMk cId="0" sldId="262"/>
            <ac:spMk id="3" creationId="{00000000-0000-0000-0000-000000000000}"/>
          </ac:spMkLst>
        </pc:spChg>
      </pc:sldChg>
    </pc:docChg>
  </pc:docChgLst>
  <pc:docChgLst>
    <pc:chgData name="Brie Nelson" userId="S::brie_elearningdoc.com#ext#@cisco.onmicrosoft.com::712abed6-64c6-4c4c-80f1-14676a42bb74" providerId="AD" clId="Web-{4FD5A8F4-018D-E539-E939-E996F13EDD42}"/>
    <pc:docChg chg="addSld delSld modSld">
      <pc:chgData name="Brie Nelson" userId="S::brie_elearningdoc.com#ext#@cisco.onmicrosoft.com::712abed6-64c6-4c4c-80f1-14676a42bb74" providerId="AD" clId="Web-{4FD5A8F4-018D-E539-E939-E996F13EDD42}" dt="2022-11-28T15:50:06.131" v="540" actId="14100"/>
      <pc:docMkLst>
        <pc:docMk/>
      </pc:docMkLst>
      <pc:sldChg chg="modSp">
        <pc:chgData name="Brie Nelson" userId="S::brie_elearningdoc.com#ext#@cisco.onmicrosoft.com::712abed6-64c6-4c4c-80f1-14676a42bb74" providerId="AD" clId="Web-{4FD5A8F4-018D-E539-E939-E996F13EDD42}" dt="2022-11-28T13:51:31.948" v="12" actId="14100"/>
        <pc:sldMkLst>
          <pc:docMk/>
          <pc:sldMk cId="0" sldId="257"/>
        </pc:sldMkLst>
        <pc:spChg chg="mod">
          <ac:chgData name="Brie Nelson" userId="S::brie_elearningdoc.com#ext#@cisco.onmicrosoft.com::712abed6-64c6-4c4c-80f1-14676a42bb74" providerId="AD" clId="Web-{4FD5A8F4-018D-E539-E939-E996F13EDD42}" dt="2022-11-28T13:51:31.948" v="12" actId="14100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4FD5A8F4-018D-E539-E939-E996F13EDD42}" dt="2022-11-28T13:51:46.402" v="13" actId="1076"/>
        <pc:sldMkLst>
          <pc:docMk/>
          <pc:sldMk cId="0" sldId="258"/>
        </pc:sldMkLst>
        <pc:spChg chg="mod">
          <ac:chgData name="Brie Nelson" userId="S::brie_elearningdoc.com#ext#@cisco.onmicrosoft.com::712abed6-64c6-4c4c-80f1-14676a42bb74" providerId="AD" clId="Web-{4FD5A8F4-018D-E539-E939-E996F13EDD42}" dt="2022-11-28T13:51:46.402" v="13" actId="1076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4FD5A8F4-018D-E539-E939-E996F13EDD42}" dt="2022-11-28T15:07:39.829" v="172" actId="1076"/>
        <pc:sldMkLst>
          <pc:docMk/>
          <pc:sldMk cId="0" sldId="260"/>
        </pc:sldMkLst>
        <pc:spChg chg="mod">
          <ac:chgData name="Brie Nelson" userId="S::brie_elearningdoc.com#ext#@cisco.onmicrosoft.com::712abed6-64c6-4c4c-80f1-14676a42bb74" providerId="AD" clId="Web-{4FD5A8F4-018D-E539-E939-E996F13EDD42}" dt="2022-11-28T15:07:39.829" v="172" actId="1076"/>
          <ac:spMkLst>
            <pc:docMk/>
            <pc:sldMk cId="0" sldId="260"/>
            <ac:spMk id="5" creationId="{7188AF34-F17D-65FE-91B6-733B90851DC8}"/>
          </ac:spMkLst>
        </pc:spChg>
        <pc:graphicFrameChg chg="mod">
          <ac:chgData name="Brie Nelson" userId="S::brie_elearningdoc.com#ext#@cisco.onmicrosoft.com::712abed6-64c6-4c4c-80f1-14676a42bb74" providerId="AD" clId="Web-{4FD5A8F4-018D-E539-E939-E996F13EDD42}" dt="2022-11-28T15:07:35.251" v="171" actId="1076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">
        <pc:chgData name="Brie Nelson" userId="S::brie_elearningdoc.com#ext#@cisco.onmicrosoft.com::712abed6-64c6-4c4c-80f1-14676a42bb74" providerId="AD" clId="Web-{4FD5A8F4-018D-E539-E939-E996F13EDD42}" dt="2022-11-28T13:54:09.405" v="36" actId="20577"/>
        <pc:sldMkLst>
          <pc:docMk/>
          <pc:sldMk cId="0" sldId="261"/>
        </pc:sldMkLst>
        <pc:spChg chg="mod">
          <ac:chgData name="Brie Nelson" userId="S::brie_elearningdoc.com#ext#@cisco.onmicrosoft.com::712abed6-64c6-4c4c-80f1-14676a42bb74" providerId="AD" clId="Web-{4FD5A8F4-018D-E539-E939-E996F13EDD42}" dt="2022-11-28T13:54:09.405" v="36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4FD5A8F4-018D-E539-E939-E996F13EDD42}" dt="2022-11-28T13:56:21.721" v="39" actId="1076"/>
        <pc:sldMkLst>
          <pc:docMk/>
          <pc:sldMk cId="0" sldId="264"/>
        </pc:sldMkLst>
        <pc:spChg chg="mod">
          <ac:chgData name="Brie Nelson" userId="S::brie_elearningdoc.com#ext#@cisco.onmicrosoft.com::712abed6-64c6-4c4c-80f1-14676a42bb74" providerId="AD" clId="Web-{4FD5A8F4-018D-E539-E939-E996F13EDD42}" dt="2022-11-28T13:56:21.721" v="39" actId="1076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4FD5A8F4-018D-E539-E939-E996F13EDD42}" dt="2022-11-28T13:57:19.676" v="43" actId="1076"/>
        <pc:sldMkLst>
          <pc:docMk/>
          <pc:sldMk cId="0" sldId="265"/>
        </pc:sldMkLst>
        <pc:spChg chg="mod">
          <ac:chgData name="Brie Nelson" userId="S::brie_elearningdoc.com#ext#@cisco.onmicrosoft.com::712abed6-64c6-4c4c-80f1-14676a42bb74" providerId="AD" clId="Web-{4FD5A8F4-018D-E539-E939-E996F13EDD42}" dt="2022-11-28T13:57:19.676" v="43" actId="1076"/>
          <ac:spMkLst>
            <pc:docMk/>
            <pc:sldMk cId="0" sldId="265"/>
            <ac:spMk id="4" creationId="{4F75B248-006F-E15F-A02F-BA55733B6FE2}"/>
          </ac:spMkLst>
        </pc:spChg>
      </pc:sldChg>
      <pc:sldChg chg="modSp">
        <pc:chgData name="Brie Nelson" userId="S::brie_elearningdoc.com#ext#@cisco.onmicrosoft.com::712abed6-64c6-4c4c-80f1-14676a42bb74" providerId="AD" clId="Web-{4FD5A8F4-018D-E539-E939-E996F13EDD42}" dt="2022-11-28T14:01:31.838" v="63"/>
        <pc:sldMkLst>
          <pc:docMk/>
          <pc:sldMk cId="0" sldId="266"/>
        </pc:sldMkLst>
        <pc:graphicFrameChg chg="mod modGraphic">
          <ac:chgData name="Brie Nelson" userId="S::brie_elearningdoc.com#ext#@cisco.onmicrosoft.com::712abed6-64c6-4c4c-80f1-14676a42bb74" providerId="AD" clId="Web-{4FD5A8F4-018D-E539-E939-E996F13EDD42}" dt="2022-11-28T14:01:31.838" v="63"/>
          <ac:graphicFrameMkLst>
            <pc:docMk/>
            <pc:sldMk cId="0" sldId="266"/>
            <ac:graphicFrameMk id="4" creationId="{06D8CB96-70B1-1303-7EDE-9AD71EDAAF5D}"/>
          </ac:graphicFrameMkLst>
        </pc:graphicFrameChg>
      </pc:sldChg>
      <pc:sldChg chg="modSp">
        <pc:chgData name="Brie Nelson" userId="S::brie_elearningdoc.com#ext#@cisco.onmicrosoft.com::712abed6-64c6-4c4c-80f1-14676a42bb74" providerId="AD" clId="Web-{4FD5A8F4-018D-E539-E939-E996F13EDD42}" dt="2022-11-28T14:03:47.013" v="64" actId="1076"/>
        <pc:sldMkLst>
          <pc:docMk/>
          <pc:sldMk cId="0" sldId="269"/>
        </pc:sldMkLst>
        <pc:spChg chg="mod">
          <ac:chgData name="Brie Nelson" userId="S::brie_elearningdoc.com#ext#@cisco.onmicrosoft.com::712abed6-64c6-4c4c-80f1-14676a42bb74" providerId="AD" clId="Web-{4FD5A8F4-018D-E539-E939-E996F13EDD42}" dt="2022-11-28T14:03:47.013" v="64" actId="1076"/>
          <ac:spMkLst>
            <pc:docMk/>
            <pc:sldMk cId="0" sldId="269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4FD5A8F4-018D-E539-E939-E996F13EDD42}" dt="2022-11-28T14:05:50.189" v="65" actId="1076"/>
        <pc:sldMkLst>
          <pc:docMk/>
          <pc:sldMk cId="0" sldId="270"/>
        </pc:sldMkLst>
        <pc:spChg chg="mod">
          <ac:chgData name="Brie Nelson" userId="S::brie_elearningdoc.com#ext#@cisco.onmicrosoft.com::712abed6-64c6-4c4c-80f1-14676a42bb74" providerId="AD" clId="Web-{4FD5A8F4-018D-E539-E939-E996F13EDD42}" dt="2022-11-28T14:05:50.189" v="65" actId="1076"/>
          <ac:spMkLst>
            <pc:docMk/>
            <pc:sldMk cId="0" sldId="270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4FD5A8F4-018D-E539-E939-E996F13EDD42}" dt="2022-11-28T14:10:44.586" v="78" actId="20577"/>
        <pc:sldMkLst>
          <pc:docMk/>
          <pc:sldMk cId="0" sldId="271"/>
        </pc:sldMkLst>
        <pc:spChg chg="mod">
          <ac:chgData name="Brie Nelson" userId="S::brie_elearningdoc.com#ext#@cisco.onmicrosoft.com::712abed6-64c6-4c4c-80f1-14676a42bb74" providerId="AD" clId="Web-{4FD5A8F4-018D-E539-E939-E996F13EDD42}" dt="2022-11-28T14:10:44.586" v="78" actId="20577"/>
          <ac:spMkLst>
            <pc:docMk/>
            <pc:sldMk cId="0" sldId="271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4FD5A8F4-018D-E539-E939-E996F13EDD42}" dt="2022-11-28T14:14:59.109" v="94" actId="1076"/>
        <pc:sldMkLst>
          <pc:docMk/>
          <pc:sldMk cId="0" sldId="272"/>
        </pc:sldMkLst>
        <pc:spChg chg="mod">
          <ac:chgData name="Brie Nelson" userId="S::brie_elearningdoc.com#ext#@cisco.onmicrosoft.com::712abed6-64c6-4c4c-80f1-14676a42bb74" providerId="AD" clId="Web-{4FD5A8F4-018D-E539-E939-E996F13EDD42}" dt="2022-11-28T14:14:18.639" v="89" actId="20577"/>
          <ac:spMkLst>
            <pc:docMk/>
            <pc:sldMk cId="0" sldId="272"/>
            <ac:spMk id="4" creationId="{47684E0C-5F9D-034C-A311-E618DBDD96A1}"/>
          </ac:spMkLst>
        </pc:spChg>
        <pc:spChg chg="mod">
          <ac:chgData name="Brie Nelson" userId="S::brie_elearningdoc.com#ext#@cisco.onmicrosoft.com::712abed6-64c6-4c4c-80f1-14676a42bb74" providerId="AD" clId="Web-{4FD5A8F4-018D-E539-E939-E996F13EDD42}" dt="2022-11-28T14:14:36.827" v="92" actId="20577"/>
          <ac:spMkLst>
            <pc:docMk/>
            <pc:sldMk cId="0" sldId="272"/>
            <ac:spMk id="5" creationId="{00C61D43-D0A4-F684-F89E-9A58064E0B8C}"/>
          </ac:spMkLst>
        </pc:spChg>
        <pc:spChg chg="mod">
          <ac:chgData name="Brie Nelson" userId="S::brie_elearningdoc.com#ext#@cisco.onmicrosoft.com::712abed6-64c6-4c4c-80f1-14676a42bb74" providerId="AD" clId="Web-{4FD5A8F4-018D-E539-E939-E996F13EDD42}" dt="2022-11-28T14:13:46.528" v="87" actId="1076"/>
          <ac:spMkLst>
            <pc:docMk/>
            <pc:sldMk cId="0" sldId="272"/>
            <ac:spMk id="6" creationId="{CDA8322B-5308-374D-BED1-29C42AD71148}"/>
          </ac:spMkLst>
        </pc:spChg>
        <pc:picChg chg="mod">
          <ac:chgData name="Brie Nelson" userId="S::brie_elearningdoc.com#ext#@cisco.onmicrosoft.com::712abed6-64c6-4c4c-80f1-14676a42bb74" providerId="AD" clId="Web-{4FD5A8F4-018D-E539-E939-E996F13EDD42}" dt="2022-11-28T14:14:59.109" v="94" actId="1076"/>
          <ac:picMkLst>
            <pc:docMk/>
            <pc:sldMk cId="0" sldId="272"/>
            <ac:picMk id="8" creationId="{28F9F40D-4830-CB37-360B-F8A08A665255}"/>
          </ac:picMkLst>
        </pc:picChg>
      </pc:sldChg>
      <pc:sldChg chg="modSp">
        <pc:chgData name="Brie Nelson" userId="S::brie_elearningdoc.com#ext#@cisco.onmicrosoft.com::712abed6-64c6-4c4c-80f1-14676a42bb74" providerId="AD" clId="Web-{4FD5A8F4-018D-E539-E939-E996F13EDD42}" dt="2022-11-28T14:32:35.791" v="102" actId="20577"/>
        <pc:sldMkLst>
          <pc:docMk/>
          <pc:sldMk cId="0" sldId="273"/>
        </pc:sldMkLst>
        <pc:spChg chg="mod">
          <ac:chgData name="Brie Nelson" userId="S::brie_elearningdoc.com#ext#@cisco.onmicrosoft.com::712abed6-64c6-4c4c-80f1-14676a42bb74" providerId="AD" clId="Web-{4FD5A8F4-018D-E539-E939-E996F13EDD42}" dt="2022-11-28T14:32:35.791" v="102" actId="20577"/>
          <ac:spMkLst>
            <pc:docMk/>
            <pc:sldMk cId="0" sldId="273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4FD5A8F4-018D-E539-E939-E996F13EDD42}" dt="2022-11-28T14:35:03.107" v="103" actId="1076"/>
        <pc:sldMkLst>
          <pc:docMk/>
          <pc:sldMk cId="0" sldId="274"/>
        </pc:sldMkLst>
        <pc:spChg chg="mod">
          <ac:chgData name="Brie Nelson" userId="S::brie_elearningdoc.com#ext#@cisco.onmicrosoft.com::712abed6-64c6-4c4c-80f1-14676a42bb74" providerId="AD" clId="Web-{4FD5A8F4-018D-E539-E939-E996F13EDD42}" dt="2022-11-28T14:35:03.107" v="103" actId="1076"/>
          <ac:spMkLst>
            <pc:docMk/>
            <pc:sldMk cId="0" sldId="274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4FD5A8F4-018D-E539-E939-E996F13EDD42}" dt="2022-11-28T14:41:22.805" v="117" actId="20577"/>
        <pc:sldMkLst>
          <pc:docMk/>
          <pc:sldMk cId="0" sldId="275"/>
        </pc:sldMkLst>
        <pc:spChg chg="mod">
          <ac:chgData name="Brie Nelson" userId="S::brie_elearningdoc.com#ext#@cisco.onmicrosoft.com::712abed6-64c6-4c4c-80f1-14676a42bb74" providerId="AD" clId="Web-{4FD5A8F4-018D-E539-E939-E996F13EDD42}" dt="2022-11-28T14:41:22.805" v="117" actId="20577"/>
          <ac:spMkLst>
            <pc:docMk/>
            <pc:sldMk cId="0" sldId="275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4FD5A8F4-018D-E539-E939-E996F13EDD42}" dt="2022-11-28T14:58:22.190" v="164" actId="1076"/>
        <pc:sldMkLst>
          <pc:docMk/>
          <pc:sldMk cId="0" sldId="276"/>
        </pc:sldMkLst>
        <pc:spChg chg="mod">
          <ac:chgData name="Brie Nelson" userId="S::brie_elearningdoc.com#ext#@cisco.onmicrosoft.com::712abed6-64c6-4c4c-80f1-14676a42bb74" providerId="AD" clId="Web-{4FD5A8F4-018D-E539-E939-E996F13EDD42}" dt="2022-11-28T14:58:22.190" v="164" actId="1076"/>
          <ac:spMkLst>
            <pc:docMk/>
            <pc:sldMk cId="0" sldId="276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4FD5A8F4-018D-E539-E939-E996F13EDD42}" dt="2022-11-28T15:49:42.755" v="535" actId="1076"/>
        <pc:sldMkLst>
          <pc:docMk/>
          <pc:sldMk cId="0" sldId="278"/>
        </pc:sldMkLst>
        <pc:spChg chg="mod">
          <ac:chgData name="Brie Nelson" userId="S::brie_elearningdoc.com#ext#@cisco.onmicrosoft.com::712abed6-64c6-4c4c-80f1-14676a42bb74" providerId="AD" clId="Web-{4FD5A8F4-018D-E539-E939-E996F13EDD42}" dt="2022-11-28T15:49:42.755" v="535" actId="1076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4FD5A8F4-018D-E539-E939-E996F13EDD42}" dt="2022-11-28T15:05:59.499" v="165" actId="1076"/>
        <pc:sldMkLst>
          <pc:docMk/>
          <pc:sldMk cId="0" sldId="279"/>
        </pc:sldMkLst>
        <pc:spChg chg="mod">
          <ac:chgData name="Brie Nelson" userId="S::brie_elearningdoc.com#ext#@cisco.onmicrosoft.com::712abed6-64c6-4c4c-80f1-14676a42bb74" providerId="AD" clId="Web-{4FD5A8F4-018D-E539-E939-E996F13EDD42}" dt="2022-11-28T15:05:59.499" v="165" actId="1076"/>
          <ac:spMkLst>
            <pc:docMk/>
            <pc:sldMk cId="0" sldId="279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4FD5A8F4-018D-E539-E939-E996F13EDD42}" dt="2022-11-28T13:51:54.339" v="14" actId="1076"/>
        <pc:sldMkLst>
          <pc:docMk/>
          <pc:sldMk cId="2226954716" sldId="1072"/>
        </pc:sldMkLst>
        <pc:spChg chg="mod">
          <ac:chgData name="Brie Nelson" userId="S::brie_elearningdoc.com#ext#@cisco.onmicrosoft.com::712abed6-64c6-4c4c-80f1-14676a42bb74" providerId="AD" clId="Web-{4FD5A8F4-018D-E539-E939-E996F13EDD42}" dt="2022-11-28T13:51:54.339" v="14" actId="1076"/>
          <ac:spMkLst>
            <pc:docMk/>
            <pc:sldMk cId="2226954716" sldId="1072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4FD5A8F4-018D-E539-E939-E996F13EDD42}" dt="2022-11-28T13:55:31.907" v="38" actId="1076"/>
        <pc:sldMkLst>
          <pc:docMk/>
          <pc:sldMk cId="1525672446" sldId="1075"/>
        </pc:sldMkLst>
        <pc:spChg chg="mod">
          <ac:chgData name="Brie Nelson" userId="S::brie_elearningdoc.com#ext#@cisco.onmicrosoft.com::712abed6-64c6-4c4c-80f1-14676a42bb74" providerId="AD" clId="Web-{4FD5A8F4-018D-E539-E939-E996F13EDD42}" dt="2022-11-28T13:55:31.907" v="38" actId="1076"/>
          <ac:spMkLst>
            <pc:docMk/>
            <pc:sldMk cId="1525672446" sldId="1075"/>
            <ac:spMk id="5" creationId="{7188AF34-F17D-65FE-91B6-733B90851DC8}"/>
          </ac:spMkLst>
        </pc:spChg>
      </pc:sldChg>
      <pc:sldChg chg="modSp">
        <pc:chgData name="Brie Nelson" userId="S::brie_elearningdoc.com#ext#@cisco.onmicrosoft.com::712abed6-64c6-4c4c-80f1-14676a42bb74" providerId="AD" clId="Web-{4FD5A8F4-018D-E539-E939-E996F13EDD42}" dt="2022-11-28T14:08:04.754" v="71" actId="20577"/>
        <pc:sldMkLst>
          <pc:docMk/>
          <pc:sldMk cId="4021443735" sldId="1078"/>
        </pc:sldMkLst>
        <pc:spChg chg="mod">
          <ac:chgData name="Brie Nelson" userId="S::brie_elearningdoc.com#ext#@cisco.onmicrosoft.com::712abed6-64c6-4c4c-80f1-14676a42bb74" providerId="AD" clId="Web-{4FD5A8F4-018D-E539-E939-E996F13EDD42}" dt="2022-11-28T14:08:04.754" v="71" actId="20577"/>
          <ac:spMkLst>
            <pc:docMk/>
            <pc:sldMk cId="4021443735" sldId="1078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4FD5A8F4-018D-E539-E939-E996F13EDD42}" dt="2022-11-28T14:16:04.047" v="96" actId="14100"/>
        <pc:sldMkLst>
          <pc:docMk/>
          <pc:sldMk cId="2051786488" sldId="1079"/>
        </pc:sldMkLst>
        <pc:spChg chg="mod">
          <ac:chgData name="Brie Nelson" userId="S::brie_elearningdoc.com#ext#@cisco.onmicrosoft.com::712abed6-64c6-4c4c-80f1-14676a42bb74" providerId="AD" clId="Web-{4FD5A8F4-018D-E539-E939-E996F13EDD42}" dt="2022-11-28T14:16:04.047" v="96" actId="14100"/>
          <ac:spMkLst>
            <pc:docMk/>
            <pc:sldMk cId="2051786488" sldId="1079"/>
            <ac:spMk id="8" creationId="{8F986EC1-308B-9243-E59F-D363BAA38430}"/>
          </ac:spMkLst>
        </pc:spChg>
      </pc:sldChg>
      <pc:sldChg chg="modSp">
        <pc:chgData name="Brie Nelson" userId="S::brie_elearningdoc.com#ext#@cisco.onmicrosoft.com::712abed6-64c6-4c4c-80f1-14676a42bb74" providerId="AD" clId="Web-{4FD5A8F4-018D-E539-E939-E996F13EDD42}" dt="2022-11-28T14:12:53.199" v="86" actId="14100"/>
        <pc:sldMkLst>
          <pc:docMk/>
          <pc:sldMk cId="55474537" sldId="1080"/>
        </pc:sldMkLst>
        <pc:spChg chg="mod">
          <ac:chgData name="Brie Nelson" userId="S::brie_elearningdoc.com#ext#@cisco.onmicrosoft.com::712abed6-64c6-4c4c-80f1-14676a42bb74" providerId="AD" clId="Web-{4FD5A8F4-018D-E539-E939-E996F13EDD42}" dt="2022-11-28T14:12:53.199" v="86" actId="14100"/>
          <ac:spMkLst>
            <pc:docMk/>
            <pc:sldMk cId="55474537" sldId="1080"/>
            <ac:spMk id="6" creationId="{3E0A620C-970C-22E2-0EAB-8F518C73C644}"/>
          </ac:spMkLst>
        </pc:spChg>
      </pc:sldChg>
      <pc:sldChg chg="delSp modSp">
        <pc:chgData name="Brie Nelson" userId="S::brie_elearningdoc.com#ext#@cisco.onmicrosoft.com::712abed6-64c6-4c4c-80f1-14676a42bb74" providerId="AD" clId="Web-{4FD5A8F4-018D-E539-E939-E996F13EDD42}" dt="2022-11-28T14:44:29.325" v="135" actId="1076"/>
        <pc:sldMkLst>
          <pc:docMk/>
          <pc:sldMk cId="2712706966" sldId="1081"/>
        </pc:sldMkLst>
        <pc:spChg chg="del">
          <ac:chgData name="Brie Nelson" userId="S::brie_elearningdoc.com#ext#@cisco.onmicrosoft.com::712abed6-64c6-4c4c-80f1-14676a42bb74" providerId="AD" clId="Web-{4FD5A8F4-018D-E539-E939-E996F13EDD42}" dt="2022-11-28T14:42:45.479" v="121"/>
          <ac:spMkLst>
            <pc:docMk/>
            <pc:sldMk cId="2712706966" sldId="1081"/>
            <ac:spMk id="4" creationId="{19B50F85-90C0-0BD0-63BC-4767C637877A}"/>
          </ac:spMkLst>
        </pc:spChg>
        <pc:spChg chg="mod">
          <ac:chgData name="Brie Nelson" userId="S::brie_elearningdoc.com#ext#@cisco.onmicrosoft.com::712abed6-64c6-4c4c-80f1-14676a42bb74" providerId="AD" clId="Web-{4FD5A8F4-018D-E539-E939-E996F13EDD42}" dt="2022-11-28T14:43:54.262" v="131" actId="20577"/>
          <ac:spMkLst>
            <pc:docMk/>
            <pc:sldMk cId="2712706966" sldId="1081"/>
            <ac:spMk id="5" creationId="{00000000-0000-0000-0000-000000000000}"/>
          </ac:spMkLst>
        </pc:spChg>
        <pc:spChg chg="mod">
          <ac:chgData name="Brie Nelson" userId="S::brie_elearningdoc.com#ext#@cisco.onmicrosoft.com::712abed6-64c6-4c4c-80f1-14676a42bb74" providerId="AD" clId="Web-{4FD5A8F4-018D-E539-E939-E996F13EDD42}" dt="2022-11-28T14:44:29.325" v="135" actId="1076"/>
          <ac:spMkLst>
            <pc:docMk/>
            <pc:sldMk cId="2712706966" sldId="1081"/>
            <ac:spMk id="6" creationId="{F2820273-8D88-0A35-1706-D4E0A8F9BC2C}"/>
          </ac:spMkLst>
        </pc:spChg>
      </pc:sldChg>
      <pc:sldChg chg="modSp">
        <pc:chgData name="Brie Nelson" userId="S::brie_elearningdoc.com#ext#@cisco.onmicrosoft.com::712abed6-64c6-4c4c-80f1-14676a42bb74" providerId="AD" clId="Web-{4FD5A8F4-018D-E539-E939-E996F13EDD42}" dt="2022-11-28T15:50:06.131" v="540" actId="14100"/>
        <pc:sldMkLst>
          <pc:docMk/>
          <pc:sldMk cId="1988885849" sldId="1083"/>
        </pc:sldMkLst>
        <pc:spChg chg="mod">
          <ac:chgData name="Brie Nelson" userId="S::brie_elearningdoc.com#ext#@cisco.onmicrosoft.com::712abed6-64c6-4c4c-80f1-14676a42bb74" providerId="AD" clId="Web-{4FD5A8F4-018D-E539-E939-E996F13EDD42}" dt="2022-11-28T15:50:06.131" v="540" actId="14100"/>
          <ac:spMkLst>
            <pc:docMk/>
            <pc:sldMk cId="1988885849" sldId="1083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4FD5A8F4-018D-E539-E939-E996F13EDD42}" dt="2022-11-28T13:54:33.468" v="37" actId="1076"/>
        <pc:sldMkLst>
          <pc:docMk/>
          <pc:sldMk cId="2694940647" sldId="1085"/>
        </pc:sldMkLst>
        <pc:spChg chg="mod">
          <ac:chgData name="Brie Nelson" userId="S::brie_elearningdoc.com#ext#@cisco.onmicrosoft.com::712abed6-64c6-4c4c-80f1-14676a42bb74" providerId="AD" clId="Web-{4FD5A8F4-018D-E539-E939-E996F13EDD42}" dt="2022-11-28T13:54:33.468" v="37" actId="1076"/>
          <ac:spMkLst>
            <pc:docMk/>
            <pc:sldMk cId="2694940647" sldId="1085"/>
            <ac:spMk id="3" creationId="{00000000-0000-0000-0000-000000000000}"/>
          </ac:spMkLst>
        </pc:spChg>
      </pc:sldChg>
      <pc:sldChg chg="delSp modSp add del replId">
        <pc:chgData name="Brie Nelson" userId="S::brie_elearningdoc.com#ext#@cisco.onmicrosoft.com::712abed6-64c6-4c4c-80f1-14676a42bb74" providerId="AD" clId="Web-{4FD5A8F4-018D-E539-E939-E996F13EDD42}" dt="2022-11-28T14:48:32.831" v="163"/>
        <pc:sldMkLst>
          <pc:docMk/>
          <pc:sldMk cId="2933341325" sldId="1086"/>
        </pc:sldMkLst>
        <pc:spChg chg="del mod">
          <ac:chgData name="Brie Nelson" userId="S::brie_elearningdoc.com#ext#@cisco.onmicrosoft.com::712abed6-64c6-4c4c-80f1-14676a42bb74" providerId="AD" clId="Web-{4FD5A8F4-018D-E539-E939-E996F13EDD42}" dt="2022-11-28T14:47:57.096" v="158"/>
          <ac:spMkLst>
            <pc:docMk/>
            <pc:sldMk cId="2933341325" sldId="1086"/>
            <ac:spMk id="4" creationId="{19B50F85-90C0-0BD0-63BC-4767C637877A}"/>
          </ac:spMkLst>
        </pc:spChg>
        <pc:spChg chg="del mod">
          <ac:chgData name="Brie Nelson" userId="S::brie_elearningdoc.com#ext#@cisco.onmicrosoft.com::712abed6-64c6-4c4c-80f1-14676a42bb74" providerId="AD" clId="Web-{4FD5A8F4-018D-E539-E939-E996F13EDD42}" dt="2022-11-28T14:42:33.619" v="120"/>
          <ac:spMkLst>
            <pc:docMk/>
            <pc:sldMk cId="2933341325" sldId="1086"/>
            <ac:spMk id="5" creationId="{00000000-0000-0000-0000-000000000000}"/>
          </ac:spMkLst>
        </pc:spChg>
        <pc:spChg chg="mod">
          <ac:chgData name="Brie Nelson" userId="S::brie_elearningdoc.com#ext#@cisco.onmicrosoft.com::712abed6-64c6-4c4c-80f1-14676a42bb74" providerId="AD" clId="Web-{4FD5A8F4-018D-E539-E939-E996F13EDD42}" dt="2022-11-28T14:47:31.361" v="156" actId="1076"/>
          <ac:spMkLst>
            <pc:docMk/>
            <pc:sldMk cId="2933341325" sldId="1086"/>
            <ac:spMk id="6" creationId="{F2820273-8D88-0A35-1706-D4E0A8F9BC2C}"/>
          </ac:spMkLst>
        </pc:spChg>
      </pc:sldChg>
      <pc:sldChg chg="addSp delSp modSp add replId">
        <pc:chgData name="Brie Nelson" userId="S::brie_elearningdoc.com#ext#@cisco.onmicrosoft.com::712abed6-64c6-4c4c-80f1-14676a42bb74" providerId="AD" clId="Web-{4FD5A8F4-018D-E539-E939-E996F13EDD42}" dt="2022-11-28T14:48:21.893" v="162"/>
        <pc:sldMkLst>
          <pc:docMk/>
          <pc:sldMk cId="2388718094" sldId="1087"/>
        </pc:sldMkLst>
        <pc:spChg chg="add">
          <ac:chgData name="Brie Nelson" userId="S::brie_elearningdoc.com#ext#@cisco.onmicrosoft.com::712abed6-64c6-4c4c-80f1-14676a42bb74" providerId="AD" clId="Web-{4FD5A8F4-018D-E539-E939-E996F13EDD42}" dt="2022-11-28T14:48:06.893" v="159"/>
          <ac:spMkLst>
            <pc:docMk/>
            <pc:sldMk cId="2388718094" sldId="1087"/>
            <ac:spMk id="4" creationId="{AACA1C1C-AB61-A6BA-BBE2-793D5009B62C}"/>
          </ac:spMkLst>
        </pc:spChg>
        <pc:spChg chg="del mod">
          <ac:chgData name="Brie Nelson" userId="S::brie_elearningdoc.com#ext#@cisco.onmicrosoft.com::712abed6-64c6-4c4c-80f1-14676a42bb74" providerId="AD" clId="Web-{4FD5A8F4-018D-E539-E939-E996F13EDD42}" dt="2022-11-28T14:48:21.893" v="162"/>
          <ac:spMkLst>
            <pc:docMk/>
            <pc:sldMk cId="2388718094" sldId="1087"/>
            <ac:spMk id="5" creationId="{00000000-0000-0000-0000-000000000000}"/>
          </ac:spMkLst>
        </pc:spChg>
      </pc:sldChg>
    </pc:docChg>
  </pc:docChgLst>
  <pc:docChgLst>
    <pc:chgData name="Angela Robbins" userId="S::angela.robbins_elearningdoc.com#ext#@cisco.onmicrosoft.com::e406273b-12cd-460d-a763-85132e1718ac" providerId="AD" clId="Web-{16CCE0F2-1295-9411-5B3B-333CD86723AF}"/>
    <pc:docChg chg="addSld delSld modSld sldOrd addMainMaster">
      <pc:chgData name="Angela Robbins" userId="S::angela.robbins_elearningdoc.com#ext#@cisco.onmicrosoft.com::e406273b-12cd-460d-a763-85132e1718ac" providerId="AD" clId="Web-{16CCE0F2-1295-9411-5B3B-333CD86723AF}" dt="2022-11-11T17:04:02.847" v="834" actId="1076"/>
      <pc:docMkLst>
        <pc:docMk/>
      </pc:docMkLst>
      <pc:sldChg chg="modSp">
        <pc:chgData name="Angela Robbins" userId="S::angela.robbins_elearningdoc.com#ext#@cisco.onmicrosoft.com::e406273b-12cd-460d-a763-85132e1718ac" providerId="AD" clId="Web-{16CCE0F2-1295-9411-5B3B-333CD86723AF}" dt="2022-11-11T17:00:16.824" v="819" actId="1076"/>
        <pc:sldMkLst>
          <pc:docMk/>
          <pc:sldMk cId="0" sldId="266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1T17:00:16.824" v="819" actId="1076"/>
          <ac:spMkLst>
            <pc:docMk/>
            <pc:sldMk cId="0" sldId="266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16CCE0F2-1295-9411-5B3B-333CD86723AF}" dt="2022-11-11T16:54:01.406" v="782" actId="1076"/>
        <pc:sldMkLst>
          <pc:docMk/>
          <pc:sldMk cId="0" sldId="269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1T16:54:01.406" v="782" actId="1076"/>
          <ac:spMkLst>
            <pc:docMk/>
            <pc:sldMk cId="0" sldId="269"/>
            <ac:spMk id="5" creationId="{00000000-0000-0000-0000-000000000000}"/>
          </ac:spMkLst>
        </pc:spChg>
      </pc:sldChg>
      <pc:sldChg chg="addSp modSp">
        <pc:chgData name="Angela Robbins" userId="S::angela.robbins_elearningdoc.com#ext#@cisco.onmicrosoft.com::e406273b-12cd-460d-a763-85132e1718ac" providerId="AD" clId="Web-{16CCE0F2-1295-9411-5B3B-333CD86723AF}" dt="2022-11-11T16:53:26.670" v="769" actId="20577"/>
        <pc:sldMkLst>
          <pc:docMk/>
          <pc:sldMk cId="0" sldId="270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1T16:53:26.670" v="769" actId="20577"/>
          <ac:spMkLst>
            <pc:docMk/>
            <pc:sldMk cId="0" sldId="270"/>
            <ac:spMk id="5" creationId="{00000000-0000-0000-0000-000000000000}"/>
          </ac:spMkLst>
        </pc:spChg>
        <pc:picChg chg="add mod modCrop">
          <ac:chgData name="Angela Robbins" userId="S::angela.robbins_elearningdoc.com#ext#@cisco.onmicrosoft.com::e406273b-12cd-460d-a763-85132e1718ac" providerId="AD" clId="Web-{16CCE0F2-1295-9411-5B3B-333CD86723AF}" dt="2022-11-10T21:49:59.575" v="311" actId="1076"/>
          <ac:picMkLst>
            <pc:docMk/>
            <pc:sldMk cId="0" sldId="270"/>
            <ac:picMk id="4" creationId="{C339E02E-13C5-E626-1678-204926B09405}"/>
          </ac:picMkLst>
        </pc:picChg>
      </pc:sldChg>
      <pc:sldChg chg="addSp delSp modSp">
        <pc:chgData name="Angela Robbins" userId="S::angela.robbins_elearningdoc.com#ext#@cisco.onmicrosoft.com::e406273b-12cd-460d-a763-85132e1718ac" providerId="AD" clId="Web-{16CCE0F2-1295-9411-5B3B-333CD86723AF}" dt="2022-11-11T16:52:21.793" v="757" actId="1076"/>
        <pc:sldMkLst>
          <pc:docMk/>
          <pc:sldMk cId="0" sldId="271"/>
        </pc:sldMkLst>
        <pc:spChg chg="add del mod">
          <ac:chgData name="Angela Robbins" userId="S::angela.robbins_elearningdoc.com#ext#@cisco.onmicrosoft.com::e406273b-12cd-460d-a763-85132e1718ac" providerId="AD" clId="Web-{16CCE0F2-1295-9411-5B3B-333CD86723AF}" dt="2022-11-11T16:16:59.021" v="389"/>
          <ac:spMkLst>
            <pc:docMk/>
            <pc:sldMk cId="0" sldId="271"/>
            <ac:spMk id="4" creationId="{02205CC2-2BBF-EF6B-64A0-C2CD028392A8}"/>
          </ac:spMkLst>
        </pc:spChg>
        <pc:spChg chg="mod">
          <ac:chgData name="Angela Robbins" userId="S::angela.robbins_elearningdoc.com#ext#@cisco.onmicrosoft.com::e406273b-12cd-460d-a763-85132e1718ac" providerId="AD" clId="Web-{16CCE0F2-1295-9411-5B3B-333CD86723AF}" dt="2022-11-11T16:52:15.980" v="754" actId="14100"/>
          <ac:spMkLst>
            <pc:docMk/>
            <pc:sldMk cId="0" sldId="271"/>
            <ac:spMk id="5" creationId="{00000000-0000-0000-0000-000000000000}"/>
          </ac:spMkLst>
        </pc:spChg>
        <pc:picChg chg="add mod">
          <ac:chgData name="Angela Robbins" userId="S::angela.robbins_elearningdoc.com#ext#@cisco.onmicrosoft.com::e406273b-12cd-460d-a763-85132e1718ac" providerId="AD" clId="Web-{16CCE0F2-1295-9411-5B3B-333CD86723AF}" dt="2022-11-11T16:52:21.793" v="757" actId="1076"/>
          <ac:picMkLst>
            <pc:docMk/>
            <pc:sldMk cId="0" sldId="271"/>
            <ac:picMk id="7" creationId="{D6A5A97E-DFAE-E81B-F2B7-98D384E79560}"/>
          </ac:picMkLst>
        </pc:picChg>
      </pc:sldChg>
      <pc:sldChg chg="addSp delSp modSp">
        <pc:chgData name="Angela Robbins" userId="S::angela.robbins_elearningdoc.com#ext#@cisco.onmicrosoft.com::e406273b-12cd-460d-a763-85132e1718ac" providerId="AD" clId="Web-{16CCE0F2-1295-9411-5B3B-333CD86723AF}" dt="2022-11-11T16:51:15.650" v="744" actId="20577"/>
        <pc:sldMkLst>
          <pc:docMk/>
          <pc:sldMk cId="0" sldId="272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1T16:20:09.777" v="446" actId="20577"/>
          <ac:spMkLst>
            <pc:docMk/>
            <pc:sldMk cId="0" sldId="272"/>
            <ac:spMk id="3" creationId="{00000000-0000-0000-0000-000000000000}"/>
          </ac:spMkLst>
        </pc:spChg>
        <pc:spChg chg="del mod">
          <ac:chgData name="Angela Robbins" userId="S::angela.robbins_elearningdoc.com#ext#@cisco.onmicrosoft.com::e406273b-12cd-460d-a763-85132e1718ac" providerId="AD" clId="Web-{16CCE0F2-1295-9411-5B3B-333CD86723AF}" dt="2022-11-11T16:17:12.162" v="392"/>
          <ac:spMkLst>
            <pc:docMk/>
            <pc:sldMk cId="0" sldId="272"/>
            <ac:spMk id="5" creationId="{00000000-0000-0000-0000-000000000000}"/>
          </ac:spMkLst>
        </pc:spChg>
        <pc:spChg chg="add mod">
          <ac:chgData name="Angela Robbins" userId="S::angela.robbins_elearningdoc.com#ext#@cisco.onmicrosoft.com::e406273b-12cd-460d-a763-85132e1718ac" providerId="AD" clId="Web-{16CCE0F2-1295-9411-5B3B-333CD86723AF}" dt="2022-11-11T16:51:15.650" v="744" actId="20577"/>
          <ac:spMkLst>
            <pc:docMk/>
            <pc:sldMk cId="0" sldId="272"/>
            <ac:spMk id="6" creationId="{CDA8322B-5308-374D-BED1-29C42AD71148}"/>
          </ac:spMkLst>
        </pc:spChg>
        <pc:picChg chg="add del mod modCrop">
          <ac:chgData name="Angela Robbins" userId="S::angela.robbins_elearningdoc.com#ext#@cisco.onmicrosoft.com::e406273b-12cd-460d-a763-85132e1718ac" providerId="AD" clId="Web-{16CCE0F2-1295-9411-5B3B-333CD86723AF}" dt="2022-11-11T16:17:19.802" v="396"/>
          <ac:picMkLst>
            <pc:docMk/>
            <pc:sldMk cId="0" sldId="272"/>
            <ac:picMk id="4" creationId="{265DA873-3534-439F-FDC9-E51A7361B5BF}"/>
          </ac:picMkLst>
        </pc:picChg>
        <pc:picChg chg="add mod modCrop">
          <ac:chgData name="Angela Robbins" userId="S::angela.robbins_elearningdoc.com#ext#@cisco.onmicrosoft.com::e406273b-12cd-460d-a763-85132e1718ac" providerId="AD" clId="Web-{16CCE0F2-1295-9411-5B3B-333CD86723AF}" dt="2022-11-11T16:20:01.730" v="443" actId="1076"/>
          <ac:picMkLst>
            <pc:docMk/>
            <pc:sldMk cId="0" sldId="272"/>
            <ac:picMk id="7" creationId="{C193E0F7-A669-3AF8-AA99-A805DD35E822}"/>
          </ac:picMkLst>
        </pc:picChg>
      </pc:sldChg>
      <pc:sldChg chg="modSp">
        <pc:chgData name="Angela Robbins" userId="S::angela.robbins_elearningdoc.com#ext#@cisco.onmicrosoft.com::e406273b-12cd-460d-a763-85132e1718ac" providerId="AD" clId="Web-{16CCE0F2-1295-9411-5B3B-333CD86723AF}" dt="2022-11-11T16:49:14.068" v="691" actId="20577"/>
        <pc:sldMkLst>
          <pc:docMk/>
          <pc:sldMk cId="0" sldId="274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1T16:49:14.068" v="691" actId="20577"/>
          <ac:spMkLst>
            <pc:docMk/>
            <pc:sldMk cId="0" sldId="274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16CCE0F2-1295-9411-5B3B-333CD86723AF}" dt="2022-11-11T16:48:37.770" v="684" actId="1076"/>
        <pc:sldMkLst>
          <pc:docMk/>
          <pc:sldMk cId="0" sldId="275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1T16:48:37.770" v="684" actId="1076"/>
          <ac:spMkLst>
            <pc:docMk/>
            <pc:sldMk cId="0" sldId="275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16CCE0F2-1295-9411-5B3B-333CD86723AF}" dt="2022-11-11T16:47:08.736" v="640" actId="20577"/>
        <pc:sldMkLst>
          <pc:docMk/>
          <pc:sldMk cId="0" sldId="276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1T16:47:08.736" v="640" actId="20577"/>
          <ac:spMkLst>
            <pc:docMk/>
            <pc:sldMk cId="0" sldId="276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16CCE0F2-1295-9411-5B3B-333CD86723AF}" dt="2022-11-11T16:43:47.292" v="565" actId="1076"/>
        <pc:sldMkLst>
          <pc:docMk/>
          <pc:sldMk cId="0" sldId="278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1T16:43:47.292" v="565" actId="1076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16CCE0F2-1295-9411-5B3B-333CD86723AF}" dt="2022-11-11T16:38:12.688" v="547" actId="1076"/>
        <pc:sldMkLst>
          <pc:docMk/>
          <pc:sldMk cId="0" sldId="279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1T16:38:12.688" v="547" actId="1076"/>
          <ac:spMkLst>
            <pc:docMk/>
            <pc:sldMk cId="0" sldId="279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16CCE0F2-1295-9411-5B3B-333CD86723AF}" dt="2022-11-10T21:34:37.559" v="244" actId="1076"/>
        <pc:sldMkLst>
          <pc:docMk/>
          <pc:sldMk cId="1525672446" sldId="1075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0T21:34:34.543" v="243" actId="1076"/>
          <ac:spMkLst>
            <pc:docMk/>
            <pc:sldMk cId="1525672446" sldId="1075"/>
            <ac:spMk id="5" creationId="{7188AF34-F17D-65FE-91B6-733B90851DC8}"/>
          </ac:spMkLst>
        </pc:spChg>
        <pc:graphicFrameChg chg="mod modGraphic">
          <ac:chgData name="Angela Robbins" userId="S::angela.robbins_elearningdoc.com#ext#@cisco.onmicrosoft.com::e406273b-12cd-460d-a763-85132e1718ac" providerId="AD" clId="Web-{16CCE0F2-1295-9411-5B3B-333CD86723AF}" dt="2022-11-10T21:34:37.559" v="244" actId="1076"/>
          <ac:graphicFrameMkLst>
            <pc:docMk/>
            <pc:sldMk cId="1525672446" sldId="1075"/>
            <ac:graphicFrameMk id="4" creationId="{40064EF4-EE2B-342C-EA9E-699582F380FF}"/>
          </ac:graphicFrameMkLst>
        </pc:graphicFrameChg>
      </pc:sldChg>
      <pc:sldChg chg="modSp add replId">
        <pc:chgData name="Angela Robbins" userId="S::angela.robbins_elearningdoc.com#ext#@cisco.onmicrosoft.com::e406273b-12cd-460d-a763-85132e1718ac" providerId="AD" clId="Web-{16CCE0F2-1295-9411-5B3B-333CD86723AF}" dt="2022-11-11T17:00:23.028" v="824" actId="20577"/>
        <pc:sldMkLst>
          <pc:docMk/>
          <pc:sldMk cId="1392246902" sldId="1076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1T17:00:23.028" v="824" actId="20577"/>
          <ac:spMkLst>
            <pc:docMk/>
            <pc:sldMk cId="1392246902" sldId="1076"/>
            <ac:spMk id="5" creationId="{00000000-0000-0000-0000-000000000000}"/>
          </ac:spMkLst>
        </pc:spChg>
      </pc:sldChg>
      <pc:sldChg chg="addSp delSp modSp add del replId">
        <pc:chgData name="Angela Robbins" userId="S::angela.robbins_elearningdoc.com#ext#@cisco.onmicrosoft.com::e406273b-12cd-460d-a763-85132e1718ac" providerId="AD" clId="Web-{16CCE0F2-1295-9411-5B3B-333CD86723AF}" dt="2022-11-11T16:53:14.404" v="767"/>
        <pc:sldMkLst>
          <pc:docMk/>
          <pc:sldMk cId="4104261997" sldId="1077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0T21:54:57.851" v="332" actId="20577"/>
          <ac:spMkLst>
            <pc:docMk/>
            <pc:sldMk cId="4104261997" sldId="1077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16CCE0F2-1295-9411-5B3B-333CD86723AF}" dt="2022-11-10T21:52:01.673" v="319" actId="20577"/>
          <ac:spMkLst>
            <pc:docMk/>
            <pc:sldMk cId="4104261997" sldId="1077"/>
            <ac:spMk id="5" creationId="{00000000-0000-0000-0000-000000000000}"/>
          </ac:spMkLst>
        </pc:spChg>
        <pc:picChg chg="del">
          <ac:chgData name="Angela Robbins" userId="S::angela.robbins_elearningdoc.com#ext#@cisco.onmicrosoft.com::e406273b-12cd-460d-a763-85132e1718ac" providerId="AD" clId="Web-{16CCE0F2-1295-9411-5B3B-333CD86723AF}" dt="2022-11-10T21:52:02.720" v="320"/>
          <ac:picMkLst>
            <pc:docMk/>
            <pc:sldMk cId="4104261997" sldId="1077"/>
            <ac:picMk id="4" creationId="{C339E02E-13C5-E626-1678-204926B09405}"/>
          </ac:picMkLst>
        </pc:picChg>
        <pc:picChg chg="add mod">
          <ac:chgData name="Angela Robbins" userId="S::angela.robbins_elearningdoc.com#ext#@cisco.onmicrosoft.com::e406273b-12cd-460d-a763-85132e1718ac" providerId="AD" clId="Web-{16CCE0F2-1295-9411-5B3B-333CD86723AF}" dt="2022-11-11T16:53:01.826" v="766" actId="1076"/>
          <ac:picMkLst>
            <pc:docMk/>
            <pc:sldMk cId="4104261997" sldId="1077"/>
            <ac:picMk id="6" creationId="{211B295C-0330-68D3-10C5-C3A1436E929E}"/>
          </ac:picMkLst>
        </pc:picChg>
      </pc:sldChg>
      <pc:sldChg chg="modSp add ord replId">
        <pc:chgData name="Angela Robbins" userId="S::angela.robbins_elearningdoc.com#ext#@cisco.onmicrosoft.com::e406273b-12cd-460d-a763-85132e1718ac" providerId="AD" clId="Web-{16CCE0F2-1295-9411-5B3B-333CD86723AF}" dt="2022-11-11T16:52:56.997" v="765" actId="1076"/>
        <pc:sldMkLst>
          <pc:docMk/>
          <pc:sldMk cId="4021443735" sldId="1078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1T16:52:51.763" v="762" actId="20577"/>
          <ac:spMkLst>
            <pc:docMk/>
            <pc:sldMk cId="4021443735" sldId="1078"/>
            <ac:spMk id="5" creationId="{00000000-0000-0000-0000-000000000000}"/>
          </ac:spMkLst>
        </pc:spChg>
        <pc:picChg chg="mod modCrop">
          <ac:chgData name="Angela Robbins" userId="S::angela.robbins_elearningdoc.com#ext#@cisco.onmicrosoft.com::e406273b-12cd-460d-a763-85132e1718ac" providerId="AD" clId="Web-{16CCE0F2-1295-9411-5B3B-333CD86723AF}" dt="2022-11-11T16:52:56.997" v="765" actId="1076"/>
          <ac:picMkLst>
            <pc:docMk/>
            <pc:sldMk cId="4021443735" sldId="1078"/>
            <ac:picMk id="6" creationId="{211B295C-0330-68D3-10C5-C3A1436E929E}"/>
          </ac:picMkLst>
        </pc:picChg>
      </pc:sldChg>
      <pc:sldChg chg="addSp delSp modSp add replId">
        <pc:chgData name="Angela Robbins" userId="S::angela.robbins_elearningdoc.com#ext#@cisco.onmicrosoft.com::e406273b-12cd-460d-a763-85132e1718ac" providerId="AD" clId="Web-{16CCE0F2-1295-9411-5B3B-333CD86723AF}" dt="2022-11-11T16:51:06.324" v="743" actId="20577"/>
        <pc:sldMkLst>
          <pc:docMk/>
          <pc:sldMk cId="2051786488" sldId="1079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1T16:20:16.027" v="448" actId="20577"/>
          <ac:spMkLst>
            <pc:docMk/>
            <pc:sldMk cId="2051786488" sldId="1079"/>
            <ac:spMk id="3" creationId="{00000000-0000-0000-0000-000000000000}"/>
          </ac:spMkLst>
        </pc:spChg>
        <pc:spChg chg="del mod">
          <ac:chgData name="Angela Robbins" userId="S::angela.robbins_elearningdoc.com#ext#@cisco.onmicrosoft.com::e406273b-12cd-460d-a763-85132e1718ac" providerId="AD" clId="Web-{16CCE0F2-1295-9411-5B3B-333CD86723AF}" dt="2022-11-11T16:17:48.803" v="405"/>
          <ac:spMkLst>
            <pc:docMk/>
            <pc:sldMk cId="2051786488" sldId="1079"/>
            <ac:spMk id="5" creationId="{00000000-0000-0000-0000-000000000000}"/>
          </ac:spMkLst>
        </pc:spChg>
        <pc:spChg chg="add mod">
          <ac:chgData name="Angela Robbins" userId="S::angela.robbins_elearningdoc.com#ext#@cisco.onmicrosoft.com::e406273b-12cd-460d-a763-85132e1718ac" providerId="AD" clId="Web-{16CCE0F2-1295-9411-5B3B-333CD86723AF}" dt="2022-11-11T16:50:05.398" v="697" actId="20577"/>
          <ac:spMkLst>
            <pc:docMk/>
            <pc:sldMk cId="2051786488" sldId="1079"/>
            <ac:spMk id="6" creationId="{8FCFAE34-370D-7FA8-8CAD-AA40C4B88E45}"/>
          </ac:spMkLst>
        </pc:spChg>
        <pc:spChg chg="add mod">
          <ac:chgData name="Angela Robbins" userId="S::angela.robbins_elearningdoc.com#ext#@cisco.onmicrosoft.com::e406273b-12cd-460d-a763-85132e1718ac" providerId="AD" clId="Web-{16CCE0F2-1295-9411-5B3B-333CD86723AF}" dt="2022-11-11T16:51:06.324" v="743" actId="20577"/>
          <ac:spMkLst>
            <pc:docMk/>
            <pc:sldMk cId="2051786488" sldId="1079"/>
            <ac:spMk id="8" creationId="{8F986EC1-308B-9243-E59F-D363BAA38430}"/>
          </ac:spMkLst>
        </pc:spChg>
        <pc:picChg chg="del">
          <ac:chgData name="Angela Robbins" userId="S::angela.robbins_elearningdoc.com#ext#@cisco.onmicrosoft.com::e406273b-12cd-460d-a763-85132e1718ac" providerId="AD" clId="Web-{16CCE0F2-1295-9411-5B3B-333CD86723AF}" dt="2022-11-11T16:04:32.340" v="376"/>
          <ac:picMkLst>
            <pc:docMk/>
            <pc:sldMk cId="2051786488" sldId="1079"/>
            <ac:picMk id="4" creationId="{265DA873-3534-439F-FDC9-E51A7361B5BF}"/>
          </ac:picMkLst>
        </pc:picChg>
        <pc:picChg chg="add mod modCrop">
          <ac:chgData name="Angela Robbins" userId="S::angela.robbins_elearningdoc.com#ext#@cisco.onmicrosoft.com::e406273b-12cd-460d-a763-85132e1718ac" providerId="AD" clId="Web-{16CCE0F2-1295-9411-5B3B-333CD86723AF}" dt="2022-11-11T16:30:48.407" v="467" actId="1076"/>
          <ac:picMkLst>
            <pc:docMk/>
            <pc:sldMk cId="2051786488" sldId="1079"/>
            <ac:picMk id="7" creationId="{40AF14EC-E679-2C0E-5004-5A61EF1CD1C9}"/>
          </ac:picMkLst>
        </pc:picChg>
      </pc:sldChg>
      <pc:sldChg chg="addSp delSp modSp add replId">
        <pc:chgData name="Angela Robbins" userId="S::angela.robbins_elearningdoc.com#ext#@cisco.onmicrosoft.com::e406273b-12cd-460d-a763-85132e1718ac" providerId="AD" clId="Web-{16CCE0F2-1295-9411-5B3B-333CD86723AF}" dt="2022-11-11T16:51:35.995" v="746" actId="14100"/>
        <pc:sldMkLst>
          <pc:docMk/>
          <pc:sldMk cId="55474537" sldId="1080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1T16:17:31.787" v="399" actId="20577"/>
          <ac:spMkLst>
            <pc:docMk/>
            <pc:sldMk cId="55474537" sldId="1080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16CCE0F2-1295-9411-5B3B-333CD86723AF}" dt="2022-11-11T16:17:41.084" v="402" actId="20577"/>
          <ac:spMkLst>
            <pc:docMk/>
            <pc:sldMk cId="55474537" sldId="1080"/>
            <ac:spMk id="5" creationId="{00000000-0000-0000-0000-000000000000}"/>
          </ac:spMkLst>
        </pc:spChg>
        <pc:spChg chg="add mod">
          <ac:chgData name="Angela Robbins" userId="S::angela.robbins_elearningdoc.com#ext#@cisco.onmicrosoft.com::e406273b-12cd-460d-a763-85132e1718ac" providerId="AD" clId="Web-{16CCE0F2-1295-9411-5B3B-333CD86723AF}" dt="2022-11-11T16:51:35.995" v="746" actId="14100"/>
          <ac:spMkLst>
            <pc:docMk/>
            <pc:sldMk cId="55474537" sldId="1080"/>
            <ac:spMk id="6" creationId="{3E0A620C-970C-22E2-0EAB-8F518C73C644}"/>
          </ac:spMkLst>
        </pc:spChg>
        <pc:picChg chg="del">
          <ac:chgData name="Angela Robbins" userId="S::angela.robbins_elearningdoc.com#ext#@cisco.onmicrosoft.com::e406273b-12cd-460d-a763-85132e1718ac" providerId="AD" clId="Web-{16CCE0F2-1295-9411-5B3B-333CD86723AF}" dt="2022-11-11T16:17:39.147" v="400"/>
          <ac:picMkLst>
            <pc:docMk/>
            <pc:sldMk cId="55474537" sldId="1080"/>
            <ac:picMk id="7" creationId="{D6A5A97E-DFAE-E81B-F2B7-98D384E79560}"/>
          </ac:picMkLst>
        </pc:picChg>
      </pc:sldChg>
      <pc:sldChg chg="modSp add replId">
        <pc:chgData name="Angela Robbins" userId="S::angela.robbins_elearningdoc.com#ext#@cisco.onmicrosoft.com::e406273b-12cd-460d-a763-85132e1718ac" providerId="AD" clId="Web-{16CCE0F2-1295-9411-5B3B-333CD86723AF}" dt="2022-11-11T16:47:54.865" v="676" actId="20577"/>
        <pc:sldMkLst>
          <pc:docMk/>
          <pc:sldMk cId="2712706966" sldId="1081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1T16:34:43.805" v="512" actId="20577"/>
          <ac:spMkLst>
            <pc:docMk/>
            <pc:sldMk cId="2712706966" sldId="1081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16CCE0F2-1295-9411-5B3B-333CD86723AF}" dt="2022-11-11T16:47:54.865" v="676" actId="20577"/>
          <ac:spMkLst>
            <pc:docMk/>
            <pc:sldMk cId="2712706966" sldId="1081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16CCE0F2-1295-9411-5B3B-333CD86723AF}" dt="2022-11-11T16:47:28.174" v="655" actId="20577"/>
        <pc:sldMkLst>
          <pc:docMk/>
          <pc:sldMk cId="3430827925" sldId="1082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1T16:47:28.174" v="655" actId="20577"/>
          <ac:spMkLst>
            <pc:docMk/>
            <pc:sldMk cId="3430827925" sldId="1082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16CCE0F2-1295-9411-5B3B-333CD86723AF}" dt="2022-11-11T16:45:30.655" v="618" actId="20577"/>
        <pc:sldMkLst>
          <pc:docMk/>
          <pc:sldMk cId="1988885849" sldId="1083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1T16:37:48.671" v="544" actId="20577"/>
          <ac:spMkLst>
            <pc:docMk/>
            <pc:sldMk cId="1988885849" sldId="1083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16CCE0F2-1295-9411-5B3B-333CD86723AF}" dt="2022-11-11T16:45:30.655" v="618" actId="20577"/>
          <ac:spMkLst>
            <pc:docMk/>
            <pc:sldMk cId="1988885849" sldId="1083"/>
            <ac:spMk id="5" creationId="{00000000-0000-0000-0000-000000000000}"/>
          </ac:spMkLst>
        </pc:spChg>
      </pc:sldChg>
      <pc:sldChg chg="modSp add">
        <pc:chgData name="Angela Robbins" userId="S::angela.robbins_elearningdoc.com#ext#@cisco.onmicrosoft.com::e406273b-12cd-460d-a763-85132e1718ac" providerId="AD" clId="Web-{16CCE0F2-1295-9411-5B3B-333CD86723AF}" dt="2022-11-11T17:04:02.847" v="834" actId="1076"/>
        <pc:sldMkLst>
          <pc:docMk/>
          <pc:sldMk cId="4105106316" sldId="1084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1T16:42:22.086" v="550" actId="20577"/>
          <ac:spMkLst>
            <pc:docMk/>
            <pc:sldMk cId="4105106316" sldId="1084"/>
            <ac:spMk id="56321" creationId="{00000000-0000-0000-0000-000000000000}"/>
          </ac:spMkLst>
        </pc:spChg>
        <pc:graphicFrameChg chg="mod modGraphic">
          <ac:chgData name="Angela Robbins" userId="S::angela.robbins_elearningdoc.com#ext#@cisco.onmicrosoft.com::e406273b-12cd-460d-a763-85132e1718ac" providerId="AD" clId="Web-{16CCE0F2-1295-9411-5B3B-333CD86723AF}" dt="2022-11-11T17:04:02.847" v="834" actId="1076"/>
          <ac:graphicFrameMkLst>
            <pc:docMk/>
            <pc:sldMk cId="4105106316" sldId="1084"/>
            <ac:graphicFrameMk id="3" creationId="{00000000-0000-0000-0000-000000000000}"/>
          </ac:graphicFrameMkLst>
        </pc:graphicFrameChg>
      </pc:sldChg>
      <pc:sldChg chg="modSp add replId">
        <pc:chgData name="Angela Robbins" userId="S::angela.robbins_elearningdoc.com#ext#@cisco.onmicrosoft.com::e406273b-12cd-460d-a763-85132e1718ac" providerId="AD" clId="Web-{16CCE0F2-1295-9411-5B3B-333CD86723AF}" dt="2022-11-11T16:44:19.262" v="573" actId="1076"/>
        <pc:sldMkLst>
          <pc:docMk/>
          <pc:sldMk cId="4154534989" sldId="1085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1T16:43:54.042" v="567" actId="20577"/>
          <ac:spMkLst>
            <pc:docMk/>
            <pc:sldMk cId="4154534989" sldId="1085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16CCE0F2-1295-9411-5B3B-333CD86723AF}" dt="2022-11-11T16:44:19.262" v="573" actId="1076"/>
          <ac:spMkLst>
            <pc:docMk/>
            <pc:sldMk cId="4154534989" sldId="1085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16CCE0F2-1295-9411-5B3B-333CD86723AF}" dt="2022-11-11T16:46:33.407" v="635" actId="1076"/>
        <pc:sldMkLst>
          <pc:docMk/>
          <pc:sldMk cId="1208484122" sldId="1086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1T16:46:33.407" v="635" actId="1076"/>
          <ac:spMkLst>
            <pc:docMk/>
            <pc:sldMk cId="1208484122" sldId="1086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16CCE0F2-1295-9411-5B3B-333CD86723AF}" dt="2022-11-11T16:54:27.360" v="792" actId="1076"/>
        <pc:sldMkLst>
          <pc:docMk/>
          <pc:sldMk cId="2933195922" sldId="1087"/>
        </pc:sldMkLst>
        <pc:spChg chg="mod">
          <ac:chgData name="Angela Robbins" userId="S::angela.robbins_elearningdoc.com#ext#@cisco.onmicrosoft.com::e406273b-12cd-460d-a763-85132e1718ac" providerId="AD" clId="Web-{16CCE0F2-1295-9411-5B3B-333CD86723AF}" dt="2022-11-11T16:54:27.360" v="792" actId="1076"/>
          <ac:spMkLst>
            <pc:docMk/>
            <pc:sldMk cId="2933195922" sldId="1087"/>
            <ac:spMk id="5" creationId="{00000000-0000-0000-0000-000000000000}"/>
          </ac:spMkLst>
        </pc:spChg>
      </pc:sldChg>
      <pc:sldMasterChg chg="add addSldLayout">
        <pc:chgData name="Angela Robbins" userId="S::angela.robbins_elearningdoc.com#ext#@cisco.onmicrosoft.com::e406273b-12cd-460d-a763-85132e1718ac" providerId="AD" clId="Web-{16CCE0F2-1295-9411-5B3B-333CD86723AF}" dt="2022-11-11T16:42:16.101" v="548"/>
        <pc:sldMasterMkLst>
          <pc:docMk/>
          <pc:sldMasterMk cId="0" sldId="2147483700"/>
        </pc:sldMasterMkLst>
        <pc:sldLayoutChg chg="add">
          <pc:chgData name="Angela Robbins" userId="S::angela.robbins_elearningdoc.com#ext#@cisco.onmicrosoft.com::e406273b-12cd-460d-a763-85132e1718ac" providerId="AD" clId="Web-{16CCE0F2-1295-9411-5B3B-333CD86723AF}" dt="2022-11-11T16:42:16.101" v="548"/>
          <pc:sldLayoutMkLst>
            <pc:docMk/>
            <pc:sldMasterMk cId="0" sldId="2147483700"/>
            <pc:sldLayoutMk cId="3086725553" sldId="2147483962"/>
          </pc:sldLayoutMkLst>
        </pc:sldLayoutChg>
        <pc:sldLayoutChg chg="add">
          <pc:chgData name="Angela Robbins" userId="S::angela.robbins_elearningdoc.com#ext#@cisco.onmicrosoft.com::e406273b-12cd-460d-a763-85132e1718ac" providerId="AD" clId="Web-{16CCE0F2-1295-9411-5B3B-333CD86723AF}" dt="2022-11-11T16:42:16.101" v="548"/>
          <pc:sldLayoutMkLst>
            <pc:docMk/>
            <pc:sldMasterMk cId="0" sldId="2147483700"/>
            <pc:sldLayoutMk cId="1890854121" sldId="2147483965"/>
          </pc:sldLayoutMkLst>
        </pc:sldLayoutChg>
        <pc:sldLayoutChg chg="add">
          <pc:chgData name="Angela Robbins" userId="S::angela.robbins_elearningdoc.com#ext#@cisco.onmicrosoft.com::e406273b-12cd-460d-a763-85132e1718ac" providerId="AD" clId="Web-{16CCE0F2-1295-9411-5B3B-333CD86723AF}" dt="2022-11-11T16:42:16.101" v="548"/>
          <pc:sldLayoutMkLst>
            <pc:docMk/>
            <pc:sldMasterMk cId="0" sldId="2147483700"/>
            <pc:sldLayoutMk cId="542967988" sldId="2147483967"/>
          </pc:sldLayoutMkLst>
        </pc:sldLayoutChg>
        <pc:sldLayoutChg chg="add">
          <pc:chgData name="Angela Robbins" userId="S::angela.robbins_elearningdoc.com#ext#@cisco.onmicrosoft.com::e406273b-12cd-460d-a763-85132e1718ac" providerId="AD" clId="Web-{16CCE0F2-1295-9411-5B3B-333CD86723AF}" dt="2022-11-11T16:42:16.101" v="548"/>
          <pc:sldLayoutMkLst>
            <pc:docMk/>
            <pc:sldMasterMk cId="0" sldId="2147483700"/>
            <pc:sldLayoutMk cId="4222912136" sldId="2147483995"/>
          </pc:sldLayoutMkLst>
        </pc:sldLayoutChg>
        <pc:sldLayoutChg chg="add">
          <pc:chgData name="Angela Robbins" userId="S::angela.robbins_elearningdoc.com#ext#@cisco.onmicrosoft.com::e406273b-12cd-460d-a763-85132e1718ac" providerId="AD" clId="Web-{16CCE0F2-1295-9411-5B3B-333CD86723AF}" dt="2022-11-11T16:42:16.101" v="548"/>
          <pc:sldLayoutMkLst>
            <pc:docMk/>
            <pc:sldMasterMk cId="0" sldId="2147483700"/>
            <pc:sldLayoutMk cId="147974899" sldId="2147483998"/>
          </pc:sldLayoutMkLst>
        </pc:sldLayoutChg>
        <pc:sldLayoutChg chg="add">
          <pc:chgData name="Angela Robbins" userId="S::angela.robbins_elearningdoc.com#ext#@cisco.onmicrosoft.com::e406273b-12cd-460d-a763-85132e1718ac" providerId="AD" clId="Web-{16CCE0F2-1295-9411-5B3B-333CD86723AF}" dt="2022-11-11T16:42:16.101" v="548"/>
          <pc:sldLayoutMkLst>
            <pc:docMk/>
            <pc:sldMasterMk cId="0" sldId="2147483700"/>
            <pc:sldLayoutMk cId="3053872667" sldId="2147484007"/>
          </pc:sldLayoutMkLst>
        </pc:sldLayoutChg>
        <pc:sldLayoutChg chg="add">
          <pc:chgData name="Angela Robbins" userId="S::angela.robbins_elearningdoc.com#ext#@cisco.onmicrosoft.com::e406273b-12cd-460d-a763-85132e1718ac" providerId="AD" clId="Web-{16CCE0F2-1295-9411-5B3B-333CD86723AF}" dt="2022-11-11T16:42:16.101" v="548"/>
          <pc:sldLayoutMkLst>
            <pc:docMk/>
            <pc:sldMasterMk cId="0" sldId="2147483700"/>
            <pc:sldLayoutMk cId="2962125011" sldId="2147484010"/>
          </pc:sldLayoutMkLst>
        </pc:sldLayoutChg>
        <pc:sldLayoutChg chg="add">
          <pc:chgData name="Angela Robbins" userId="S::angela.robbins_elearningdoc.com#ext#@cisco.onmicrosoft.com::e406273b-12cd-460d-a763-85132e1718ac" providerId="AD" clId="Web-{16CCE0F2-1295-9411-5B3B-333CD86723AF}" dt="2022-11-11T16:42:16.101" v="548"/>
          <pc:sldLayoutMkLst>
            <pc:docMk/>
            <pc:sldMasterMk cId="0" sldId="2147483700"/>
            <pc:sldLayoutMk cId="3643099958" sldId="2147484011"/>
          </pc:sldLayoutMkLst>
        </pc:sldLayoutChg>
        <pc:sldLayoutChg chg="add">
          <pc:chgData name="Angela Robbins" userId="S::angela.robbins_elearningdoc.com#ext#@cisco.onmicrosoft.com::e406273b-12cd-460d-a763-85132e1718ac" providerId="AD" clId="Web-{16CCE0F2-1295-9411-5B3B-333CD86723AF}" dt="2022-11-11T16:42:16.101" v="548"/>
          <pc:sldLayoutMkLst>
            <pc:docMk/>
            <pc:sldMasterMk cId="0" sldId="2147483700"/>
            <pc:sldLayoutMk cId="3653042546" sldId="2147484013"/>
          </pc:sldLayoutMkLst>
        </pc:sldLayoutChg>
        <pc:sldLayoutChg chg="add">
          <pc:chgData name="Angela Robbins" userId="S::angela.robbins_elearningdoc.com#ext#@cisco.onmicrosoft.com::e406273b-12cd-460d-a763-85132e1718ac" providerId="AD" clId="Web-{16CCE0F2-1295-9411-5B3B-333CD86723AF}" dt="2022-11-11T16:42:16.101" v="548"/>
          <pc:sldLayoutMkLst>
            <pc:docMk/>
            <pc:sldMasterMk cId="0" sldId="2147483700"/>
            <pc:sldLayoutMk cId="1974617842" sldId="2147484014"/>
          </pc:sldLayoutMkLst>
        </pc:sldLayoutChg>
        <pc:sldLayoutChg chg="add">
          <pc:chgData name="Angela Robbins" userId="S::angela.robbins_elearningdoc.com#ext#@cisco.onmicrosoft.com::e406273b-12cd-460d-a763-85132e1718ac" providerId="AD" clId="Web-{16CCE0F2-1295-9411-5B3B-333CD86723AF}" dt="2022-11-11T16:42:16.101" v="548"/>
          <pc:sldLayoutMkLst>
            <pc:docMk/>
            <pc:sldMasterMk cId="0" sldId="2147483700"/>
            <pc:sldLayoutMk cId="1198843304" sldId="2147484015"/>
          </pc:sldLayoutMkLst>
        </pc:sldLayoutChg>
        <pc:sldLayoutChg chg="add">
          <pc:chgData name="Angela Robbins" userId="S::angela.robbins_elearningdoc.com#ext#@cisco.onmicrosoft.com::e406273b-12cd-460d-a763-85132e1718ac" providerId="AD" clId="Web-{16CCE0F2-1295-9411-5B3B-333CD86723AF}" dt="2022-11-11T16:42:16.101" v="548"/>
          <pc:sldLayoutMkLst>
            <pc:docMk/>
            <pc:sldMasterMk cId="0" sldId="2147483700"/>
            <pc:sldLayoutMk cId="1851544963" sldId="2147484027"/>
          </pc:sldLayoutMkLst>
        </pc:sldLayoutChg>
        <pc:sldLayoutChg chg="add">
          <pc:chgData name="Angela Robbins" userId="S::angela.robbins_elearningdoc.com#ext#@cisco.onmicrosoft.com::e406273b-12cd-460d-a763-85132e1718ac" providerId="AD" clId="Web-{16CCE0F2-1295-9411-5B3B-333CD86723AF}" dt="2022-11-11T16:42:16.101" v="548"/>
          <pc:sldLayoutMkLst>
            <pc:docMk/>
            <pc:sldMasterMk cId="0" sldId="2147483700"/>
            <pc:sldLayoutMk cId="2257996623" sldId="2147484029"/>
          </pc:sldLayoutMkLst>
        </pc:sldLayoutChg>
        <pc:sldLayoutChg chg="add">
          <pc:chgData name="Angela Robbins" userId="S::angela.robbins_elearningdoc.com#ext#@cisco.onmicrosoft.com::e406273b-12cd-460d-a763-85132e1718ac" providerId="AD" clId="Web-{16CCE0F2-1295-9411-5B3B-333CD86723AF}" dt="2022-11-11T16:42:16.101" v="548"/>
          <pc:sldLayoutMkLst>
            <pc:docMk/>
            <pc:sldMasterMk cId="0" sldId="2147483700"/>
            <pc:sldLayoutMk cId="2699250104" sldId="2147484031"/>
          </pc:sldLayoutMkLst>
        </pc:sldLayoutChg>
      </pc:sldMasterChg>
    </pc:docChg>
  </pc:docChgLst>
  <pc:docChgLst>
    <pc:chgData name="Anna Bolen -X (abolen - UNICON INC at Cisco)" userId="8fcf5b57-97b6-40ce-9683-275924855fa8" providerId="ADAL" clId="{AFF81181-A7EF-4F05-AA88-BEAEE17C2460}"/>
    <pc:docChg chg="custSel modSld">
      <pc:chgData name="Anna Bolen -X (abolen - UNICON INC at Cisco)" userId="8fcf5b57-97b6-40ce-9683-275924855fa8" providerId="ADAL" clId="{AFF81181-A7EF-4F05-AA88-BEAEE17C2460}" dt="2022-12-16T18:06:42.073" v="60" actId="6549"/>
      <pc:docMkLst>
        <pc:docMk/>
      </pc:docMkLst>
      <pc:sldChg chg="modSp mod modShow">
        <pc:chgData name="Anna Bolen -X (abolen - UNICON INC at Cisco)" userId="8fcf5b57-97b6-40ce-9683-275924855fa8" providerId="ADAL" clId="{AFF81181-A7EF-4F05-AA88-BEAEE17C2460}" dt="2022-12-13T21:00:38.161" v="55" actId="729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AFF81181-A7EF-4F05-AA88-BEAEE17C2460}" dt="2022-12-12T17:47:16.726" v="0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AFF81181-A7EF-4F05-AA88-BEAEE17C2460}" dt="2022-12-16T18:06:42.073" v="60" actId="6549"/>
        <pc:sldMkLst>
          <pc:docMk/>
          <pc:sldMk cId="0" sldId="257"/>
        </pc:sldMkLst>
        <pc:spChg chg="mod">
          <ac:chgData name="Anna Bolen -X (abolen - UNICON INC at Cisco)" userId="8fcf5b57-97b6-40ce-9683-275924855fa8" providerId="ADAL" clId="{AFF81181-A7EF-4F05-AA88-BEAEE17C2460}" dt="2022-12-16T18:06:42.073" v="60" actId="6549"/>
          <ac:spMkLst>
            <pc:docMk/>
            <pc:sldMk cId="0" sldId="257"/>
            <ac:spMk id="3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AFF81181-A7EF-4F05-AA88-BEAEE17C2460}" dt="2022-12-12T17:49:29.448" v="10" actId="729"/>
        <pc:sldMkLst>
          <pc:docMk/>
          <pc:sldMk cId="0" sldId="258"/>
        </pc:sldMkLst>
        <pc:graphicFrameChg chg="ord">
          <ac:chgData name="Anna Bolen -X (abolen - UNICON INC at Cisco)" userId="8fcf5b57-97b6-40ce-9683-275924855fa8" providerId="ADAL" clId="{AFF81181-A7EF-4F05-AA88-BEAEE17C2460}" dt="2022-12-12T17:47:57.220" v="1" actId="13244"/>
          <ac:graphicFrameMkLst>
            <pc:docMk/>
            <pc:sldMk cId="0" sldId="258"/>
            <ac:graphicFrameMk id="6" creationId="{CEA739AB-83E7-3356-BA00-BC3B68876B93}"/>
          </ac:graphicFrameMkLst>
        </pc:graphicFrameChg>
      </pc:sldChg>
      <pc:sldChg chg="modSp mod modShow">
        <pc:chgData name="Anna Bolen -X (abolen - UNICON INC at Cisco)" userId="8fcf5b57-97b6-40ce-9683-275924855fa8" providerId="ADAL" clId="{AFF81181-A7EF-4F05-AA88-BEAEE17C2460}" dt="2022-12-12T17:49:29.448" v="10" actId="729"/>
        <pc:sldMkLst>
          <pc:docMk/>
          <pc:sldMk cId="0" sldId="259"/>
        </pc:sldMkLst>
        <pc:spChg chg="ord">
          <ac:chgData name="Anna Bolen -X (abolen - UNICON INC at Cisco)" userId="8fcf5b57-97b6-40ce-9683-275924855fa8" providerId="ADAL" clId="{AFF81181-A7EF-4F05-AA88-BEAEE17C2460}" dt="2022-12-12T17:48:11.543" v="3" actId="13244"/>
          <ac:spMkLst>
            <pc:docMk/>
            <pc:sldMk cId="0" sldId="259"/>
            <ac:spMk id="25" creationId="{00000000-0000-0000-0000-000000000000}"/>
          </ac:spMkLst>
        </pc:spChg>
      </pc:sldChg>
      <pc:sldChg chg="delSp modSp mod modShow">
        <pc:chgData name="Anna Bolen -X (abolen - UNICON INC at Cisco)" userId="8fcf5b57-97b6-40ce-9683-275924855fa8" providerId="ADAL" clId="{AFF81181-A7EF-4F05-AA88-BEAEE17C2460}" dt="2022-12-13T21:00:44.410" v="59" actId="6549"/>
        <pc:sldMkLst>
          <pc:docMk/>
          <pc:sldMk cId="0" sldId="260"/>
        </pc:sldMkLst>
        <pc:spChg chg="del">
          <ac:chgData name="Anna Bolen -X (abolen - UNICON INC at Cisco)" userId="8fcf5b57-97b6-40ce-9683-275924855fa8" providerId="ADAL" clId="{AFF81181-A7EF-4F05-AA88-BEAEE17C2460}" dt="2022-12-12T17:48:18.538" v="4" actId="478"/>
          <ac:spMkLst>
            <pc:docMk/>
            <pc:sldMk cId="0" sldId="260"/>
            <ac:spMk id="3" creationId="{00000000-0000-0000-0000-000000000000}"/>
          </ac:spMkLst>
        </pc:spChg>
        <pc:spChg chg="ord">
          <ac:chgData name="Anna Bolen -X (abolen - UNICON INC at Cisco)" userId="8fcf5b57-97b6-40ce-9683-275924855fa8" providerId="ADAL" clId="{AFF81181-A7EF-4F05-AA88-BEAEE17C2460}" dt="2022-12-12T17:48:24.194" v="6" actId="13244"/>
          <ac:spMkLst>
            <pc:docMk/>
            <pc:sldMk cId="0" sldId="260"/>
            <ac:spMk id="5" creationId="{7188AF34-F17D-65FE-91B6-733B90851DC8}"/>
          </ac:spMkLst>
        </pc:spChg>
        <pc:spChg chg="ord">
          <ac:chgData name="Anna Bolen -X (abolen - UNICON INC at Cisco)" userId="8fcf5b57-97b6-40ce-9683-275924855fa8" providerId="ADAL" clId="{AFF81181-A7EF-4F05-AA88-BEAEE17C2460}" dt="2022-12-12T17:48:21.152" v="5" actId="13244"/>
          <ac:spMkLst>
            <pc:docMk/>
            <pc:sldMk cId="0" sldId="260"/>
            <ac:spMk id="25" creationId="{00000000-0000-0000-0000-000000000000}"/>
          </ac:spMkLst>
        </pc:spChg>
        <pc:graphicFrameChg chg="modGraphic">
          <ac:chgData name="Anna Bolen -X (abolen - UNICON INC at Cisco)" userId="8fcf5b57-97b6-40ce-9683-275924855fa8" providerId="ADAL" clId="{AFF81181-A7EF-4F05-AA88-BEAEE17C2460}" dt="2022-12-13T21:00:44.410" v="59" actId="6549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 mod modShow">
        <pc:chgData name="Anna Bolen -X (abolen - UNICON INC at Cisco)" userId="8fcf5b57-97b6-40ce-9683-275924855fa8" providerId="ADAL" clId="{AFF81181-A7EF-4F05-AA88-BEAEE17C2460}" dt="2022-12-12T17:49:29.448" v="10" actId="729"/>
        <pc:sldMkLst>
          <pc:docMk/>
          <pc:sldMk cId="0" sldId="261"/>
        </pc:sldMkLst>
        <pc:spChg chg="mod">
          <ac:chgData name="Anna Bolen -X (abolen - UNICON INC at Cisco)" userId="8fcf5b57-97b6-40ce-9683-275924855fa8" providerId="ADAL" clId="{AFF81181-A7EF-4F05-AA88-BEAEE17C2460}" dt="2022-12-12T17:48:54.524" v="7" actId="255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AFF81181-A7EF-4F05-AA88-BEAEE17C2460}" dt="2022-12-12T17:49:58.675" v="14" actId="12"/>
        <pc:sldMkLst>
          <pc:docMk/>
          <pc:sldMk cId="0" sldId="264"/>
        </pc:sldMkLst>
        <pc:spChg chg="mod">
          <ac:chgData name="Anna Bolen -X (abolen - UNICON INC at Cisco)" userId="8fcf5b57-97b6-40ce-9683-275924855fa8" providerId="ADAL" clId="{AFF81181-A7EF-4F05-AA88-BEAEE17C2460}" dt="2022-12-12T17:49:58.675" v="14" actId="12"/>
          <ac:spMkLst>
            <pc:docMk/>
            <pc:sldMk cId="0" sldId="264"/>
            <ac:spMk id="5" creationId="{00000000-0000-0000-0000-000000000000}"/>
          </ac:spMkLst>
        </pc:spChg>
      </pc:sldChg>
      <pc:sldChg chg="delSp modSp mod">
        <pc:chgData name="Anna Bolen -X (abolen - UNICON INC at Cisco)" userId="8fcf5b57-97b6-40ce-9683-275924855fa8" providerId="ADAL" clId="{AFF81181-A7EF-4F05-AA88-BEAEE17C2460}" dt="2022-12-12T17:50:24.874" v="18" actId="478"/>
        <pc:sldMkLst>
          <pc:docMk/>
          <pc:sldMk cId="0" sldId="265"/>
        </pc:sldMkLst>
        <pc:spChg chg="mod">
          <ac:chgData name="Anna Bolen -X (abolen - UNICON INC at Cisco)" userId="8fcf5b57-97b6-40ce-9683-275924855fa8" providerId="ADAL" clId="{AFF81181-A7EF-4F05-AA88-BEAEE17C2460}" dt="2022-12-12T17:50:09.669" v="15" actId="12"/>
          <ac:spMkLst>
            <pc:docMk/>
            <pc:sldMk cId="0" sldId="265"/>
            <ac:spMk id="4" creationId="{4F75B248-006F-E15F-A02F-BA55733B6FE2}"/>
          </ac:spMkLst>
        </pc:spChg>
        <pc:spChg chg="del mod">
          <ac:chgData name="Anna Bolen -X (abolen - UNICON INC at Cisco)" userId="8fcf5b57-97b6-40ce-9683-275924855fa8" providerId="ADAL" clId="{AFF81181-A7EF-4F05-AA88-BEAEE17C2460}" dt="2022-12-12T17:50:24.874" v="18" actId="478"/>
          <ac:spMkLst>
            <pc:docMk/>
            <pc:sldMk cId="0" sldId="265"/>
            <ac:spMk id="5" creationId="{00000000-0000-0000-0000-000000000000}"/>
          </ac:spMkLst>
        </pc:spChg>
        <pc:spChg chg="ord">
          <ac:chgData name="Anna Bolen -X (abolen - UNICON INC at Cisco)" userId="8fcf5b57-97b6-40ce-9683-275924855fa8" providerId="ADAL" clId="{AFF81181-A7EF-4F05-AA88-BEAEE17C2460}" dt="2022-12-12T17:50:21.642" v="17" actId="13244"/>
          <ac:spMkLst>
            <pc:docMk/>
            <pc:sldMk cId="0" sldId="265"/>
            <ac:spMk id="2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AFF81181-A7EF-4F05-AA88-BEAEE17C2460}" dt="2022-12-12T17:50:47.976" v="21" actId="13244"/>
        <pc:sldMkLst>
          <pc:docMk/>
          <pc:sldMk cId="0" sldId="266"/>
        </pc:sldMkLst>
        <pc:spChg chg="mod">
          <ac:chgData name="Anna Bolen -X (abolen - UNICON INC at Cisco)" userId="8fcf5b57-97b6-40ce-9683-275924855fa8" providerId="ADAL" clId="{AFF81181-A7EF-4F05-AA88-BEAEE17C2460}" dt="2022-12-12T17:50:41.360" v="20" actId="12"/>
          <ac:spMkLst>
            <pc:docMk/>
            <pc:sldMk cId="0" sldId="266"/>
            <ac:spMk id="5" creationId="{00000000-0000-0000-0000-000000000000}"/>
          </ac:spMkLst>
        </pc:spChg>
        <pc:graphicFrameChg chg="ord">
          <ac:chgData name="Anna Bolen -X (abolen - UNICON INC at Cisco)" userId="8fcf5b57-97b6-40ce-9683-275924855fa8" providerId="ADAL" clId="{AFF81181-A7EF-4F05-AA88-BEAEE17C2460}" dt="2022-12-12T17:50:47.976" v="21" actId="13244"/>
          <ac:graphicFrameMkLst>
            <pc:docMk/>
            <pc:sldMk cId="0" sldId="266"/>
            <ac:graphicFrameMk id="4" creationId="{06D8CB96-70B1-1303-7EDE-9AD71EDAAF5D}"/>
          </ac:graphicFrameMkLst>
        </pc:graphicFrameChg>
      </pc:sldChg>
      <pc:sldChg chg="modSp mod">
        <pc:chgData name="Anna Bolen -X (abolen - UNICON INC at Cisco)" userId="8fcf5b57-97b6-40ce-9683-275924855fa8" providerId="ADAL" clId="{AFF81181-A7EF-4F05-AA88-BEAEE17C2460}" dt="2022-12-12T17:51:33.326" v="24" actId="13244"/>
        <pc:sldMkLst>
          <pc:docMk/>
          <pc:sldMk cId="0" sldId="270"/>
        </pc:sldMkLst>
        <pc:spChg chg="ord">
          <ac:chgData name="Anna Bolen -X (abolen - UNICON INC at Cisco)" userId="8fcf5b57-97b6-40ce-9683-275924855fa8" providerId="ADAL" clId="{AFF81181-A7EF-4F05-AA88-BEAEE17C2460}" dt="2022-12-12T17:51:29.865" v="23" actId="13244"/>
          <ac:spMkLst>
            <pc:docMk/>
            <pc:sldMk cId="0" sldId="270"/>
            <ac:spMk id="6" creationId="{D05CC966-5E93-27A0-D16A-B36982B98E56}"/>
          </ac:spMkLst>
        </pc:spChg>
        <pc:spChg chg="ord">
          <ac:chgData name="Anna Bolen -X (abolen - UNICON INC at Cisco)" userId="8fcf5b57-97b6-40ce-9683-275924855fa8" providerId="ADAL" clId="{AFF81181-A7EF-4F05-AA88-BEAEE17C2460}" dt="2022-12-12T17:51:33.326" v="24" actId="13244"/>
          <ac:spMkLst>
            <pc:docMk/>
            <pc:sldMk cId="0" sldId="270"/>
            <ac:spMk id="8" creationId="{A7BA4BF6-B60B-DF12-7CB0-01EBACC11AED}"/>
          </ac:spMkLst>
        </pc:spChg>
        <pc:spChg chg="ord">
          <ac:chgData name="Anna Bolen -X (abolen - UNICON INC at Cisco)" userId="8fcf5b57-97b6-40ce-9683-275924855fa8" providerId="ADAL" clId="{AFF81181-A7EF-4F05-AA88-BEAEE17C2460}" dt="2022-12-12T17:51:23.540" v="22" actId="13244"/>
          <ac:spMkLst>
            <pc:docMk/>
            <pc:sldMk cId="0" sldId="270"/>
            <ac:spMk id="2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AFF81181-A7EF-4F05-AA88-BEAEE17C2460}" dt="2022-12-12T17:52:02.142" v="32" actId="1038"/>
        <pc:sldMkLst>
          <pc:docMk/>
          <pc:sldMk cId="0" sldId="271"/>
        </pc:sldMkLst>
        <pc:picChg chg="mod ord">
          <ac:chgData name="Anna Bolen -X (abolen - UNICON INC at Cisco)" userId="8fcf5b57-97b6-40ce-9683-275924855fa8" providerId="ADAL" clId="{AFF81181-A7EF-4F05-AA88-BEAEE17C2460}" dt="2022-12-12T17:52:02.142" v="32" actId="1038"/>
          <ac:picMkLst>
            <pc:docMk/>
            <pc:sldMk cId="0" sldId="271"/>
            <ac:picMk id="7" creationId="{D6A5A97E-DFAE-E81B-F2B7-98D384E79560}"/>
          </ac:picMkLst>
        </pc:picChg>
      </pc:sldChg>
      <pc:sldChg chg="modSp mod">
        <pc:chgData name="Anna Bolen -X (abolen - UNICON INC at Cisco)" userId="8fcf5b57-97b6-40ce-9683-275924855fa8" providerId="ADAL" clId="{AFF81181-A7EF-4F05-AA88-BEAEE17C2460}" dt="2022-12-12T17:52:44.256" v="37" actId="13244"/>
        <pc:sldMkLst>
          <pc:docMk/>
          <pc:sldMk cId="0" sldId="272"/>
        </pc:sldMkLst>
        <pc:spChg chg="ord">
          <ac:chgData name="Anna Bolen -X (abolen - UNICON INC at Cisco)" userId="8fcf5b57-97b6-40ce-9683-275924855fa8" providerId="ADAL" clId="{AFF81181-A7EF-4F05-AA88-BEAEE17C2460}" dt="2022-12-12T17:52:44.256" v="37" actId="13244"/>
          <ac:spMkLst>
            <pc:docMk/>
            <pc:sldMk cId="0" sldId="272"/>
            <ac:spMk id="4" creationId="{47684E0C-5F9D-034C-A311-E618DBDD96A1}"/>
          </ac:spMkLst>
        </pc:spChg>
        <pc:spChg chg="ord">
          <ac:chgData name="Anna Bolen -X (abolen - UNICON INC at Cisco)" userId="8fcf5b57-97b6-40ce-9683-275924855fa8" providerId="ADAL" clId="{AFF81181-A7EF-4F05-AA88-BEAEE17C2460}" dt="2022-12-12T17:52:33.590" v="36" actId="13244"/>
          <ac:spMkLst>
            <pc:docMk/>
            <pc:sldMk cId="0" sldId="272"/>
            <ac:spMk id="2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AFF81181-A7EF-4F05-AA88-BEAEE17C2460}" dt="2022-12-12T17:53:38.082" v="45" actId="1035"/>
        <pc:sldMkLst>
          <pc:docMk/>
          <pc:sldMk cId="0" sldId="275"/>
        </pc:sldMkLst>
        <pc:spChg chg="mod">
          <ac:chgData name="Anna Bolen -X (abolen - UNICON INC at Cisco)" userId="8fcf5b57-97b6-40ce-9683-275924855fa8" providerId="ADAL" clId="{AFF81181-A7EF-4F05-AA88-BEAEE17C2460}" dt="2022-12-12T17:53:38.082" v="45" actId="1035"/>
          <ac:spMkLst>
            <pc:docMk/>
            <pc:sldMk cId="0" sldId="275"/>
            <ac:spMk id="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AFF81181-A7EF-4F05-AA88-BEAEE17C2460}" dt="2022-12-12T17:54:41.583" v="53" actId="14100"/>
        <pc:sldMkLst>
          <pc:docMk/>
          <pc:sldMk cId="0" sldId="276"/>
        </pc:sldMkLst>
        <pc:spChg chg="mod">
          <ac:chgData name="Anna Bolen -X (abolen - UNICON INC at Cisco)" userId="8fcf5b57-97b6-40ce-9683-275924855fa8" providerId="ADAL" clId="{AFF81181-A7EF-4F05-AA88-BEAEE17C2460}" dt="2022-12-12T17:54:41.583" v="53" actId="14100"/>
          <ac:spMkLst>
            <pc:docMk/>
            <pc:sldMk cId="0" sldId="276"/>
            <ac:spMk id="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AFF81181-A7EF-4F05-AA88-BEAEE17C2460}" dt="2022-12-12T17:54:47.545" v="54" actId="14100"/>
        <pc:sldMkLst>
          <pc:docMk/>
          <pc:sldMk cId="0" sldId="277"/>
        </pc:sldMkLst>
        <pc:spChg chg="mod">
          <ac:chgData name="Anna Bolen -X (abolen - UNICON INC at Cisco)" userId="8fcf5b57-97b6-40ce-9683-275924855fa8" providerId="ADAL" clId="{AFF81181-A7EF-4F05-AA88-BEAEE17C2460}" dt="2022-12-12T17:54:47.545" v="54" actId="14100"/>
          <ac:spMkLst>
            <pc:docMk/>
            <pc:sldMk cId="0" sldId="277"/>
            <ac:spMk id="2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AFF81181-A7EF-4F05-AA88-BEAEE17C2460}" dt="2022-12-12T17:49:29.448" v="10" actId="729"/>
        <pc:sldMkLst>
          <pc:docMk/>
          <pc:sldMk cId="2226954716" sldId="1072"/>
        </pc:sldMkLst>
        <pc:spChg chg="ord">
          <ac:chgData name="Anna Bolen -X (abolen - UNICON INC at Cisco)" userId="8fcf5b57-97b6-40ce-9683-275924855fa8" providerId="ADAL" clId="{AFF81181-A7EF-4F05-AA88-BEAEE17C2460}" dt="2022-12-12T17:48:03.503" v="2" actId="13244"/>
          <ac:spMkLst>
            <pc:docMk/>
            <pc:sldMk cId="2226954716" sldId="1072"/>
            <ac:spMk id="25" creationId="{00000000-0000-0000-0000-000000000000}"/>
          </ac:spMkLst>
        </pc:spChg>
      </pc:sldChg>
      <pc:sldChg chg="delSp modSp mod">
        <pc:chgData name="Anna Bolen -X (abolen - UNICON INC at Cisco)" userId="8fcf5b57-97b6-40ce-9683-275924855fa8" providerId="ADAL" clId="{AFF81181-A7EF-4F05-AA88-BEAEE17C2460}" dt="2022-12-12T17:49:43.869" v="13" actId="13244"/>
        <pc:sldMkLst>
          <pc:docMk/>
          <pc:sldMk cId="1525672446" sldId="1075"/>
        </pc:sldMkLst>
        <pc:spChg chg="del">
          <ac:chgData name="Anna Bolen -X (abolen - UNICON INC at Cisco)" userId="8fcf5b57-97b6-40ce-9683-275924855fa8" providerId="ADAL" clId="{AFF81181-A7EF-4F05-AA88-BEAEE17C2460}" dt="2022-12-12T17:49:38.994" v="11" actId="478"/>
          <ac:spMkLst>
            <pc:docMk/>
            <pc:sldMk cId="1525672446" sldId="1075"/>
            <ac:spMk id="3" creationId="{00000000-0000-0000-0000-000000000000}"/>
          </ac:spMkLst>
        </pc:spChg>
        <pc:spChg chg="ord">
          <ac:chgData name="Anna Bolen -X (abolen - UNICON INC at Cisco)" userId="8fcf5b57-97b6-40ce-9683-275924855fa8" providerId="ADAL" clId="{AFF81181-A7EF-4F05-AA88-BEAEE17C2460}" dt="2022-12-12T17:49:43.869" v="13" actId="13244"/>
          <ac:spMkLst>
            <pc:docMk/>
            <pc:sldMk cId="1525672446" sldId="1075"/>
            <ac:spMk id="5" creationId="{7188AF34-F17D-65FE-91B6-733B90851DC8}"/>
          </ac:spMkLst>
        </pc:spChg>
        <pc:spChg chg="ord">
          <ac:chgData name="Anna Bolen -X (abolen - UNICON INC at Cisco)" userId="8fcf5b57-97b6-40ce-9683-275924855fa8" providerId="ADAL" clId="{AFF81181-A7EF-4F05-AA88-BEAEE17C2460}" dt="2022-12-12T17:49:41.078" v="12" actId="13244"/>
          <ac:spMkLst>
            <pc:docMk/>
            <pc:sldMk cId="1525672446" sldId="1075"/>
            <ac:spMk id="2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AFF81181-A7EF-4F05-AA88-BEAEE17C2460}" dt="2022-12-12T17:53:13.273" v="38" actId="13244"/>
        <pc:sldMkLst>
          <pc:docMk/>
          <pc:sldMk cId="2051786488" sldId="1079"/>
        </pc:sldMkLst>
        <pc:spChg chg="ord">
          <ac:chgData name="Anna Bolen -X (abolen - UNICON INC at Cisco)" userId="8fcf5b57-97b6-40ce-9683-275924855fa8" providerId="ADAL" clId="{AFF81181-A7EF-4F05-AA88-BEAEE17C2460}" dt="2022-12-12T17:53:13.273" v="38" actId="13244"/>
          <ac:spMkLst>
            <pc:docMk/>
            <pc:sldMk cId="2051786488" sldId="1079"/>
            <ac:spMk id="8" creationId="{8F986EC1-308B-9243-E59F-D363BAA38430}"/>
          </ac:spMkLst>
        </pc:spChg>
      </pc:sldChg>
      <pc:sldChg chg="delSp modSp mod">
        <pc:chgData name="Anna Bolen -X (abolen - UNICON INC at Cisco)" userId="8fcf5b57-97b6-40ce-9683-275924855fa8" providerId="ADAL" clId="{AFF81181-A7EF-4F05-AA88-BEAEE17C2460}" dt="2022-12-12T17:52:18.423" v="35" actId="14100"/>
        <pc:sldMkLst>
          <pc:docMk/>
          <pc:sldMk cId="55474537" sldId="1080"/>
        </pc:sldMkLst>
        <pc:spChg chg="del">
          <ac:chgData name="Anna Bolen -X (abolen - UNICON INC at Cisco)" userId="8fcf5b57-97b6-40ce-9683-275924855fa8" providerId="ADAL" clId="{AFF81181-A7EF-4F05-AA88-BEAEE17C2460}" dt="2022-12-12T17:52:12.019" v="33" actId="478"/>
          <ac:spMkLst>
            <pc:docMk/>
            <pc:sldMk cId="55474537" sldId="1080"/>
            <ac:spMk id="5" creationId="{00000000-0000-0000-0000-000000000000}"/>
          </ac:spMkLst>
        </pc:spChg>
        <pc:spChg chg="mod">
          <ac:chgData name="Anna Bolen -X (abolen - UNICON INC at Cisco)" userId="8fcf5b57-97b6-40ce-9683-275924855fa8" providerId="ADAL" clId="{AFF81181-A7EF-4F05-AA88-BEAEE17C2460}" dt="2022-12-12T17:52:18.423" v="35" actId="14100"/>
          <ac:spMkLst>
            <pc:docMk/>
            <pc:sldMk cId="55474537" sldId="1080"/>
            <ac:spMk id="6" creationId="{3E0A620C-970C-22E2-0EAB-8F518C73C644}"/>
          </ac:spMkLst>
        </pc:spChg>
        <pc:spChg chg="ord">
          <ac:chgData name="Anna Bolen -X (abolen - UNICON INC at Cisco)" userId="8fcf5b57-97b6-40ce-9683-275924855fa8" providerId="ADAL" clId="{AFF81181-A7EF-4F05-AA88-BEAEE17C2460}" dt="2022-12-12T17:52:14.226" v="34" actId="13244"/>
          <ac:spMkLst>
            <pc:docMk/>
            <pc:sldMk cId="55474537" sldId="1080"/>
            <ac:spMk id="2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AFF81181-A7EF-4F05-AA88-BEAEE17C2460}" dt="2022-12-12T17:54:11.931" v="49" actId="13244"/>
        <pc:sldMkLst>
          <pc:docMk/>
          <pc:sldMk cId="2712706966" sldId="1081"/>
        </pc:sldMkLst>
        <pc:spChg chg="mod">
          <ac:chgData name="Anna Bolen -X (abolen - UNICON INC at Cisco)" userId="8fcf5b57-97b6-40ce-9683-275924855fa8" providerId="ADAL" clId="{AFF81181-A7EF-4F05-AA88-BEAEE17C2460}" dt="2022-12-12T17:54:01.374" v="47" actId="14100"/>
          <ac:spMkLst>
            <pc:docMk/>
            <pc:sldMk cId="2712706966" sldId="1081"/>
            <ac:spMk id="5" creationId="{00000000-0000-0000-0000-000000000000}"/>
          </ac:spMkLst>
        </pc:spChg>
        <pc:spChg chg="mod ord">
          <ac:chgData name="Anna Bolen -X (abolen - UNICON INC at Cisco)" userId="8fcf5b57-97b6-40ce-9683-275924855fa8" providerId="ADAL" clId="{AFF81181-A7EF-4F05-AA88-BEAEE17C2460}" dt="2022-12-12T17:54:11.931" v="49" actId="13244"/>
          <ac:spMkLst>
            <pc:docMk/>
            <pc:sldMk cId="2712706966" sldId="1081"/>
            <ac:spMk id="6" creationId="{F2820273-8D88-0A35-1706-D4E0A8F9BC2C}"/>
          </ac:spMkLst>
        </pc:spChg>
      </pc:sldChg>
      <pc:sldChg chg="modSp mod modShow">
        <pc:chgData name="Anna Bolen -X (abolen - UNICON INC at Cisco)" userId="8fcf5b57-97b6-40ce-9683-275924855fa8" providerId="ADAL" clId="{AFF81181-A7EF-4F05-AA88-BEAEE17C2460}" dt="2022-12-12T17:49:29.448" v="10" actId="729"/>
        <pc:sldMkLst>
          <pc:docMk/>
          <pc:sldMk cId="2694940647" sldId="1085"/>
        </pc:sldMkLst>
        <pc:spChg chg="mod">
          <ac:chgData name="Anna Bolen -X (abolen - UNICON INC at Cisco)" userId="8fcf5b57-97b6-40ce-9683-275924855fa8" providerId="ADAL" clId="{AFF81181-A7EF-4F05-AA88-BEAEE17C2460}" dt="2022-12-12T17:49:13.160" v="9" actId="255"/>
          <ac:spMkLst>
            <pc:docMk/>
            <pc:sldMk cId="2694940647" sldId="1085"/>
            <ac:spMk id="3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AFF81181-A7EF-4F05-AA88-BEAEE17C2460}" dt="2022-12-12T17:54:31.439" v="52" actId="12"/>
        <pc:sldMkLst>
          <pc:docMk/>
          <pc:sldMk cId="2388718094" sldId="1087"/>
        </pc:sldMkLst>
        <pc:spChg chg="ord">
          <ac:chgData name="Anna Bolen -X (abolen - UNICON INC at Cisco)" userId="8fcf5b57-97b6-40ce-9683-275924855fa8" providerId="ADAL" clId="{AFF81181-A7EF-4F05-AA88-BEAEE17C2460}" dt="2022-12-12T17:54:24.999" v="51" actId="13244"/>
          <ac:spMkLst>
            <pc:docMk/>
            <pc:sldMk cId="2388718094" sldId="1087"/>
            <ac:spMk id="4" creationId="{AACA1C1C-AB61-A6BA-BBE2-793D5009B62C}"/>
          </ac:spMkLst>
        </pc:spChg>
        <pc:spChg chg="mod">
          <ac:chgData name="Anna Bolen -X (abolen - UNICON INC at Cisco)" userId="8fcf5b57-97b6-40ce-9683-275924855fa8" providerId="ADAL" clId="{AFF81181-A7EF-4F05-AA88-BEAEE17C2460}" dt="2022-12-12T17:54:31.439" v="52" actId="12"/>
          <ac:spMkLst>
            <pc:docMk/>
            <pc:sldMk cId="2388718094" sldId="1087"/>
            <ac:spMk id="6" creationId="{F2820273-8D88-0A35-1706-D4E0A8F9BC2C}"/>
          </ac:spMkLst>
        </pc:spChg>
        <pc:spChg chg="ord">
          <ac:chgData name="Anna Bolen -X (abolen - UNICON INC at Cisco)" userId="8fcf5b57-97b6-40ce-9683-275924855fa8" providerId="ADAL" clId="{AFF81181-A7EF-4F05-AA88-BEAEE17C2460}" dt="2022-12-12T17:54:23.779" v="50" actId="13244"/>
          <ac:spMkLst>
            <pc:docMk/>
            <pc:sldMk cId="2388718094" sldId="1087"/>
            <ac:spMk id="25" creationId="{00000000-0000-0000-0000-000000000000}"/>
          </ac:spMkLst>
        </pc:spChg>
      </pc:sldChg>
    </pc:docChg>
  </pc:docChgLst>
  <pc:docChgLst>
    <pc:chgData name="Cláudia Naumann" userId="S::naumann_nce.ufrj.br#ext#@cisco.onmicrosoft.com::2c14c15b-0266-4182-83e5-84c7c06e2959" providerId="AD" clId="Web-{8A6A88A4-6B27-C4E6-0241-9C5C7EC033EC}"/>
    <pc:docChg chg="delSld modSld">
      <pc:chgData name="Cláudia Naumann" userId="S::naumann_nce.ufrj.br#ext#@cisco.onmicrosoft.com::2c14c15b-0266-4182-83e5-84c7c06e2959" providerId="AD" clId="Web-{8A6A88A4-6B27-C4E6-0241-9C5C7EC033EC}" dt="2022-11-15T02:51:37.105" v="425" actId="14100"/>
      <pc:docMkLst>
        <pc:docMk/>
      </pc:docMkLst>
      <pc:sldChg chg="modSp">
        <pc:chgData name="Cláudia Naumann" userId="S::naumann_nce.ufrj.br#ext#@cisco.onmicrosoft.com::2c14c15b-0266-4182-83e5-84c7c06e2959" providerId="AD" clId="Web-{8A6A88A4-6B27-C4E6-0241-9C5C7EC033EC}" dt="2022-11-15T02:29:42.199" v="199" actId="20577"/>
        <pc:sldMkLst>
          <pc:docMk/>
          <pc:sldMk cId="0" sldId="257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29:42.199" v="199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8A6A88A4-6B27-C4E6-0241-9C5C7EC033EC}" dt="2022-11-15T02:29:16.292" v="196"/>
        <pc:sldMkLst>
          <pc:docMk/>
          <pc:sldMk cId="0" sldId="260"/>
        </pc:sldMkLst>
        <pc:graphicFrameChg chg="mod modGraphic">
          <ac:chgData name="Cláudia Naumann" userId="S::naumann_nce.ufrj.br#ext#@cisco.onmicrosoft.com::2c14c15b-0266-4182-83e5-84c7c06e2959" providerId="AD" clId="Web-{8A6A88A4-6B27-C4E6-0241-9C5C7EC033EC}" dt="2022-11-15T02:29:16.292" v="196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">
        <pc:chgData name="Cláudia Naumann" userId="S::naumann_nce.ufrj.br#ext#@cisco.onmicrosoft.com::2c14c15b-0266-4182-83e5-84c7c06e2959" providerId="AD" clId="Web-{8A6A88A4-6B27-C4E6-0241-9C5C7EC033EC}" dt="2022-11-15T02:43:24.478" v="285" actId="14100"/>
        <pc:sldMkLst>
          <pc:docMk/>
          <pc:sldMk cId="0" sldId="264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43:24.478" v="285" actId="14100"/>
          <ac:spMkLst>
            <pc:docMk/>
            <pc:sldMk cId="0" sldId="264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8A6A88A4-6B27-C4E6-0241-9C5C7EC033EC}" dt="2022-11-15T02:37:32.591" v="283" actId="14100"/>
          <ac:spMkLst>
            <pc:docMk/>
            <pc:sldMk cId="0" sldId="264"/>
            <ac:spMk id="5" creationId="{00000000-0000-0000-0000-000000000000}"/>
          </ac:spMkLst>
        </pc:spChg>
      </pc:sldChg>
      <pc:sldChg chg="addSp modSp">
        <pc:chgData name="Cláudia Naumann" userId="S::naumann_nce.ufrj.br#ext#@cisco.onmicrosoft.com::2c14c15b-0266-4182-83e5-84c7c06e2959" providerId="AD" clId="Web-{8A6A88A4-6B27-C4E6-0241-9C5C7EC033EC}" dt="2022-11-15T02:46:23.235" v="377" actId="20577"/>
        <pc:sldMkLst>
          <pc:docMk/>
          <pc:sldMk cId="0" sldId="265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43:21.135" v="284" actId="14100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Cláudia Naumann" userId="S::naumann_nce.ufrj.br#ext#@cisco.onmicrosoft.com::2c14c15b-0266-4182-83e5-84c7c06e2959" providerId="AD" clId="Web-{8A6A88A4-6B27-C4E6-0241-9C5C7EC033EC}" dt="2022-11-15T02:46:23.235" v="377" actId="20577"/>
          <ac:spMkLst>
            <pc:docMk/>
            <pc:sldMk cId="0" sldId="265"/>
            <ac:spMk id="4" creationId="{4F75B248-006F-E15F-A02F-BA55733B6FE2}"/>
          </ac:spMkLst>
        </pc:spChg>
        <pc:spChg chg="mod">
          <ac:chgData name="Cláudia Naumann" userId="S::naumann_nce.ufrj.br#ext#@cisco.onmicrosoft.com::2c14c15b-0266-4182-83e5-84c7c06e2959" providerId="AD" clId="Web-{8A6A88A4-6B27-C4E6-0241-9C5C7EC033EC}" dt="2022-11-15T02:37:23.294" v="280" actId="20577"/>
          <ac:spMkLst>
            <pc:docMk/>
            <pc:sldMk cId="0" sldId="265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8A6A88A4-6B27-C4E6-0241-9C5C7EC033EC}" dt="2022-11-15T02:46:27.032" v="378" actId="14100"/>
        <pc:sldMkLst>
          <pc:docMk/>
          <pc:sldMk cId="0" sldId="266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46:27.032" v="378" actId="14100"/>
          <ac:spMkLst>
            <pc:docMk/>
            <pc:sldMk cId="0" sldId="266"/>
            <ac:spMk id="3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8A6A88A4-6B27-C4E6-0241-9C5C7EC033EC}" dt="2022-11-15T02:47:30.768" v="382"/>
        <pc:sldMkLst>
          <pc:docMk/>
          <pc:sldMk cId="0" sldId="267"/>
        </pc:sldMkLst>
      </pc:sldChg>
      <pc:sldChg chg="modSp">
        <pc:chgData name="Cláudia Naumann" userId="S::naumann_nce.ufrj.br#ext#@cisco.onmicrosoft.com::2c14c15b-0266-4182-83e5-84c7c06e2959" providerId="AD" clId="Web-{8A6A88A4-6B27-C4E6-0241-9C5C7EC033EC}" dt="2022-11-15T02:50:14.916" v="406" actId="14100"/>
        <pc:sldMkLst>
          <pc:docMk/>
          <pc:sldMk cId="0" sldId="269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50:14.916" v="406" actId="14100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8A6A88A4-6B27-C4E6-0241-9C5C7EC033EC}" dt="2022-11-15T02:50:22.759" v="408" actId="14100"/>
        <pc:sldMkLst>
          <pc:docMk/>
          <pc:sldMk cId="0" sldId="270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50:22.759" v="408" actId="14100"/>
          <ac:spMkLst>
            <pc:docMk/>
            <pc:sldMk cId="0" sldId="270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8A6A88A4-6B27-C4E6-0241-9C5C7EC033EC}" dt="2022-11-15T02:50:35.041" v="410" actId="14100"/>
        <pc:sldMkLst>
          <pc:docMk/>
          <pc:sldMk cId="0" sldId="271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50:35.041" v="410" actId="14100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8A6A88A4-6B27-C4E6-0241-9C5C7EC033EC}" dt="2022-11-15T02:50:43.510" v="412" actId="14100"/>
        <pc:sldMkLst>
          <pc:docMk/>
          <pc:sldMk cId="0" sldId="272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50:43.510" v="412" actId="14100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8A6A88A4-6B27-C4E6-0241-9C5C7EC033EC}" dt="2022-11-15T02:50:54.901" v="414" actId="14100"/>
        <pc:sldMkLst>
          <pc:docMk/>
          <pc:sldMk cId="0" sldId="273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50:54.901" v="414" actId="14100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8A6A88A4-6B27-C4E6-0241-9C5C7EC033EC}" dt="2022-11-15T02:50:59.385" v="415" actId="14100"/>
        <pc:sldMkLst>
          <pc:docMk/>
          <pc:sldMk cId="0" sldId="274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50:59.385" v="415" actId="14100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8A6A88A4-6B27-C4E6-0241-9C5C7EC033EC}" dt="2022-11-15T02:51:03.901" v="416" actId="14100"/>
        <pc:sldMkLst>
          <pc:docMk/>
          <pc:sldMk cId="0" sldId="275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51:03.901" v="416" actId="14100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8A6A88A4-6B27-C4E6-0241-9C5C7EC033EC}" dt="2022-11-15T02:51:16.511" v="419" actId="14100"/>
        <pc:sldMkLst>
          <pc:docMk/>
          <pc:sldMk cId="0" sldId="276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51:16.511" v="419" actId="14100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8A6A88A4-6B27-C4E6-0241-9C5C7EC033EC}" dt="2022-11-15T02:51:24.527" v="422" actId="14100"/>
        <pc:sldMkLst>
          <pc:docMk/>
          <pc:sldMk cId="0" sldId="278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51:24.527" v="422" actId="14100"/>
          <ac:spMkLst>
            <pc:docMk/>
            <pc:sldMk cId="0" sldId="278"/>
            <ac:spMk id="3" creationId="{00000000-0000-0000-0000-000000000000}"/>
          </ac:spMkLst>
        </pc:spChg>
      </pc:sldChg>
      <pc:sldChg chg="modSp modNotes">
        <pc:chgData name="Cláudia Naumann" userId="S::naumann_nce.ufrj.br#ext#@cisco.onmicrosoft.com::2c14c15b-0266-4182-83e5-84c7c06e2959" providerId="AD" clId="Web-{8A6A88A4-6B27-C4E6-0241-9C5C7EC033EC}" dt="2022-11-15T02:49:47.914" v="404" actId="20577"/>
        <pc:sldMkLst>
          <pc:docMk/>
          <pc:sldMk cId="0" sldId="279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49:25.226" v="394" actId="14100"/>
          <ac:spMkLst>
            <pc:docMk/>
            <pc:sldMk cId="0" sldId="279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8A6A88A4-6B27-C4E6-0241-9C5C7EC033EC}" dt="2022-11-15T02:49:47.914" v="404" actId="20577"/>
          <ac:spMkLst>
            <pc:docMk/>
            <pc:sldMk cId="0" sldId="279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8A6A88A4-6B27-C4E6-0241-9C5C7EC033EC}" dt="2022-11-15T02:48:54.131" v="393"/>
        <pc:sldMkLst>
          <pc:docMk/>
          <pc:sldMk cId="0" sldId="280"/>
        </pc:sldMkLst>
      </pc:sldChg>
      <pc:sldChg chg="del">
        <pc:chgData name="Cláudia Naumann" userId="S::naumann_nce.ufrj.br#ext#@cisco.onmicrosoft.com::2c14c15b-0266-4182-83e5-84c7c06e2959" providerId="AD" clId="Web-{8A6A88A4-6B27-C4E6-0241-9C5C7EC033EC}" dt="2022-11-15T02:29:19.558" v="197"/>
        <pc:sldMkLst>
          <pc:docMk/>
          <pc:sldMk cId="3094066351" sldId="1073"/>
        </pc:sldMkLst>
      </pc:sldChg>
      <pc:sldChg chg="modSp modNotes">
        <pc:chgData name="Cláudia Naumann" userId="S::naumann_nce.ufrj.br#ext#@cisco.onmicrosoft.com::2c14c15b-0266-4182-83e5-84c7c06e2959" providerId="AD" clId="Web-{8A6A88A4-6B27-C4E6-0241-9C5C7EC033EC}" dt="2022-11-15T02:50:10.212" v="405" actId="14100"/>
        <pc:sldMkLst>
          <pc:docMk/>
          <pc:sldMk cId="1392246902" sldId="1076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50:10.212" v="405" actId="14100"/>
          <ac:spMkLst>
            <pc:docMk/>
            <pc:sldMk cId="1392246902" sldId="1076"/>
            <ac:spMk id="3" creationId="{00000000-0000-0000-0000-000000000000}"/>
          </ac:spMkLst>
        </pc:spChg>
      </pc:sldChg>
      <pc:sldChg chg="modSp modNotes">
        <pc:chgData name="Cláudia Naumann" userId="S::naumann_nce.ufrj.br#ext#@cisco.onmicrosoft.com::2c14c15b-0266-4182-83e5-84c7c06e2959" providerId="AD" clId="Web-{8A6A88A4-6B27-C4E6-0241-9C5C7EC033EC}" dt="2022-11-15T02:50:30.072" v="409" actId="14100"/>
        <pc:sldMkLst>
          <pc:docMk/>
          <pc:sldMk cId="4021443735" sldId="1078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50:30.072" v="409" actId="14100"/>
          <ac:spMkLst>
            <pc:docMk/>
            <pc:sldMk cId="4021443735" sldId="1078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8A6A88A4-6B27-C4E6-0241-9C5C7EC033EC}" dt="2022-11-15T02:50:50.619" v="413" actId="14100"/>
        <pc:sldMkLst>
          <pc:docMk/>
          <pc:sldMk cId="2051786488" sldId="1079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50:50.619" v="413" actId="14100"/>
          <ac:spMkLst>
            <pc:docMk/>
            <pc:sldMk cId="2051786488" sldId="1079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8A6A88A4-6B27-C4E6-0241-9C5C7EC033EC}" dt="2022-11-15T02:50:39.291" v="411" actId="14100"/>
        <pc:sldMkLst>
          <pc:docMk/>
          <pc:sldMk cId="55474537" sldId="1080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50:39.291" v="411" actId="14100"/>
          <ac:spMkLst>
            <pc:docMk/>
            <pc:sldMk cId="55474537" sldId="1080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8A6A88A4-6B27-C4E6-0241-9C5C7EC033EC}" dt="2022-11-15T02:51:08.307" v="417" actId="14100"/>
        <pc:sldMkLst>
          <pc:docMk/>
          <pc:sldMk cId="2712706966" sldId="1081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51:08.307" v="417" actId="14100"/>
          <ac:spMkLst>
            <pc:docMk/>
            <pc:sldMk cId="2712706966" sldId="1081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8A6A88A4-6B27-C4E6-0241-9C5C7EC033EC}" dt="2022-11-15T02:51:12.245" v="418" actId="14100"/>
        <pc:sldMkLst>
          <pc:docMk/>
          <pc:sldMk cId="3430827925" sldId="1082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51:12.245" v="418" actId="14100"/>
          <ac:spMkLst>
            <pc:docMk/>
            <pc:sldMk cId="3430827925" sldId="1082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8A6A88A4-6B27-C4E6-0241-9C5C7EC033EC}" dt="2022-11-15T02:51:32.730" v="424" actId="14100"/>
        <pc:sldMkLst>
          <pc:docMk/>
          <pc:sldMk cId="1988885849" sldId="1083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51:32.730" v="424" actId="14100"/>
          <ac:spMkLst>
            <pc:docMk/>
            <pc:sldMk cId="1988885849" sldId="1083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8A6A88A4-6B27-C4E6-0241-9C5C7EC033EC}" dt="2022-11-15T02:51:28.277" v="423" actId="14100"/>
        <pc:sldMkLst>
          <pc:docMk/>
          <pc:sldMk cId="4154534989" sldId="1085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51:28.277" v="423" actId="14100"/>
          <ac:spMkLst>
            <pc:docMk/>
            <pc:sldMk cId="4154534989" sldId="1085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8A6A88A4-6B27-C4E6-0241-9C5C7EC033EC}" dt="2022-11-15T02:51:37.105" v="425" actId="14100"/>
        <pc:sldMkLst>
          <pc:docMk/>
          <pc:sldMk cId="1208484122" sldId="1086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51:37.105" v="425" actId="14100"/>
          <ac:spMkLst>
            <pc:docMk/>
            <pc:sldMk cId="1208484122" sldId="1086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8A6A88A4-6B27-C4E6-0241-9C5C7EC033EC}" dt="2022-11-15T02:50:18.352" v="407" actId="14100"/>
        <pc:sldMkLst>
          <pc:docMk/>
          <pc:sldMk cId="2933195922" sldId="1087"/>
        </pc:sldMkLst>
        <pc:spChg chg="mod">
          <ac:chgData name="Cláudia Naumann" userId="S::naumann_nce.ufrj.br#ext#@cisco.onmicrosoft.com::2c14c15b-0266-4182-83e5-84c7c06e2959" providerId="AD" clId="Web-{8A6A88A4-6B27-C4E6-0241-9C5C7EC033EC}" dt="2022-11-15T02:50:18.352" v="407" actId="14100"/>
          <ac:spMkLst>
            <pc:docMk/>
            <pc:sldMk cId="2933195922" sldId="108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3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  <a:r>
              <a:rPr lang="pt-BR" dirty="0"/>
              <a:t>
Módulo 3: Redes Sem Fio e Móveis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82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3: Redes Sem Fio e Móveis </a:t>
            </a:r>
          </a:p>
          <a:p>
            <a:pPr rtl="0"/>
            <a:r>
              <a:rPr lang="pt-BR" dirty="0"/>
              <a:t>3.1: Redes Sem Fio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3: Redes Wireless e Móveis </a:t>
            </a:r>
          </a:p>
          <a:p>
            <a:pPr rtl="0"/>
            <a:r>
              <a:rPr lang="pt-BR" dirty="0"/>
              <a:t>3.1: Redes Sem Fio</a:t>
            </a:r>
          </a:p>
          <a:p>
            <a:pPr rtl="0"/>
            <a:r>
              <a:rPr lang="pt-BR" dirty="0"/>
              <a:t>3.1.1: Vídeo - Tipos de Redes </a:t>
            </a:r>
            <a:r>
              <a:rPr lang="pt-BR" sz="1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Sem Fio</a:t>
            </a:r>
            <a:r>
              <a:rPr lang="pt-BR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3: Redes Sem Fio e Móveis </a:t>
            </a:r>
          </a:p>
          <a:p>
            <a:pPr rtl="0"/>
            <a:r>
              <a:rPr lang="pt-BR" dirty="0"/>
              <a:t>3.1: Redes Sem Fio </a:t>
            </a:r>
          </a:p>
          <a:p>
            <a:pPr rtl="0"/>
            <a:r>
              <a:rPr lang="pt-BR" dirty="0"/>
              <a:t>3.1.2: Vídeo - </a:t>
            </a:r>
            <a:r>
              <a:rPr lang="pt-BR" sz="1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Interações de Telefone Celular com Diferentes Redes</a:t>
            </a:r>
            <a:r>
              <a:rPr lang="pt-BR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3: Redes Sem Fio e Móveis </a:t>
            </a:r>
          </a:p>
          <a:p>
            <a:pPr rtl="0"/>
            <a:r>
              <a:rPr lang="pt-BR" dirty="0"/>
              <a:t>3.1: Redes Sem Fio </a:t>
            </a:r>
          </a:p>
          <a:p>
            <a:pPr rtl="0"/>
            <a:r>
              <a:rPr lang="pt-BR" dirty="0"/>
              <a:t>3.1.3: Outras Redes Sem Fio
3.1.4 Verifique sua compreensão - Redes sem fio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3: Redes Sem Fio e Móveis </a:t>
            </a:r>
          </a:p>
          <a:p>
            <a:pPr rtl="0"/>
            <a:r>
              <a:rPr lang="pt-BR" dirty="0"/>
              <a:t>3.2: Conectividade de Dispositivos Móveis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3: Redes Sem Fio e Móveis </a:t>
            </a:r>
          </a:p>
          <a:p>
            <a:pPr rtl="0"/>
            <a:r>
              <a:rPr lang="pt-BR" dirty="0"/>
              <a:t>3.2: Conectividade de Dispositivos Móveis </a:t>
            </a:r>
          </a:p>
          <a:p>
            <a:pPr rtl="0"/>
            <a:r>
              <a:rPr lang="pt-BR" dirty="0"/>
              <a:t>3.2.1: Dispositivos Móveis e Wi-Fi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3: Redes Sem Fio e Móveis </a:t>
            </a:r>
          </a:p>
          <a:p>
            <a:pPr rtl="0"/>
            <a:r>
              <a:rPr lang="pt-BR" dirty="0"/>
              <a:t>3.2: Conectividade de Dispositivos Móveis </a:t>
            </a:r>
          </a:p>
          <a:p>
            <a:pPr rtl="0"/>
            <a:r>
              <a:rPr lang="pt-BR" dirty="0"/>
              <a:t>3.2.2: Configurações de Wi-Fi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3: Redes Sem Fio e Móveis </a:t>
            </a:r>
          </a:p>
          <a:p>
            <a:pPr rtl="0"/>
            <a:r>
              <a:rPr lang="pt-BR" dirty="0"/>
              <a:t>3.2: Conectividade de Dispositivos Móveis </a:t>
            </a:r>
          </a:p>
          <a:p>
            <a:pPr rtl="0"/>
            <a:r>
              <a:rPr lang="pt-BR" dirty="0"/>
              <a:t>3.2.2: Configurações de Wi-Fi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156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3: Redes Sem Fio e Móveis </a:t>
            </a:r>
          </a:p>
          <a:p>
            <a:pPr rtl="0"/>
            <a:r>
              <a:rPr lang="pt-BR" dirty="0"/>
              <a:t>3.2: Conectividade de Dispositivos Móveis </a:t>
            </a:r>
          </a:p>
          <a:p>
            <a:pPr rtl="0"/>
            <a:r>
              <a:rPr lang="pt-BR" dirty="0"/>
              <a:t>3.2.3: Configurar Conectividade Wi-Fi de um Dispositivo Móvel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3: Redes Sem Fio e Móveis </a:t>
            </a:r>
          </a:p>
          <a:p>
            <a:pPr rtl="0"/>
            <a:r>
              <a:rPr lang="pt-BR" dirty="0"/>
              <a:t>3.2: Conectividade de Dispositivos Móveis</a:t>
            </a:r>
          </a:p>
          <a:p>
            <a:pPr rtl="0"/>
            <a:r>
              <a:rPr lang="pt-BR" dirty="0"/>
              <a:t>3.2.3: Configurar Conectividade Wi-Fi de um Dispositivo Móvel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9909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3: Redes Sem Fio e Móveis </a:t>
            </a:r>
          </a:p>
          <a:p>
            <a:pPr rtl="0"/>
            <a:r>
              <a:rPr lang="pt-BR" dirty="0"/>
              <a:t>3.2: Conectividade de Dispositivos Móveis </a:t>
            </a:r>
          </a:p>
          <a:p>
            <a:pPr rtl="0"/>
            <a:r>
              <a:rPr lang="pt-BR" dirty="0"/>
              <a:t>3.2.4: Definir Configurações de Dados Celulares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3: Redes Sem Fio e Móveis </a:t>
            </a:r>
          </a:p>
          <a:p>
            <a:pPr rtl="0"/>
            <a:r>
              <a:rPr lang="pt-BR" dirty="0"/>
              <a:t>3.2: Conectividade de Dispositivos Móveis </a:t>
            </a:r>
          </a:p>
          <a:p>
            <a:pPr rtl="0"/>
            <a:r>
              <a:rPr lang="pt-BR" dirty="0"/>
              <a:t>3.2.4: Definir Configurações de Dados Celulares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8087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3: Redes Sem Fio e Móveis </a:t>
            </a:r>
          </a:p>
          <a:p>
            <a:pPr rtl="0"/>
            <a:r>
              <a:rPr lang="pt-BR" dirty="0"/>
              <a:t>3.2: Conectividade de Dispositivos Móveis </a:t>
            </a:r>
          </a:p>
          <a:p>
            <a:pPr rtl="0"/>
            <a:r>
              <a:rPr lang="pt-BR" dirty="0"/>
              <a:t>3.2.5: Vídeo - </a:t>
            </a:r>
            <a:r>
              <a:rPr lang="pt-BR" sz="1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Configuração do Bluetooth em um Laptop Windows</a:t>
            </a:r>
            <a:r>
              <a:rPr lang="pt-BR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3: Redes Sem Fio e Móveis </a:t>
            </a:r>
          </a:p>
          <a:p>
            <a:pPr rtl="0"/>
            <a:r>
              <a:rPr lang="pt-BR" dirty="0"/>
              <a:t>3.2: Conectividade de Dispositivos Móveis </a:t>
            </a:r>
          </a:p>
          <a:p>
            <a:pPr rtl="0"/>
            <a:r>
              <a:rPr lang="pt-BR" dirty="0"/>
              <a:t>3.2.6: Conectividade Simples com Bluetooth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3: Redes Sem Fio e Móveis </a:t>
            </a:r>
          </a:p>
          <a:p>
            <a:pPr rtl="0"/>
            <a:r>
              <a:rPr lang="pt-BR" dirty="0"/>
              <a:t>3.2: Conectividade de Dispositivos Móveis </a:t>
            </a:r>
          </a:p>
          <a:p>
            <a:pPr rtl="0"/>
            <a:r>
              <a:rPr lang="pt-BR" dirty="0"/>
              <a:t>3.2.7: Emparelhamento Bluetooth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3: Redes Sem Fio e Móveis </a:t>
            </a:r>
          </a:p>
          <a:p>
            <a:pPr rtl="0"/>
            <a:r>
              <a:rPr lang="pt-BR" dirty="0"/>
              <a:t>3.2: Conectividade de Dispositivos Móveis </a:t>
            </a:r>
          </a:p>
          <a:p>
            <a:pPr rtl="0"/>
            <a:r>
              <a:rPr lang="pt-BR" dirty="0"/>
              <a:t>3.2.7: Emparelhamento Bluetooth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7971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3: Redes Sem Fio e Móveis </a:t>
            </a:r>
          </a:p>
          <a:p>
            <a:pPr rtl="0"/>
            <a:r>
              <a:rPr lang="pt-BR" dirty="0"/>
              <a:t>3.2: Conectividade de Dispositivos Móveis </a:t>
            </a:r>
          </a:p>
          <a:p>
            <a:pPr rtl="0"/>
            <a:r>
              <a:rPr lang="pt-BR" dirty="0"/>
              <a:t>3.2.7: Emparelhamento Bluetooth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3274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3: Redes Sem Fio e Móveis </a:t>
            </a:r>
          </a:p>
          <a:p>
            <a:pPr rtl="0"/>
            <a:r>
              <a:rPr lang="pt-BR" dirty="0"/>
              <a:t>3.2: Conectividade de Dispositivos Móveis </a:t>
            </a:r>
          </a:p>
          <a:p>
            <a:pPr rtl="0"/>
            <a:r>
              <a:rPr lang="pt-BR" dirty="0"/>
              <a:t>3.2.8: Explorar Suas Configurações de Rede em seu Dispositivo Móvel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3: Redes Sem Fio e Móveis 
3.3: </a:t>
            </a:r>
            <a:r>
              <a:rPr lang="pt-BR" sz="12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Resumo de Redes Sem Fio e Móveis</a:t>
            </a:r>
            <a:r>
              <a:rPr lang="pt-BR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3: Redes Sem Fio e Móveis </a:t>
            </a:r>
          </a:p>
          <a:p>
            <a:pPr rtl="0"/>
            <a:r>
              <a:rPr lang="pt-BR" dirty="0"/>
              <a:t>3.3: </a:t>
            </a:r>
            <a:r>
              <a:rPr lang="pt-BR" sz="12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Resumo de Redes Sem Fio e Móveis</a:t>
            </a:r>
            <a:endParaRPr lang="pt-BR" dirty="0"/>
          </a:p>
          <a:p>
            <a:pPr rtl="0"/>
            <a:r>
              <a:rPr lang="pt-BR" dirty="0"/>
              <a:t>3.3.1: O Que Aprendi Neste Módulo?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3: Redes Sem Fio e Móveis </a:t>
            </a:r>
          </a:p>
          <a:p>
            <a:pPr rtl="0"/>
            <a:r>
              <a:rPr lang="pt-BR" dirty="0"/>
              <a:t>3.3: </a:t>
            </a:r>
            <a:r>
              <a:rPr lang="pt-BR" sz="12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Resumo de Redes Sem Fio e Móveis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3.3.1: </a:t>
            </a:r>
            <a:r>
              <a:rPr lang="pt-BR" sz="1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Aprendi Neste Módulo? </a:t>
            </a:r>
            <a:r>
              <a:rPr lang="pt-BR" dirty="0"/>
              <a:t>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87831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>
                <a:solidFill>
                  <a:prstClr val="black"/>
                </a:solidFill>
              </a:rPr>
              <a:pPr/>
              <a:t>32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Redes Sem Fio e Móveis</a:t>
            </a:r>
            <a:endParaRPr lang="pt-BR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rtl="0">
              <a:lnSpc>
                <a:spcPct val="80000"/>
              </a:lnSpc>
              <a:buFontTx/>
              <a:buNone/>
            </a:pPr>
            <a:r>
              <a:rPr lang="pt-BR" dirty="0">
                <a:latin typeface="Arial" charset="0"/>
              </a:rPr>
              <a:t>Novos termos e comandos</a:t>
            </a:r>
          </a:p>
        </p:txBody>
      </p:sp>
    </p:spTree>
    <p:extLst>
      <p:ext uri="{BB962C8B-B14F-4D97-AF65-F5344CB8AC3E}">
        <p14:creationId xmlns:p14="http://schemas.microsoft.com/office/powerpoint/2010/main" val="41560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10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  <a:r>
              <a:rPr lang="pt-BR" dirty="0"/>
              <a:t>
Módulo 3: Redes Sem Fio e Móveis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e/ou suas afiliadas. Todos os direitos reservados.   Documento confidencial da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36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 dirty="0"/>
          </a:p>
        </p:txBody>
      </p:sp>
      <p:pic>
        <p:nvPicPr>
          <p:cNvPr id="4" name="Image 0" descr="C:/Users/ahungerf/git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_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257175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2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 dirty="0"/>
          </a:p>
        </p:txBody>
      </p:sp>
      <p:pic>
        <p:nvPicPr>
          <p:cNvPr id="4" name="Image 0" descr="C:/Users/ahungerf/git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_INTR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 dirty="0"/>
          </a:p>
        </p:txBody>
      </p:sp>
      <p:sp>
        <p:nvSpPr>
          <p:cNvPr id="3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4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">
    <p:bg>
      <p:bgPr>
        <a:solidFill>
          <a:srgbClr val="00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600" dirty="0"/>
          </a:p>
        </p:txBody>
      </p:sp>
      <p:sp>
        <p:nvSpPr>
          <p:cNvPr id="3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4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rcRect t="-16667" b="-16667"/>
          <a:stretch/>
        </p:blipFill>
        <p:spPr>
          <a:xfrm>
            <a:off x="457200" y="4629150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U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22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 dirty="0"/>
          </a:p>
        </p:txBody>
      </p:sp>
      <p:sp>
        <p:nvSpPr>
          <p:cNvPr id="4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5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e/ou suas afiliadas. Todos os direitos reservados.   Documento confidencial da Cisco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3: Redes Sem Fio e Móveis</a:t>
            </a:r>
          </a:p>
        </p:txBody>
      </p:sp>
      <p:sp>
        <p:nvSpPr>
          <p:cNvPr id="3" name="Text 1"/>
          <p:cNvSpPr/>
          <p:nvPr/>
        </p:nvSpPr>
        <p:spPr>
          <a:xfrm>
            <a:off x="457200" y="3343275"/>
            <a:ext cx="3657600" cy="3882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0"/>
            <a:r>
              <a:rPr lang="pt-BR" sz="2000" dirty="0">
                <a:solidFill>
                  <a:srgbClr val="CEE8C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Material do Instrutor</a:t>
            </a:r>
          </a:p>
        </p:txBody>
      </p:sp>
      <p:sp>
        <p:nvSpPr>
          <p:cNvPr id="4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Objetivos do Módulo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188AF34-F17D-65FE-91B6-733B90851DC8}"/>
              </a:ext>
            </a:extLst>
          </p:cNvPr>
          <p:cNvSpPr txBox="1">
            <a:spLocks noChangeArrowheads="1"/>
          </p:cNvSpPr>
          <p:nvPr/>
        </p:nvSpPr>
        <p:spPr>
          <a:xfrm>
            <a:off x="270925" y="689874"/>
            <a:ext cx="8695135" cy="58338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ct val="30000"/>
              </a:spcBef>
              <a:buNone/>
            </a:pPr>
            <a:r>
              <a:rPr lang="pt-BR" sz="1400" b="1" dirty="0">
                <a:latin typeface="Arial"/>
                <a:cs typeface="Arial"/>
              </a:rPr>
              <a:t>Título do módulo:  </a:t>
            </a:r>
            <a:r>
              <a:rPr lang="pt-BR" sz="1400" dirty="0">
                <a:latin typeface="Arial"/>
                <a:cs typeface="Arial"/>
              </a:rPr>
              <a:t>Redes móveis e sem fio</a:t>
            </a:r>
          </a:p>
          <a:p>
            <a:pPr marL="0" indent="0" rtl="0">
              <a:spcBef>
                <a:spcPct val="30000"/>
              </a:spcBef>
              <a:buNone/>
            </a:pPr>
            <a:r>
              <a:rPr lang="pt-BR" sz="1400" b="1" dirty="0">
                <a:latin typeface="Arial"/>
                <a:cs typeface="Arial"/>
              </a:rPr>
              <a:t>Objetivo do  Módulo:</a:t>
            </a:r>
            <a:r>
              <a:rPr lang="pt-BR" sz="1400" dirty="0">
                <a:latin typeface="Arial"/>
                <a:cs typeface="Arial"/>
              </a:rPr>
              <a:t> Configurar dispositivo móvel para acesso sem fio.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064EF4-EE2B-342C-EA9E-699582F3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450118"/>
              </p:ext>
            </p:extLst>
          </p:nvPr>
        </p:nvGraphicFramePr>
        <p:xfrm>
          <a:off x="332072" y="1372163"/>
          <a:ext cx="8354728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968">
                  <a:extLst>
                    <a:ext uri="{9D8B030D-6E8A-4147-A177-3AD203B41FA5}">
                      <a16:colId xmlns:a16="http://schemas.microsoft.com/office/drawing/2014/main" val="1540795028"/>
                    </a:ext>
                  </a:extLst>
                </a:gridCol>
                <a:gridCol w="5916760">
                  <a:extLst>
                    <a:ext uri="{9D8B030D-6E8A-4147-A177-3AD203B41FA5}">
                      <a16:colId xmlns:a16="http://schemas.microsoft.com/office/drawing/2014/main" val="2968452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 do Tópico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 do Tópico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Redes Wireless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Descrever os diferentes tipos de redes usadas por telefones celulares e dispositivos móveis.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89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Conectividade de dispositivo móvel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Configurar dispositivos móveis para conectividade sem fio.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025351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10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52567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3.1 Redes Sem Fio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11</a:t>
            </a:fld>
            <a:endParaRPr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Redes Sem Fio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75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Vídeo - Tipos de Redes Sem Fio</a:t>
            </a:r>
          </a:p>
        </p:txBody>
      </p:sp>
      <p:sp>
        <p:nvSpPr>
          <p:cNvPr id="5" name="Text 2"/>
          <p:cNvSpPr/>
          <p:nvPr/>
        </p:nvSpPr>
        <p:spPr>
          <a:xfrm>
            <a:off x="457200" y="1101436"/>
            <a:ext cx="8229600" cy="50141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Este vídeo dá alguns exemplos de como os telefones celulares se comunicam com diferentes redes.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12</a:t>
            </a:fld>
            <a:endParaRPr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Redes Sem Fio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507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Vídeo - Interações de Telefone Celular com Diferentes Redes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75B248-006F-E15F-A02F-BA55733B6FE2}"/>
              </a:ext>
            </a:extLst>
          </p:cNvPr>
          <p:cNvSpPr txBox="1"/>
          <p:nvPr/>
        </p:nvSpPr>
        <p:spPr>
          <a:xfrm>
            <a:off x="446462" y="1128744"/>
            <a:ext cx="85725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1400">
                <a:latin typeface="Arial"/>
                <a:cs typeface="Calibri"/>
              </a:rPr>
              <a:t>Este vídeo dá alguns exemplos de serviços disponíveis em um telefone celular.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13</a:t>
            </a:fld>
            <a:endParaRPr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Redes Sem Fio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86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Outras Redes Sem Fio</a:t>
            </a:r>
          </a:p>
        </p:txBody>
      </p:sp>
      <p:sp>
        <p:nvSpPr>
          <p:cNvPr id="5" name="Text 2"/>
          <p:cNvSpPr/>
          <p:nvPr/>
        </p:nvSpPr>
        <p:spPr>
          <a:xfrm>
            <a:off x="4313" y="689218"/>
            <a:ext cx="8820510" cy="58426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Além dos transmissores e receptores GSM e 4G/5G, os smartphones fazem conexões de várias maneiras.</a:t>
            </a: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06D8CB96-70B1-1303-7EDE-9AD71EDAA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15092"/>
              </p:ext>
            </p:extLst>
          </p:nvPr>
        </p:nvGraphicFramePr>
        <p:xfrm>
          <a:off x="53915" y="1132213"/>
          <a:ext cx="891267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142">
                  <a:extLst>
                    <a:ext uri="{9D8B030D-6E8A-4147-A177-3AD203B41FA5}">
                      <a16:colId xmlns:a16="http://schemas.microsoft.com/office/drawing/2014/main" val="401912232"/>
                    </a:ext>
                  </a:extLst>
                </a:gridCol>
                <a:gridCol w="7878534">
                  <a:extLst>
                    <a:ext uri="{9D8B030D-6E8A-4147-A177-3AD203B41FA5}">
                      <a16:colId xmlns:a16="http://schemas.microsoft.com/office/drawing/2014/main" val="3838612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t-BR" sz="1400" b="1">
                          <a:solidFill>
                            <a:schemeClr val="tx1"/>
                          </a:solidFill>
                          <a:latin typeface="Arial"/>
                        </a:rPr>
                        <a:t>GPS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Ele usa satélites para transmitir sinais que cobrem o globo.O smartphone pode receber esses sinais e calcular a localização do telefone com uma precisão de 10 metros.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90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 b="1">
                          <a:latin typeface="Arial"/>
                        </a:rPr>
                        <a:t>Wi-Fi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latin typeface="Arial"/>
                        </a:rPr>
                        <a:t>Wi-Fi </a:t>
                      </a:r>
                      <a:r>
                        <a:rPr lang="pt-BR" sz="1400" b="1" i="0" u="none" strike="noStrike">
                          <a:latin typeface="Arial"/>
                        </a:rPr>
                        <a:t> </a:t>
                      </a:r>
                      <a:r>
                        <a:rPr lang="pt-BR" sz="1400" b="0" i="0" u="none" strike="noStrike">
                          <a:latin typeface="Arial"/>
                        </a:rPr>
                        <a:t>– Transmissores e receptores Wi-Fi localizados  no smartphone permitem que o telefone se conecte a redes locais e à Internet. O telefone precisa estar dentro do alcance do sinal de um ponto de acesso de rede sem fio para receber e enviar dados em uma rede Wi-Fi. As redes Wi-Fi normalmente pertencem a proprietários particulares, mas costumam oferecer hotspots de acesso público ou para convidado.As conexões de rede Wi-Fi no telefone são como as conexões de rede em um laptop.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88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 b="1">
                          <a:latin typeface="Arial"/>
                        </a:rPr>
                        <a:t>Bluetooth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kern="120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É uma tecnologia sem fio de baixo consumo e alcance mais curto, destinada a substituir a conectividade com fio para acessórios como alto-falantes, fones de ouvido e microfones. Também pode ser usado para conectar um smartwatch a um smartphone.Como a tecnologia Bluetooth serve para transmitir tanto dados como voz, ela pode ser usada para criar pequenas redes locais. É a tecnologia sem fio que permite que vários dispositivos se comuniquem em distâncias curtas.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1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 b="1">
                          <a:latin typeface="Arial"/>
                        </a:rPr>
                        <a:t>NFC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dirty="0">
                          <a:latin typeface="Arial"/>
                        </a:rPr>
                        <a:t>É uma tecnologia de comunicação sem fio que permite a troca de dados entre dispositivos que estão muito próximos uns dos outros, geralmente a menos de alguns centímetros. Ele usa  campos eletromagnéticos para transmitir dados</a:t>
                      </a:r>
                      <a:r>
                        <a:rPr lang="pt-BR" sz="1800" b="0" i="0" u="none" strike="noStrike" dirty="0">
                          <a:latin typeface="Arial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374344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14</a:t>
            </a:fld>
            <a:endParaRPr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902127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3.2 Conectividade de Dispositivos Móveis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15</a:t>
            </a:fld>
            <a:endParaRPr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Conectividade de Dispositivo Móvel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183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Dispositivos Móveis e Wi-Fi</a:t>
            </a:r>
          </a:p>
        </p:txBody>
      </p:sp>
      <p:sp>
        <p:nvSpPr>
          <p:cNvPr id="5" name="Text 2"/>
          <p:cNvSpPr/>
          <p:nvPr/>
        </p:nvSpPr>
        <p:spPr>
          <a:xfrm>
            <a:off x="367995" y="920658"/>
            <a:ext cx="8229600" cy="334941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Com os dispositivos móveis se tornando cada vez mais poderosos, muitas tarefas que precisavam ser realizadas em computadores grandes conectados a redes físicas hoje podem ser realizadas usando dispositivos móveis em redes sem fio.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Quase todos os dispositivos móveis podem se conectar a redes Wi-Fi.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É aconselhável conectar-se a redes Wi-Fi quando possível porque os dados usados por Wi-Fi não contam no plano de dados do celular.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Os rádios Wi-Fi consomem menos energia do que os rádios celulares, portanto, conectar-se a redes Wi-Fi economiza energia da bateria.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É importante usar a segurança ao se conectar a redes Wi-Fi.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É preciso tomar essas precauções para proteger as comunicações Wi-Fi em dispositivos móveis:</a:t>
            </a:r>
          </a:p>
          <a:p>
            <a:pPr marL="742950" lvl="1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Nunca envie informações de login ou senha usando um texto não criptografado (texto simples).</a:t>
            </a:r>
          </a:p>
          <a:p>
            <a:pPr marL="742950" lvl="1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Use uma conexão VPN quando possível se você estiver enviando dados confidenciais.</a:t>
            </a:r>
          </a:p>
          <a:p>
            <a:pPr marL="742950" lvl="1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Ative a segurança em redes domésticas.</a:t>
            </a:r>
          </a:p>
          <a:p>
            <a:pPr marL="742950" lvl="1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Use criptografia WPA2 ou superior para segurança.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Arial"/>
            </a:endParaRPr>
          </a:p>
          <a:p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16</a:t>
            </a:fld>
            <a:endParaRPr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Conectividade de Dispositivo Móvel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183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Configurações de Wi-Fi</a:t>
            </a:r>
          </a:p>
        </p:txBody>
      </p:sp>
      <p:sp>
        <p:nvSpPr>
          <p:cNvPr id="5" name="Text 2"/>
          <p:cNvSpPr/>
          <p:nvPr/>
        </p:nvSpPr>
        <p:spPr>
          <a:xfrm>
            <a:off x="274477" y="818856"/>
            <a:ext cx="8591320" cy="76020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Apple iOS e Android são os dois dos sistemas operacionais mais conhecidos para dispositivos móveis. 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Cada sistema operacional possui configurações que permitem configurar seu dispositivo para se conectar a redes sem fio.</a:t>
            </a: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ts val="2000"/>
              </a:lnSpc>
            </a:pPr>
            <a:endParaRPr lang="en-US" sz="1400" b="1" dirty="0">
              <a:latin typeface="Arial"/>
              <a:cs typeface="Arial"/>
            </a:endParaRPr>
          </a:p>
          <a:p>
            <a:pPr>
              <a:lnSpc>
                <a:spcPts val="2000"/>
              </a:lnSpc>
            </a:pPr>
            <a:endParaRPr lang="en-US" sz="1400" b="1" dirty="0">
              <a:latin typeface="Arial"/>
              <a:cs typeface="Arial"/>
            </a:endParaRPr>
          </a:p>
          <a:p>
            <a:pPr>
              <a:lnSpc>
                <a:spcPts val="2000"/>
              </a:lnSpc>
            </a:pP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5CC966-5E93-27A0-D16A-B36982B98E56}"/>
              </a:ext>
            </a:extLst>
          </p:cNvPr>
          <p:cNvSpPr txBox="1"/>
          <p:nvPr/>
        </p:nvSpPr>
        <p:spPr>
          <a:xfrm>
            <a:off x="1281162" y="1656902"/>
            <a:ext cx="2467877" cy="325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>
              <a:lnSpc>
                <a:spcPts val="2000"/>
              </a:lnSpc>
            </a:pPr>
            <a:r>
              <a:rPr lang="pt-BR" sz="1400" b="1" dirty="0">
                <a:latin typeface="Arial"/>
                <a:cs typeface="Arial"/>
              </a:rPr>
              <a:t>Switch Wi-Fi para Android</a:t>
            </a:r>
          </a:p>
        </p:txBody>
      </p:sp>
      <p:pic>
        <p:nvPicPr>
          <p:cNvPr id="4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339E02E-13C5-E626-1678-204926B094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63" t="23835" r="17440" b="7348"/>
          <a:stretch/>
        </p:blipFill>
        <p:spPr>
          <a:xfrm>
            <a:off x="271552" y="2025949"/>
            <a:ext cx="4423017" cy="284043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7BA4BF6-B60B-DF12-7CB0-01EBACC11AED}"/>
              </a:ext>
            </a:extLst>
          </p:cNvPr>
          <p:cNvSpPr txBox="1"/>
          <p:nvPr/>
        </p:nvSpPr>
        <p:spPr>
          <a:xfrm>
            <a:off x="6014294" y="1649801"/>
            <a:ext cx="20038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pt-BR" sz="1400" b="1" dirty="0">
                <a:latin typeface="Arial"/>
              </a:rPr>
              <a:t>Chave Wi-Fi para iOS</a:t>
            </a:r>
          </a:p>
        </p:txBody>
      </p:sp>
      <p:pic>
        <p:nvPicPr>
          <p:cNvPr id="7" name="Imagem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1AD54D6-2A7F-8B2A-919B-4C2F17840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381" y="2008231"/>
            <a:ext cx="3875416" cy="288467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17</a:t>
            </a:fld>
            <a:endParaRPr b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Conectividade de Dispositivo Móvel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7525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Configurações de Wi-Fi </a:t>
            </a:r>
            <a:r>
              <a:rPr lang="pt-BR">
                <a:latin typeface="Arial"/>
                <a:cs typeface="Arial"/>
              </a:rPr>
              <a:t>(cont.)</a:t>
            </a:r>
          </a:p>
        </p:txBody>
      </p:sp>
      <p:sp>
        <p:nvSpPr>
          <p:cNvPr id="5" name="Text 2"/>
          <p:cNvSpPr/>
          <p:nvPr/>
        </p:nvSpPr>
        <p:spPr>
          <a:xfrm>
            <a:off x="196957" y="909613"/>
            <a:ext cx="8921167" cy="363926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cs typeface="Calibri"/>
              </a:rPr>
              <a:t>Para </a:t>
            </a:r>
            <a:r>
              <a:rPr lang="pt-BR" sz="1400" dirty="0">
                <a:latin typeface="Arial"/>
                <a:ea typeface="+mn-lt"/>
                <a:cs typeface="+mn-lt"/>
              </a:rPr>
              <a:t>conectar um dispositivo Android ou iOS quando estiver dentro do alcance de cobertura de uma rede Wi-Fi, ative o Wi-Fi e o dispositivo pesquisará todas as redes Wi-Fi disponíveis e as exibirá em uma lista. 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Toque em uma rede Wi-Fi na lista para conectar. 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Insira uma senha, se necessário.</a:t>
            </a:r>
          </a:p>
          <a:p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Quando um dispositivo móvel está fora do alcance da rede Wi-Fi, ele tenta se conectar a outra rede Wi-Fi. 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Se nenhuma rede Wi-Fi estiver ao alcance, o dispositivo móvel se conectará à rede de dados móvel. 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Quando o Wi-Fi estiver ativado, ele se conectará automaticamente a qualquer rede Wi-Fi à qual ele tenha se conectado anteriormente.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Se a rede for nova, o dispositivo móvel exibirá uma lista de redes disponíveis que podem ser usadas ou perguntará se deve se conectar a ela.</a:t>
            </a:r>
          </a:p>
          <a:p>
            <a:pPr>
              <a:lnSpc>
                <a:spcPts val="2000"/>
              </a:lnSpc>
            </a:pP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18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4021443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Conectividade de Dispositivo Móvel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536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Configurar Conectividade Wi-Fi de um Dispositivo Móvel</a:t>
            </a:r>
          </a:p>
        </p:txBody>
      </p:sp>
      <p:sp>
        <p:nvSpPr>
          <p:cNvPr id="5" name="Text 2"/>
          <p:cNvSpPr/>
          <p:nvPr/>
        </p:nvSpPr>
        <p:spPr>
          <a:xfrm>
            <a:off x="151191" y="762216"/>
            <a:ext cx="4929767" cy="34883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Se o seu dispositivo móvel não solicitar a conexão com uma rede Wi-Fi, talvez o broadcast de SSID da rede esteja desativado ou o dispositivo não esteja definido para conectar-se automaticamente. 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Você pode configurar manualmente as configurações de Wi-Fi no dispositivo móvel. 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Lembre-se de que os SSIDs e as senhas devem ser digitados exatamente como foram inseridos na configuração do roteador sem fio. Caso contrário, o dispositivo não será conectado corretamente, como mostrado na figura. 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SSID é o nome atribuído a uma rede sem fio. 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A senha é o que normalmente usamos como a "senha da rede sem fio".</a:t>
            </a:r>
          </a:p>
        </p:txBody>
      </p:sp>
      <p:pic>
        <p:nvPicPr>
          <p:cNvPr id="7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A5A97E-DFAE-E81B-F2B7-98D384E795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01" t="25804" r="12990" b="16484"/>
          <a:stretch/>
        </p:blipFill>
        <p:spPr>
          <a:xfrm>
            <a:off x="5019639" y="1185973"/>
            <a:ext cx="3952887" cy="2572811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19</a:t>
            </a:fld>
            <a:endParaRPr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Materiais do Instrutor - Guia de planejamento do módulo 3</a:t>
            </a:r>
          </a:p>
        </p:txBody>
      </p:sp>
      <p:sp>
        <p:nvSpPr>
          <p:cNvPr id="3" name="Text 1"/>
          <p:cNvSpPr/>
          <p:nvPr/>
        </p:nvSpPr>
        <p:spPr>
          <a:xfrm>
            <a:off x="300570" y="518014"/>
            <a:ext cx="8386230" cy="410893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5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Esta apresentação de PowerPoint é dividida em duas partes:</a:t>
            </a:r>
          </a:p>
          <a:p>
            <a:pPr marL="169545" marR="0" lvl="0" indent="-169545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5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Guia de planejamento do Instrutor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Informações para ajudá-lo a se familiarizar com o módulo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Material didático</a:t>
            </a:r>
          </a:p>
          <a:p>
            <a:pPr marL="169545" marR="0" lvl="0" indent="-169545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5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Apresentação para aulas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Slides opcionais que você pode usar em sala de aula</a:t>
            </a:r>
          </a:p>
          <a:p>
            <a:pPr marL="358775" lvl="1" indent="-215900" defTabSz="684213" rtl="0" fontAlgn="base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Começa no slide # 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9 </a:t>
            </a:r>
          </a:p>
          <a:p>
            <a:pPr marL="142875" lvl="1" algn="ctr" defTabSz="684213">
              <a:spcBef>
                <a:spcPts val="300"/>
              </a:spcBef>
              <a:spcAft>
                <a:spcPts val="300"/>
              </a:spcAft>
              <a:defRPr/>
            </a:pPr>
            <a:endParaRPr lang="en-CA" sz="1600" b="1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marL="142875" lvl="1" algn="ctr" defTabSz="684213" rtl="0">
              <a:spcBef>
                <a:spcPts val="300"/>
              </a:spcBef>
              <a:spcAft>
                <a:spcPts val="300"/>
              </a:spcAft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Nota</a:t>
            </a:r>
            <a:r>
              <a:rPr kumimoji="0" lang="pt-BR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: Remova o Guia de Planejamento desta apresentação antes de </a:t>
            </a:r>
            <a:r>
              <a:rPr lang="pt-BR" sz="1600" dirty="0">
                <a:solidFill>
                  <a:srgbClr val="000000"/>
                </a:solidFill>
                <a:latin typeface="Arial"/>
                <a:ea typeface="ＭＳ Ｐゴシック"/>
              </a:rPr>
              <a:t>compartilhá-la</a:t>
            </a:r>
            <a:r>
              <a:rPr kumimoji="0" lang="pt-BR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com alguém.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</a:t>
            </a:fld>
            <a:endParaRPr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Conectividade de Dispositivo Móvel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1838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Configurar Conectividade Wi-Fi de um Dispositivo Móvel </a:t>
            </a:r>
            <a:r>
              <a:rPr lang="pt-BR" dirty="0">
                <a:latin typeface="Arial"/>
                <a:cs typeface="Arial"/>
              </a:rPr>
              <a:t>(cont.)</a:t>
            </a: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3E0A620C-970C-22E2-0EAB-8F518C73C644}"/>
              </a:ext>
            </a:extLst>
          </p:cNvPr>
          <p:cNvSpPr/>
          <p:nvPr/>
        </p:nvSpPr>
        <p:spPr>
          <a:xfrm>
            <a:off x="371916" y="837661"/>
            <a:ext cx="8227083" cy="373433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Para conectar-se a uma rede Wi-Fi manualmente em um dispositivo Android, siga estes passos: </a:t>
            </a:r>
            <a:br>
              <a:rPr lang="en-US" sz="1400" dirty="0">
                <a:latin typeface="Arial"/>
                <a:ea typeface="+mn-lt"/>
                <a:cs typeface="+mn-lt"/>
              </a:rPr>
            </a:br>
            <a:r>
              <a:rPr lang="pt-BR" sz="1400" b="1" dirty="0">
                <a:latin typeface="Arial"/>
                <a:ea typeface="+mn-lt"/>
                <a:cs typeface="+mn-lt"/>
              </a:rPr>
              <a:t>Passo 1. </a:t>
            </a:r>
            <a:r>
              <a:rPr lang="pt-BR" sz="1400" dirty="0">
                <a:latin typeface="Arial"/>
                <a:ea typeface="+mn-lt"/>
                <a:cs typeface="+mn-lt"/>
              </a:rPr>
              <a:t>Selecione</a:t>
            </a:r>
            <a:r>
              <a:rPr lang="pt-BR" sz="1400" b="1" dirty="0">
                <a:latin typeface="Arial"/>
                <a:ea typeface="+mn-lt"/>
                <a:cs typeface="+mn-lt"/>
              </a:rPr>
              <a:t>  Configurações &gt; Adicionar rede.</a:t>
            </a:r>
            <a:br>
              <a:rPr lang="en-US" sz="1400" b="1" dirty="0">
                <a:latin typeface="Arial"/>
                <a:ea typeface="+mn-lt"/>
                <a:cs typeface="+mn-lt"/>
              </a:rPr>
            </a:br>
            <a:r>
              <a:rPr lang="pt-BR" sz="1400" b="1" dirty="0">
                <a:latin typeface="Arial"/>
                <a:ea typeface="+mn-lt"/>
                <a:cs typeface="+mn-lt"/>
              </a:rPr>
              <a:t>Etapa 2.</a:t>
            </a:r>
            <a:r>
              <a:rPr lang="pt-BR" sz="1400" dirty="0">
                <a:latin typeface="Arial"/>
                <a:ea typeface="+mn-lt"/>
                <a:cs typeface="+mn-lt"/>
              </a:rPr>
              <a:t> Digite o SSID da rede.</a:t>
            </a:r>
            <a:br>
              <a:rPr lang="en-US" sz="1400" dirty="0">
                <a:latin typeface="Arial"/>
                <a:ea typeface="+mn-lt"/>
                <a:cs typeface="+mn-lt"/>
              </a:rPr>
            </a:br>
            <a:r>
              <a:rPr lang="pt-BR" sz="1400" b="1" dirty="0">
                <a:latin typeface="Arial"/>
                <a:ea typeface="+mn-lt"/>
                <a:cs typeface="+mn-lt"/>
              </a:rPr>
              <a:t>Etapa 3</a:t>
            </a:r>
            <a:r>
              <a:rPr lang="pt-BR" sz="1400" dirty="0">
                <a:latin typeface="Arial"/>
                <a:ea typeface="+mn-lt"/>
                <a:cs typeface="+mn-lt"/>
              </a:rPr>
              <a:t>. Toque  </a:t>
            </a:r>
            <a:r>
              <a:rPr lang="pt-BR" sz="1400" b="1" dirty="0">
                <a:latin typeface="Arial"/>
                <a:ea typeface="+mn-lt"/>
                <a:cs typeface="+mn-lt"/>
              </a:rPr>
              <a:t>em Segurança </a:t>
            </a:r>
            <a:r>
              <a:rPr lang="pt-BR" sz="1400" dirty="0">
                <a:latin typeface="Arial"/>
                <a:ea typeface="+mn-lt"/>
                <a:cs typeface="+mn-lt"/>
              </a:rPr>
              <a:t> e selecione um tipo de segurança.</a:t>
            </a:r>
            <a:br>
              <a:rPr lang="en-US" sz="1400" dirty="0">
                <a:latin typeface="Arial"/>
                <a:ea typeface="+mn-lt"/>
                <a:cs typeface="+mn-lt"/>
              </a:rPr>
            </a:br>
            <a:r>
              <a:rPr lang="pt-BR" sz="1400" b="1" dirty="0">
                <a:latin typeface="Arial"/>
                <a:ea typeface="+mn-lt"/>
                <a:cs typeface="+mn-lt"/>
              </a:rPr>
              <a:t>Etapa 4</a:t>
            </a:r>
            <a:r>
              <a:rPr lang="pt-BR" sz="1400" dirty="0">
                <a:latin typeface="Arial"/>
                <a:ea typeface="+mn-lt"/>
                <a:cs typeface="+mn-lt"/>
              </a:rPr>
              <a:t>. Toque </a:t>
            </a:r>
            <a:r>
              <a:rPr lang="pt-BR" sz="1400" b="1" dirty="0">
                <a:latin typeface="Arial"/>
                <a:ea typeface="+mn-lt"/>
                <a:cs typeface="+mn-lt"/>
              </a:rPr>
              <a:t> em Senha </a:t>
            </a:r>
            <a:r>
              <a:rPr lang="pt-BR" sz="1400" dirty="0">
                <a:latin typeface="Arial"/>
                <a:ea typeface="+mn-lt"/>
                <a:cs typeface="+mn-lt"/>
              </a:rPr>
              <a:t> e digite a senha.</a:t>
            </a:r>
            <a:br>
              <a:rPr lang="en-US" sz="1400" dirty="0">
                <a:latin typeface="Arial"/>
                <a:ea typeface="+mn-lt"/>
                <a:cs typeface="+mn-lt"/>
              </a:rPr>
            </a:br>
            <a:r>
              <a:rPr lang="pt-BR" sz="1400" b="1" dirty="0">
                <a:latin typeface="Arial"/>
                <a:ea typeface="+mn-lt"/>
                <a:cs typeface="+mn-lt"/>
              </a:rPr>
              <a:t>Etapa 5</a:t>
            </a:r>
            <a:r>
              <a:rPr lang="pt-BR" sz="1400" dirty="0">
                <a:latin typeface="Arial"/>
                <a:ea typeface="+mn-lt"/>
                <a:cs typeface="+mn-lt"/>
              </a:rPr>
              <a:t>. Toque </a:t>
            </a:r>
            <a:r>
              <a:rPr lang="pt-BR" sz="1400" b="1" dirty="0">
                <a:latin typeface="Arial"/>
                <a:ea typeface="+mn-lt"/>
                <a:cs typeface="+mn-lt"/>
              </a:rPr>
              <a:t> em Salvar</a:t>
            </a:r>
          </a:p>
          <a:p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Para conectar-se a uma rede Wi-Fi manualmente em um dispositivo iOS, siga estes passos:</a:t>
            </a:r>
            <a:r>
              <a:rPr lang="pt-BR" sz="1400" b="1" dirty="0">
                <a:latin typeface="Arial"/>
                <a:ea typeface="+mn-lt"/>
                <a:cs typeface="+mn-lt"/>
              </a:rPr>
              <a:t> Passo 1. </a:t>
            </a:r>
            <a:r>
              <a:rPr lang="pt-BR" sz="1400" dirty="0">
                <a:latin typeface="Arial"/>
                <a:ea typeface="+mn-lt"/>
                <a:cs typeface="+mn-lt"/>
              </a:rPr>
              <a:t>Selecione</a:t>
            </a:r>
            <a:r>
              <a:rPr lang="pt-BR" sz="1400" b="1" dirty="0">
                <a:latin typeface="Arial"/>
                <a:ea typeface="+mn-lt"/>
                <a:cs typeface="+mn-lt"/>
              </a:rPr>
              <a:t>  Configurações &gt; Wi-Fi &gt; Outros.</a:t>
            </a:r>
            <a:br>
              <a:rPr lang="en-US" sz="1400" b="1" dirty="0">
                <a:latin typeface="Arial"/>
                <a:ea typeface="+mn-lt"/>
                <a:cs typeface="+mn-lt"/>
              </a:rPr>
            </a:br>
            <a:r>
              <a:rPr lang="pt-BR" sz="1400" b="1" dirty="0">
                <a:latin typeface="Arial"/>
                <a:ea typeface="+mn-lt"/>
                <a:cs typeface="+mn-lt"/>
              </a:rPr>
              <a:t>Etapa 2.</a:t>
            </a:r>
            <a:r>
              <a:rPr lang="pt-BR" sz="1400" dirty="0">
                <a:latin typeface="Arial"/>
                <a:ea typeface="+mn-lt"/>
                <a:cs typeface="+mn-lt"/>
              </a:rPr>
              <a:t> Digite o SSID da rede.</a:t>
            </a:r>
            <a:br>
              <a:rPr lang="en-US" sz="1400" dirty="0">
                <a:latin typeface="Arial"/>
                <a:ea typeface="+mn-lt"/>
                <a:cs typeface="+mn-lt"/>
              </a:rPr>
            </a:br>
            <a:r>
              <a:rPr lang="pt-BR" sz="1400" b="1" dirty="0">
                <a:latin typeface="Arial"/>
                <a:ea typeface="+mn-lt"/>
                <a:cs typeface="+mn-lt"/>
              </a:rPr>
              <a:t>Etapa 3</a:t>
            </a:r>
            <a:r>
              <a:rPr lang="pt-BR" sz="1400" dirty="0">
                <a:latin typeface="Arial"/>
                <a:ea typeface="+mn-lt"/>
                <a:cs typeface="+mn-lt"/>
              </a:rPr>
              <a:t>. Toque </a:t>
            </a:r>
            <a:r>
              <a:rPr lang="pt-BR" sz="1400" b="1" dirty="0">
                <a:latin typeface="Arial"/>
                <a:ea typeface="+mn-lt"/>
                <a:cs typeface="+mn-lt"/>
              </a:rPr>
              <a:t> em Segurança </a:t>
            </a:r>
            <a:r>
              <a:rPr lang="pt-BR" sz="1400" dirty="0">
                <a:latin typeface="Arial"/>
                <a:ea typeface="+mn-lt"/>
                <a:cs typeface="+mn-lt"/>
              </a:rPr>
              <a:t> e selecione um tipo de segurança.</a:t>
            </a:r>
            <a:br>
              <a:rPr lang="en-US" sz="1400" dirty="0">
                <a:latin typeface="Arial"/>
                <a:ea typeface="+mn-lt"/>
                <a:cs typeface="+mn-lt"/>
              </a:rPr>
            </a:br>
            <a:r>
              <a:rPr lang="pt-BR" sz="1400" b="1" dirty="0">
                <a:latin typeface="Arial"/>
                <a:ea typeface="+mn-lt"/>
                <a:cs typeface="+mn-lt"/>
              </a:rPr>
              <a:t>Etapa 4</a:t>
            </a:r>
            <a:r>
              <a:rPr lang="pt-BR" sz="1400" dirty="0">
                <a:latin typeface="Arial"/>
                <a:ea typeface="+mn-lt"/>
                <a:cs typeface="+mn-lt"/>
              </a:rPr>
              <a:t>. Toque </a:t>
            </a:r>
            <a:r>
              <a:rPr lang="pt-BR" sz="1400" b="1" dirty="0">
                <a:latin typeface="Arial"/>
                <a:ea typeface="+mn-lt"/>
                <a:cs typeface="+mn-lt"/>
              </a:rPr>
              <a:t> em Outra Rede.</a:t>
            </a:r>
            <a:br>
              <a:rPr lang="en-US" sz="1400" b="1" dirty="0">
                <a:latin typeface="Arial"/>
                <a:ea typeface="+mn-lt"/>
                <a:cs typeface="+mn-lt"/>
              </a:rPr>
            </a:br>
            <a:r>
              <a:rPr lang="pt-BR" sz="1400" b="1" dirty="0">
                <a:latin typeface="Arial"/>
                <a:ea typeface="+mn-lt"/>
                <a:cs typeface="+mn-lt"/>
              </a:rPr>
              <a:t>Etapa 5.</a:t>
            </a:r>
            <a:r>
              <a:rPr lang="pt-BR" sz="1400" dirty="0">
                <a:latin typeface="Arial"/>
                <a:ea typeface="+mn-lt"/>
                <a:cs typeface="+mn-lt"/>
              </a:rPr>
              <a:t>Toque  </a:t>
            </a:r>
            <a:r>
              <a:rPr lang="pt-BR" sz="1400" b="1" dirty="0">
                <a:latin typeface="Arial"/>
                <a:ea typeface="+mn-lt"/>
                <a:cs typeface="+mn-lt"/>
              </a:rPr>
              <a:t> em Senha </a:t>
            </a:r>
            <a:r>
              <a:rPr lang="pt-BR" sz="1400" dirty="0">
                <a:latin typeface="Arial"/>
                <a:ea typeface="+mn-lt"/>
                <a:cs typeface="+mn-lt"/>
              </a:rPr>
              <a:t> e digite a senha.</a:t>
            </a:r>
            <a:br>
              <a:rPr lang="en-US" sz="1400" dirty="0">
                <a:latin typeface="Arial"/>
                <a:ea typeface="+mn-lt"/>
                <a:cs typeface="+mn-lt"/>
              </a:rPr>
            </a:br>
            <a:r>
              <a:rPr lang="pt-BR" sz="1400" b="1" dirty="0">
                <a:latin typeface="Arial"/>
                <a:ea typeface="+mn-lt"/>
                <a:cs typeface="+mn-lt"/>
              </a:rPr>
              <a:t>Etapa 6</a:t>
            </a:r>
            <a:r>
              <a:rPr lang="pt-BR" sz="1400" dirty="0">
                <a:latin typeface="Arial"/>
                <a:ea typeface="+mn-lt"/>
                <a:cs typeface="+mn-lt"/>
              </a:rPr>
              <a:t>. Toque </a:t>
            </a:r>
            <a:r>
              <a:rPr lang="pt-BR" sz="1400" b="1" dirty="0">
                <a:latin typeface="Arial"/>
                <a:ea typeface="+mn-lt"/>
                <a:cs typeface="+mn-lt"/>
              </a:rPr>
              <a:t> em Conectar.</a:t>
            </a:r>
          </a:p>
          <a:p>
            <a:endParaRPr lang="en-US" sz="1400" dirty="0">
              <a:latin typeface="Calibri" panose="020F0502020204030204"/>
              <a:cs typeface="Calibri" panose="020F0502020204030204"/>
            </a:endParaRP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Os sistemas operacionais para dispositivos móveis são atualizados com frequência e podem ser personalizados pelo fabricante do dispositivo.</a:t>
            </a: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20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55474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Conectividade de Dispositivo Móvel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429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Definir Configurações de Dados Celulares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8322B-5308-374D-BED1-29C42AD71148}"/>
              </a:ext>
            </a:extLst>
          </p:cNvPr>
          <p:cNvSpPr txBox="1"/>
          <p:nvPr/>
        </p:nvSpPr>
        <p:spPr>
          <a:xfrm>
            <a:off x="153168" y="731661"/>
            <a:ext cx="89908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rtl="0">
              <a:buFont typeface="Arial"/>
              <a:buChar char="•"/>
            </a:pPr>
            <a:r>
              <a:rPr lang="pt-BR" sz="1200" dirty="0">
                <a:solidFill>
                  <a:srgbClr val="333333"/>
                </a:solidFill>
                <a:latin typeface="Arial"/>
                <a:cs typeface="Arial"/>
              </a:rPr>
              <a:t>Os planos de dados celulares são oferecidos pela maioria das operadoras de telefonia celular, mas as limitações de largura de banda e as cobranças pelo uso variam muito de acordo com a operadora e por plano dentro das operadoras, muitos usuários de dispositivos móveis só usam seus planos de dados celulares quando o serviço Wi-Fi não está disponível.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7684E0C-5F9D-034C-A311-E618DBDD96A1}"/>
              </a:ext>
            </a:extLst>
          </p:cNvPr>
          <p:cNvSpPr txBox="1"/>
          <p:nvPr/>
        </p:nvSpPr>
        <p:spPr>
          <a:xfrm>
            <a:off x="103464" y="1413507"/>
            <a:ext cx="4231821" cy="10310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rtl="0"/>
            <a:r>
              <a:rPr lang="pt-BR" sz="1300" b="1" dirty="0">
                <a:solidFill>
                  <a:srgbClr val="333333"/>
                </a:solidFill>
                <a:latin typeface="Arial"/>
                <a:cs typeface="Arial"/>
              </a:rPr>
              <a:t>Dados móveis no Android</a:t>
            </a:r>
          </a:p>
          <a:p>
            <a:pPr algn="ctr" rtl="0"/>
            <a:r>
              <a:rPr lang="pt-BR" sz="1200" dirty="0">
                <a:solidFill>
                  <a:srgbClr val="333333"/>
                </a:solidFill>
                <a:latin typeface="Arial"/>
                <a:cs typeface="Arial"/>
              </a:rPr>
              <a:t>Para ativar ou desativar os dados de celular, use o seguinte caminho:</a:t>
            </a:r>
          </a:p>
          <a:p>
            <a:pPr algn="ctr" rtl="0"/>
            <a:r>
              <a:rPr lang="pt-BR" sz="1200" b="1" dirty="0">
                <a:solidFill>
                  <a:srgbClr val="333333"/>
                </a:solidFill>
                <a:latin typeface="Arial"/>
                <a:cs typeface="Arial"/>
              </a:rPr>
              <a:t>Configurações </a:t>
            </a:r>
            <a:r>
              <a:rPr lang="pt-BR" sz="1200" dirty="0">
                <a:solidFill>
                  <a:srgbClr val="333333"/>
                </a:solidFill>
                <a:latin typeface="Arial"/>
                <a:cs typeface="Arial"/>
              </a:rPr>
              <a:t>&gt; toque</a:t>
            </a:r>
            <a:r>
              <a:rPr lang="pt-BR" sz="1200" b="1" dirty="0">
                <a:solidFill>
                  <a:srgbClr val="333333"/>
                </a:solidFill>
                <a:latin typeface="Arial"/>
                <a:cs typeface="Arial"/>
              </a:rPr>
              <a:t> em </a:t>
            </a:r>
            <a:r>
              <a:rPr lang="pt-BR" sz="1200" dirty="0">
                <a:solidFill>
                  <a:srgbClr val="333333"/>
                </a:solidFill>
                <a:latin typeface="Arial"/>
                <a:cs typeface="Arial"/>
              </a:rPr>
              <a:t>Mais </a:t>
            </a:r>
            <a:r>
              <a:rPr lang="pt-BR" sz="1200" b="1" dirty="0">
                <a:solidFill>
                  <a:srgbClr val="333333"/>
                </a:solidFill>
                <a:latin typeface="Arial"/>
                <a:cs typeface="Arial"/>
              </a:rPr>
              <a:t>em Sem fio e redes </a:t>
            </a:r>
            <a:r>
              <a:rPr lang="pt-BR" sz="1200" dirty="0">
                <a:solidFill>
                  <a:srgbClr val="333333"/>
                </a:solidFill>
                <a:latin typeface="Arial"/>
                <a:cs typeface="Arial"/>
              </a:rPr>
              <a:t>&gt;  </a:t>
            </a:r>
          </a:p>
          <a:p>
            <a:pPr algn="ctr" rtl="0"/>
            <a:r>
              <a:rPr lang="pt-BR" sz="1200" dirty="0">
                <a:solidFill>
                  <a:srgbClr val="333333"/>
                </a:solidFill>
                <a:latin typeface="Arial"/>
                <a:cs typeface="Arial"/>
              </a:rPr>
              <a:t>toque em </a:t>
            </a:r>
            <a:r>
              <a:rPr lang="pt-BR" sz="1200" b="1" dirty="0">
                <a:solidFill>
                  <a:srgbClr val="333333"/>
                </a:solidFill>
                <a:latin typeface="Arial"/>
                <a:cs typeface="Arial"/>
              </a:rPr>
              <a:t>Redes móveis</a:t>
            </a:r>
            <a:r>
              <a:rPr lang="pt-BR" sz="1200" dirty="0">
                <a:solidFill>
                  <a:srgbClr val="333333"/>
                </a:solidFill>
                <a:latin typeface="Arial"/>
                <a:cs typeface="Arial"/>
              </a:rPr>
              <a:t> &gt; toque em Dados ativados</a:t>
            </a:r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C193E0F7-A669-3AF8-AA99-A805DD35E8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93" t="42272" r="31700" b="27002"/>
          <a:stretch/>
        </p:blipFill>
        <p:spPr>
          <a:xfrm>
            <a:off x="1291087" y="2495689"/>
            <a:ext cx="2200106" cy="256528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0C61D43-D0A4-F684-F89E-9A58064E0B8C}"/>
              </a:ext>
            </a:extLst>
          </p:cNvPr>
          <p:cNvSpPr txBox="1"/>
          <p:nvPr/>
        </p:nvSpPr>
        <p:spPr>
          <a:xfrm>
            <a:off x="4724894" y="1383410"/>
            <a:ext cx="4231821" cy="661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rtl="0"/>
            <a:r>
              <a:rPr lang="pt-BR" sz="1300" b="1" dirty="0">
                <a:latin typeface="Arial"/>
                <a:cs typeface="Arial"/>
              </a:rPr>
              <a:t>Dados móveis no IOS</a:t>
            </a:r>
          </a:p>
          <a:p>
            <a:pPr algn="ctr" rtl="0"/>
            <a:r>
              <a:rPr lang="pt-BR" sz="1200" dirty="0">
                <a:latin typeface="Arial"/>
                <a:cs typeface="Arial"/>
              </a:rPr>
              <a:t>Para ativar ou desativar os dados de celular, use o seguinte caminho:</a:t>
            </a:r>
          </a:p>
          <a:p>
            <a:pPr algn="ctr" rtl="0"/>
            <a:r>
              <a:rPr lang="pt-BR" sz="1200" b="1" dirty="0">
                <a:latin typeface="Arial"/>
                <a:cs typeface="Arial"/>
              </a:rPr>
              <a:t>Ajustes &gt; Dados do Celular &gt;  ative </a:t>
            </a:r>
            <a:r>
              <a:rPr lang="pt-BR" sz="1200" dirty="0">
                <a:latin typeface="Arial"/>
                <a:cs typeface="Arial"/>
              </a:rPr>
              <a:t>ou desative os</a:t>
            </a:r>
            <a:r>
              <a:rPr lang="pt-BR" sz="1200" b="1" dirty="0">
                <a:latin typeface="Arial"/>
                <a:cs typeface="Arial"/>
              </a:rPr>
              <a:t>dados móveis</a:t>
            </a:r>
          </a:p>
        </p:txBody>
      </p:sp>
      <p:pic>
        <p:nvPicPr>
          <p:cNvPr id="8" name="Imagem 8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28F9F40D-4830-CB37-360B-F8A08A665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850" y="2423788"/>
            <a:ext cx="2031347" cy="263719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21</a:t>
            </a:fld>
            <a:endParaRPr b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Conectividade de Dispositivo Móvel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6151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dirty="0">
                <a:latin typeface="Arial"/>
                <a:cs typeface="Arial"/>
              </a:rPr>
              <a:t>Definir </a:t>
            </a:r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Configurações de Dados Celulares (cont.)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86EC1-308B-9243-E59F-D363BAA38430}"/>
              </a:ext>
            </a:extLst>
          </p:cNvPr>
          <p:cNvSpPr txBox="1"/>
          <p:nvPr/>
        </p:nvSpPr>
        <p:spPr>
          <a:xfrm>
            <a:off x="397191" y="967613"/>
            <a:ext cx="8217837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cs typeface="Segoe UI"/>
              </a:rPr>
              <a:t>Os dispositivos móveis </a:t>
            </a:r>
            <a:r>
              <a:rPr lang="pt-BR" sz="1400">
                <a:latin typeface="Arial"/>
                <a:cs typeface="Arial"/>
              </a:rPr>
              <a:t>são pré-programados para usar uma rede Wi-</a:t>
            </a:r>
            <a:r>
              <a:rPr lang="pt-BR" sz="1400">
                <a:latin typeface="Arial"/>
                <a:cs typeface="Segoe UI"/>
              </a:rPr>
              <a:t> Fi para Internet  (se houver uma disponível) e o dispositivo pode se conectar ao access point e receber um endereço IP. ​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Segoe UI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cs typeface="Arial"/>
              </a:rPr>
              <a:t>Se não existir uma rede Wi-Fi disponível </a:t>
            </a:r>
            <a:r>
              <a:rPr lang="pt-BR" sz="1400">
                <a:latin typeface="Arial"/>
                <a:cs typeface="Segoe UI"/>
              </a:rPr>
              <a:t>, o dispositivo usará  o recurso de dados móveis configurado. 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Segoe UI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cs typeface="Segoe UI"/>
              </a:rPr>
              <a:t>Na maioria das vezes, as transições de uma rede para outra não são óbvias para o usuário. 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Segoe UI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cs typeface="Segoe UI"/>
              </a:rPr>
              <a:t>Quando um dispositivo móvel sai de uma área de cobertura 4G para outra com cobertura 3G, o sinal 4G é desligado e o sinal 3G é ativado. 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Segoe UI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cs typeface="Segoe UI"/>
              </a:rPr>
              <a:t>As conexões não são perdidas durante essa transição.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22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051786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Conectividade de Dispositivo Móvel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68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Vídeo - Configuração do Bluetooth em um Laptop Windows</a:t>
            </a:r>
          </a:p>
        </p:txBody>
      </p:sp>
      <p:sp>
        <p:nvSpPr>
          <p:cNvPr id="5" name="Text 2"/>
          <p:cNvSpPr/>
          <p:nvPr/>
        </p:nvSpPr>
        <p:spPr>
          <a:xfrm>
            <a:off x="457200" y="1070264"/>
            <a:ext cx="8229600" cy="86803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Nesta explicação em vídeo, você aprenderá como configurar o Bluetooth: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Gerencie o Bluetooth por meio das configurações ou adicione um dispositivo.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Emparelhe um dispositivo.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23</a:t>
            </a:fld>
            <a:endParaRPr b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Conectividade de Dispositivo Móvel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75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Conectividade Simples com Bluetooth</a:t>
            </a:r>
          </a:p>
        </p:txBody>
      </p:sp>
      <p:sp>
        <p:nvSpPr>
          <p:cNvPr id="5" name="Text 2"/>
          <p:cNvSpPr/>
          <p:nvPr/>
        </p:nvSpPr>
        <p:spPr>
          <a:xfrm>
            <a:off x="375690" y="929529"/>
            <a:ext cx="8229600" cy="360692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A tecnologia Bluetooth proporciona um modo simples para os dispositivos móveis se conectarem uns aos outros e a acessórios sem fio. 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 Bluetooth é sem fio, automático e usa muito pouca energia, o que ajuda a economizar a bateria.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Até oito dispositivos Bluetooth podem ser conectados a qualquer momento.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Estes são alguns exemplos de como os dispositivos usam o Bluetooth: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300" b="1" dirty="0">
                <a:latin typeface="Arial"/>
                <a:ea typeface="+mn-lt"/>
                <a:cs typeface="+mn-lt"/>
              </a:rPr>
              <a:t>Fone de ouvido viva</a:t>
            </a:r>
            <a:r>
              <a:rPr lang="pt-BR" sz="1300" dirty="0">
                <a:latin typeface="Arial"/>
                <a:ea typeface="+mn-lt"/>
                <a:cs typeface="+mn-lt"/>
              </a:rPr>
              <a:t> - voz - Um pequeno fone de ouvido com microfone pode ser usado para fazer e receber chamadas.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300" b="1" dirty="0">
                <a:latin typeface="Arial"/>
                <a:ea typeface="+mn-lt"/>
                <a:cs typeface="+mn-lt"/>
              </a:rPr>
              <a:t>Teclado ou mouse </a:t>
            </a:r>
            <a:r>
              <a:rPr lang="pt-BR" sz="1300" dirty="0">
                <a:latin typeface="Arial"/>
                <a:ea typeface="+mn-lt"/>
                <a:cs typeface="+mn-lt"/>
              </a:rPr>
              <a:t> - Eles  podem ser conectados a um dispositivo móvel para facilitar a entrada.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300" b="1" dirty="0">
                <a:latin typeface="Arial"/>
                <a:ea typeface="+mn-lt"/>
                <a:cs typeface="+mn-lt"/>
              </a:rPr>
              <a:t>Controle  de sistema de som </a:t>
            </a:r>
            <a:r>
              <a:rPr lang="pt-BR" sz="1300" dirty="0">
                <a:latin typeface="Arial"/>
                <a:ea typeface="+mn-lt"/>
                <a:cs typeface="+mn-lt"/>
              </a:rPr>
              <a:t>– Um dispositivo móvel pode se conectar a um sistema de som residencial ou veicular para tocar música.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300" b="1" dirty="0">
                <a:latin typeface="Arial"/>
                <a:ea typeface="+mn-lt"/>
                <a:cs typeface="+mn-lt"/>
              </a:rPr>
              <a:t>Alto</a:t>
            </a:r>
            <a:r>
              <a:rPr lang="pt-BR" sz="1300" dirty="0">
                <a:latin typeface="Arial"/>
                <a:ea typeface="+mn-lt"/>
                <a:cs typeface="+mn-lt"/>
              </a:rPr>
              <a:t> - falante do carro - Um dispositivo que contém um alto-falante e um microfone pode ser usado para fazer e receber chamadas.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300" b="1" dirty="0">
                <a:latin typeface="Arial"/>
                <a:ea typeface="+mn-lt"/>
                <a:cs typeface="+mn-lt"/>
              </a:rPr>
              <a:t>Tethering </a:t>
            </a:r>
            <a:r>
              <a:rPr lang="pt-BR" sz="1300" dirty="0">
                <a:latin typeface="Arial"/>
                <a:ea typeface="+mn-lt"/>
                <a:cs typeface="+mn-lt"/>
              </a:rPr>
              <a:t> - Um dispositivo móvel pode se conectar a outro dispositivo móvel ou computador para compartilhar uma conexão de rede. O compartilhamento de Internet também pode ser realizado com uma conexão Wi-Fi ou uma conexão a cabo, como USB.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300" b="1" dirty="0">
                <a:latin typeface="Arial"/>
                <a:ea typeface="+mn-lt"/>
                <a:cs typeface="+mn-lt"/>
              </a:rPr>
              <a:t>Alto-falante  móvel </a:t>
            </a:r>
            <a:r>
              <a:rPr lang="pt-BR" sz="1300" dirty="0">
                <a:latin typeface="Arial"/>
                <a:ea typeface="+mn-lt"/>
                <a:cs typeface="+mn-lt"/>
              </a:rPr>
              <a:t>- alto-falantes portáteis podem se conectar a dispositivos móveis para fornecer áudio de alta qualidade sem um sistema de som.</a:t>
            </a: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24</a:t>
            </a:fld>
            <a:endParaRPr b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Conectividade de Dispositivo Móvel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29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Emparelhamento Bluetooth</a:t>
            </a:r>
          </a:p>
        </p:txBody>
      </p:sp>
      <p:sp>
        <p:nvSpPr>
          <p:cNvPr id="5" name="Text 2"/>
          <p:cNvSpPr/>
          <p:nvPr/>
        </p:nvSpPr>
        <p:spPr>
          <a:xfrm>
            <a:off x="409558" y="819987"/>
            <a:ext cx="8405258" cy="379023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+mn-lt"/>
              </a:rPr>
              <a:t>O pareamento Bluetooth ocorre quando dois dispositivos Bluetooth estabelecem uma conexão para compartilhar recursos.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+mn-lt"/>
              </a:rPr>
              <a:t>Para que os dispositivos sejam emparelhados, os rádios Bluetooth são ligados e um dispositivo começa a procurar outros dispositivos. </a:t>
            </a: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+mn-lt"/>
              </a:rPr>
              <a:t>Outros dispositivos devem ser configurados para o modo detectável (visível), para que possam ser detectados.</a:t>
            </a: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+mn-lt"/>
              </a:rPr>
              <a:t>Quando um dispositivo Bluetooth está no modo detectável, ele transmite as seguintes informações quando outro dispositivo Bluetooth as solicita: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+mn-lt"/>
              </a:rPr>
              <a:t>Nome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+mn-lt"/>
              </a:rPr>
              <a:t>Classe de Bluetooth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+mn-lt"/>
              </a:rPr>
              <a:t>Serviços que o dispositivo pode usar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+mn-lt"/>
              </a:rPr>
              <a:t>Informações técnicas, como funcionalidades ou a especificação de Bluetooth compatível</a:t>
            </a: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+mn-lt"/>
              </a:rPr>
              <a:t>Durante o processo de emparelhamento, um número de identificação pessoal (PIN) pode ser solicitado para autenticar o processo de emparelhamento.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+mn-lt"/>
              </a:rPr>
              <a:t>O PIN é muitas vezes um número, mas também pode ser um código numérico ou senha. </a:t>
            </a: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+mn-lt"/>
              </a:rPr>
              <a:t>O PIN é armazenado usando serviços de emparelhamento, por isso ele não precisa ser inserido na próxima vez que o dispositivo tentar se conectar. </a:t>
            </a: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+mn-lt"/>
              </a:rPr>
              <a:t>Isso é conveniente ao usar um fone de ouvido com um smartphone, porque eles são emparelhados automaticamente quando o fone de ouvido está ativado e dentro do alcance.</a:t>
            </a: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25</a:t>
            </a:fld>
            <a:endParaRPr b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Conectividade de Dispositivo Móvel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1838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Emparelhamento Bluetooth </a:t>
            </a:r>
            <a:r>
              <a:rPr lang="pt-BR">
                <a:latin typeface="Arial"/>
                <a:cs typeface="Arial"/>
              </a:rPr>
              <a:t>(cont.)</a:t>
            </a:r>
          </a:p>
        </p:txBody>
      </p:sp>
      <p:sp>
        <p:nvSpPr>
          <p:cNvPr id="5" name="Text 2"/>
          <p:cNvSpPr/>
          <p:nvPr/>
        </p:nvSpPr>
        <p:spPr>
          <a:xfrm>
            <a:off x="583140" y="914373"/>
            <a:ext cx="7344708" cy="257570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1400" dirty="0">
                <a:latin typeface="Arial"/>
                <a:ea typeface="+mn-lt"/>
                <a:cs typeface="+mn-lt"/>
              </a:rPr>
              <a:t>Para emparelhar um dispositivo Bluetooth com um dispositivo Android, siga estes passos: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rtl="0"/>
            <a:r>
              <a:rPr lang="pt-BR" sz="1400" b="1" dirty="0">
                <a:latin typeface="Arial"/>
                <a:ea typeface="+mn-lt"/>
                <a:cs typeface="+mn-lt"/>
              </a:rPr>
              <a:t>Passo 1.</a:t>
            </a:r>
            <a:r>
              <a:rPr lang="pt-BR" sz="1400" dirty="0">
                <a:latin typeface="Arial"/>
                <a:ea typeface="+mn-lt"/>
                <a:cs typeface="+mn-lt"/>
              </a:rPr>
              <a:t>Siga as instruções do seu dispositivo para colocá-lo no modo detectável.</a:t>
            </a:r>
          </a:p>
          <a:p>
            <a:pPr rtl="0"/>
            <a:r>
              <a:rPr lang="pt-BR" sz="1400" b="1" dirty="0">
                <a:latin typeface="Arial"/>
                <a:ea typeface="+mn-lt"/>
                <a:cs typeface="+mn-lt"/>
              </a:rPr>
              <a:t>Passo 2.</a:t>
            </a:r>
            <a:r>
              <a:rPr lang="pt-BR" sz="1400" dirty="0">
                <a:latin typeface="Arial"/>
                <a:ea typeface="+mn-lt"/>
                <a:cs typeface="+mn-lt"/>
              </a:rPr>
              <a:t> Verifique as instruções do seu dispositivo para encontrar o PIN da conexão.</a:t>
            </a:r>
          </a:p>
          <a:p>
            <a:pPr rtl="0"/>
            <a:r>
              <a:rPr lang="pt-BR" sz="1400" b="1" dirty="0">
                <a:latin typeface="Arial"/>
                <a:ea typeface="+mn-lt"/>
                <a:cs typeface="+mn-lt"/>
              </a:rPr>
              <a:t>Passo 3.</a:t>
            </a:r>
            <a:r>
              <a:rPr lang="pt-BR" sz="1400" dirty="0">
                <a:latin typeface="Arial"/>
                <a:ea typeface="+mn-lt"/>
                <a:cs typeface="+mn-lt"/>
              </a:rPr>
              <a:t>Selecione </a:t>
            </a:r>
            <a:r>
              <a:rPr lang="pt-BR" sz="1400" b="1" dirty="0">
                <a:latin typeface="Arial"/>
                <a:ea typeface="+mn-lt"/>
                <a:cs typeface="+mn-lt"/>
              </a:rPr>
              <a:t>Configurações &gt; Redes Sem Fio.</a:t>
            </a:r>
          </a:p>
          <a:p>
            <a:pPr rtl="0"/>
            <a:r>
              <a:rPr lang="pt-BR" sz="1400" b="1" dirty="0">
                <a:latin typeface="Arial"/>
                <a:ea typeface="+mn-lt"/>
                <a:cs typeface="+mn-lt"/>
              </a:rPr>
              <a:t>Passo 4.</a:t>
            </a:r>
            <a:r>
              <a:rPr lang="pt-BR" sz="1400" dirty="0">
                <a:latin typeface="Arial"/>
                <a:ea typeface="+mn-lt"/>
                <a:cs typeface="+mn-lt"/>
              </a:rPr>
              <a:t>Toque em Bluetooth para ligá-lo.</a:t>
            </a:r>
          </a:p>
          <a:p>
            <a:pPr rtl="0"/>
            <a:r>
              <a:rPr lang="pt-BR" sz="1400" b="1" dirty="0">
                <a:latin typeface="Arial"/>
                <a:ea typeface="+mn-lt"/>
                <a:cs typeface="+mn-lt"/>
              </a:rPr>
              <a:t>Passo 5.</a:t>
            </a:r>
            <a:r>
              <a:rPr lang="pt-BR" sz="1400" dirty="0">
                <a:latin typeface="Arial"/>
                <a:ea typeface="+mn-lt"/>
                <a:cs typeface="+mn-lt"/>
              </a:rPr>
              <a:t>Toque na </a:t>
            </a:r>
            <a:r>
              <a:rPr lang="pt-BR" sz="1400" b="1" dirty="0">
                <a:latin typeface="Arial"/>
                <a:ea typeface="+mn-lt"/>
                <a:cs typeface="+mn-lt"/>
              </a:rPr>
              <a:t>guia Bluetooth.</a:t>
            </a:r>
          </a:p>
          <a:p>
            <a:pPr rtl="0"/>
            <a:r>
              <a:rPr lang="pt-BR" sz="1400" b="1" dirty="0">
                <a:latin typeface="Arial"/>
                <a:ea typeface="+mn-lt"/>
                <a:cs typeface="+mn-lt"/>
              </a:rPr>
              <a:t>Passo 6.</a:t>
            </a:r>
            <a:r>
              <a:rPr lang="pt-BR" sz="1400" dirty="0">
                <a:latin typeface="Arial"/>
                <a:ea typeface="+mn-lt"/>
                <a:cs typeface="+mn-lt"/>
              </a:rPr>
              <a:t>Toque </a:t>
            </a:r>
            <a:r>
              <a:rPr lang="pt-BR" sz="1400" b="1" dirty="0">
                <a:latin typeface="Arial"/>
                <a:ea typeface="+mn-lt"/>
                <a:cs typeface="+mn-lt"/>
              </a:rPr>
              <a:t>em Procurar dispositivos.</a:t>
            </a:r>
          </a:p>
          <a:p>
            <a:pPr rtl="0"/>
            <a:r>
              <a:rPr lang="pt-BR" sz="1400" b="1" dirty="0">
                <a:latin typeface="Arial"/>
                <a:ea typeface="+mn-lt"/>
                <a:cs typeface="+mn-lt"/>
              </a:rPr>
              <a:t>Passo 7.</a:t>
            </a:r>
            <a:r>
              <a:rPr lang="pt-BR" sz="1400" dirty="0">
                <a:latin typeface="Arial"/>
                <a:ea typeface="+mn-lt"/>
                <a:cs typeface="+mn-lt"/>
              </a:rPr>
              <a:t> Toque no dispositivo descoberto para selecioná-lo.</a:t>
            </a:r>
          </a:p>
          <a:p>
            <a:pPr rtl="0"/>
            <a:r>
              <a:rPr lang="pt-BR" sz="1400" b="1" dirty="0">
                <a:latin typeface="Arial"/>
                <a:ea typeface="+mn-lt"/>
                <a:cs typeface="+mn-lt"/>
              </a:rPr>
              <a:t>Passo 8.</a:t>
            </a:r>
            <a:r>
              <a:rPr lang="pt-BR" sz="1400" dirty="0">
                <a:latin typeface="Arial"/>
                <a:ea typeface="+mn-lt"/>
                <a:cs typeface="+mn-lt"/>
              </a:rPr>
              <a:t> Digite o PIN.</a:t>
            </a:r>
          </a:p>
          <a:p>
            <a:pPr rtl="0"/>
            <a:r>
              <a:rPr lang="pt-BR" sz="1400" b="1" dirty="0">
                <a:latin typeface="Arial"/>
                <a:ea typeface="+mn-lt"/>
                <a:cs typeface="+mn-lt"/>
              </a:rPr>
              <a:t>Passo 9.</a:t>
            </a:r>
            <a:r>
              <a:rPr lang="pt-BR" sz="1400" dirty="0">
                <a:latin typeface="Arial"/>
                <a:ea typeface="+mn-lt"/>
                <a:cs typeface="+mn-lt"/>
              </a:rPr>
              <a:t>Toque no nome do dispositivo novamente para se conectar a ele.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820273-8D88-0A35-1706-D4E0A8F9BC2C}"/>
              </a:ext>
            </a:extLst>
          </p:cNvPr>
          <p:cNvSpPr txBox="1"/>
          <p:nvPr/>
        </p:nvSpPr>
        <p:spPr>
          <a:xfrm>
            <a:off x="334412" y="3543976"/>
            <a:ext cx="846992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1400" dirty="0">
                <a:latin typeface="Arial"/>
                <a:cs typeface="Arial"/>
              </a:rPr>
              <a:t>Lembre-se de que os sistemas operacionais do dispositivo móvel são atualizados com frequência. Consulte sempre a documentação do fabricante do seu modelo de dispositivo específico para obter a referência de comando mais recente.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26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712706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Conectividade de Dispositivo Móvel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1838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Emparelhamento Bluetooth </a:t>
            </a:r>
            <a:r>
              <a:rPr lang="pt-BR">
                <a:latin typeface="Arial"/>
                <a:cs typeface="Arial"/>
              </a:rPr>
              <a:t>(cont.)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CA1C1C-AB61-A6BA-BBE2-793D5009B62C}"/>
              </a:ext>
            </a:extLst>
          </p:cNvPr>
          <p:cNvSpPr txBox="1"/>
          <p:nvPr/>
        </p:nvSpPr>
        <p:spPr>
          <a:xfrm>
            <a:off x="588641" y="1028394"/>
            <a:ext cx="7037439" cy="181588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sz="1400" dirty="0">
                <a:latin typeface="Arial"/>
                <a:cs typeface="Arial"/>
              </a:rPr>
              <a:t>Para parear um dispositivo Bluetooth com um dispositivo iOS, siga estes passos:</a:t>
            </a:r>
          </a:p>
          <a:p>
            <a:endParaRPr lang="en-US" sz="1400" dirty="0">
              <a:latin typeface="Arial"/>
              <a:cs typeface="Arial"/>
            </a:endParaRPr>
          </a:p>
          <a:p>
            <a:pPr rtl="0"/>
            <a:r>
              <a:rPr lang="pt-BR" sz="1400" b="1" dirty="0">
                <a:latin typeface="Arial"/>
                <a:cs typeface="Arial"/>
              </a:rPr>
              <a:t>Passo 1.</a:t>
            </a:r>
            <a:r>
              <a:rPr lang="pt-BR" sz="1400" dirty="0">
                <a:latin typeface="Arial"/>
                <a:cs typeface="Arial"/>
              </a:rPr>
              <a:t> Siga as instruções do seu dispositivo para colocá-lo no modo detectável.</a:t>
            </a:r>
          </a:p>
          <a:p>
            <a:pPr rtl="0"/>
            <a:r>
              <a:rPr lang="pt-BR" sz="1400" b="1" dirty="0">
                <a:latin typeface="Arial"/>
                <a:cs typeface="Arial"/>
              </a:rPr>
              <a:t>Passo 2.</a:t>
            </a:r>
            <a:r>
              <a:rPr lang="pt-BR" sz="1400" dirty="0">
                <a:latin typeface="Arial"/>
                <a:cs typeface="Arial"/>
              </a:rPr>
              <a:t> Verifique as instruções do seu dispositivo para encontrar o PIN da conexão.</a:t>
            </a:r>
          </a:p>
          <a:p>
            <a:pPr rtl="0"/>
            <a:r>
              <a:rPr lang="pt-BR" sz="1400" b="1" dirty="0">
                <a:latin typeface="Arial"/>
                <a:cs typeface="Arial"/>
              </a:rPr>
              <a:t>Passo 3. </a:t>
            </a:r>
            <a:r>
              <a:rPr lang="pt-BR" sz="1400" dirty="0">
                <a:latin typeface="Arial"/>
                <a:cs typeface="Arial"/>
              </a:rPr>
              <a:t>Selecione </a:t>
            </a:r>
            <a:r>
              <a:rPr lang="pt-BR" sz="1400" b="1" dirty="0">
                <a:latin typeface="Arial"/>
                <a:cs typeface="Arial"/>
              </a:rPr>
              <a:t>Configurações &gt; Bluetooth.</a:t>
            </a:r>
          </a:p>
          <a:p>
            <a:pPr rtl="0"/>
            <a:r>
              <a:rPr lang="pt-BR" sz="1400" b="1" dirty="0">
                <a:latin typeface="Arial"/>
                <a:cs typeface="Arial"/>
              </a:rPr>
              <a:t>Passo 4. </a:t>
            </a:r>
            <a:r>
              <a:rPr lang="pt-BR" sz="1400" dirty="0">
                <a:latin typeface="Arial"/>
                <a:cs typeface="Arial"/>
              </a:rPr>
              <a:t>Toque em </a:t>
            </a:r>
            <a:r>
              <a:rPr lang="pt-BR" sz="1400" b="1" dirty="0">
                <a:latin typeface="Arial"/>
                <a:cs typeface="Arial"/>
              </a:rPr>
              <a:t>Bluetooth</a:t>
            </a:r>
            <a:r>
              <a:rPr lang="pt-BR" sz="1400" dirty="0">
                <a:latin typeface="Arial"/>
                <a:cs typeface="Arial"/>
              </a:rPr>
              <a:t> para ligá-lo.</a:t>
            </a:r>
          </a:p>
          <a:p>
            <a:pPr rtl="0"/>
            <a:r>
              <a:rPr lang="pt-BR" sz="1400" b="1" dirty="0">
                <a:latin typeface="Arial"/>
                <a:cs typeface="Arial"/>
              </a:rPr>
              <a:t>Passo 5.</a:t>
            </a:r>
            <a:r>
              <a:rPr lang="pt-BR" sz="1400" dirty="0">
                <a:latin typeface="Arial"/>
                <a:cs typeface="Arial"/>
              </a:rPr>
              <a:t> Toque no dispositivo descoberto para selecioná-lo.</a:t>
            </a:r>
          </a:p>
          <a:p>
            <a:pPr rtl="0"/>
            <a:r>
              <a:rPr lang="pt-BR" sz="1400" b="1" dirty="0">
                <a:latin typeface="Arial"/>
                <a:cs typeface="Arial"/>
              </a:rPr>
              <a:t>Passo 6.</a:t>
            </a:r>
            <a:r>
              <a:rPr lang="pt-BR" sz="1400" dirty="0">
                <a:latin typeface="Arial"/>
                <a:cs typeface="Arial"/>
              </a:rPr>
              <a:t> Digite o PIN.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820273-8D88-0A35-1706-D4E0A8F9BC2C}"/>
              </a:ext>
            </a:extLst>
          </p:cNvPr>
          <p:cNvSpPr txBox="1"/>
          <p:nvPr/>
        </p:nvSpPr>
        <p:spPr>
          <a:xfrm>
            <a:off x="334412" y="3543976"/>
            <a:ext cx="846992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1400" dirty="0">
                <a:latin typeface="Arial"/>
                <a:cs typeface="Arial"/>
              </a:rPr>
              <a:t>Lembre-se de que os sistemas operacionais do dispositivo móvel são atualizados com frequência. Consulte sempre a documentação do fabricante do seu modelo de dispositivo específico para obter a referência de comando mais recente.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27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388718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Conectividade de Dispositivo Móvel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722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Explore Suas Configurações de Rede em seu Dispositivo Móvel</a:t>
            </a:r>
          </a:p>
        </p:txBody>
      </p:sp>
      <p:sp>
        <p:nvSpPr>
          <p:cNvPr id="5" name="Text 2"/>
          <p:cNvSpPr/>
          <p:nvPr/>
        </p:nvSpPr>
        <p:spPr>
          <a:xfrm>
            <a:off x="357604" y="1031641"/>
            <a:ext cx="8229600" cy="280883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ea typeface="Arial" pitchFamily="34" charset="-122"/>
                <a:cs typeface="Arial"/>
              </a:rPr>
              <a:t>Agora que você revisou as etapas para configurar e verificar o acesso Wi-Fi, celular e Bluetooth, explore essas configurações em seu próprio telefone. </a:t>
            </a: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 dirty="0">
              <a:solidFill>
                <a:srgbClr val="000000"/>
              </a:solidFill>
              <a:latin typeface="Arial"/>
              <a:ea typeface="Arial" pitchFamily="34" charset="-122"/>
              <a:cs typeface="Arial"/>
            </a:endParaRP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ea typeface="Arial" pitchFamily="34" charset="-122"/>
                <a:cs typeface="Arial"/>
              </a:rPr>
              <a:t>Se você tiver acesso a um dispositivo Bluetooth, como fones de ouvido ou alto-falante, conecte-o ao telefone.</a:t>
            </a: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 dirty="0">
              <a:solidFill>
                <a:srgbClr val="000000"/>
              </a:solidFill>
              <a:latin typeface="Arial"/>
              <a:ea typeface="Arial" pitchFamily="34" charset="-122"/>
              <a:cs typeface="Arial"/>
            </a:endParaRP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ea typeface="Arial" pitchFamily="34" charset="-122"/>
                <a:cs typeface="Arial"/>
              </a:rPr>
              <a:t>Observe que você pode usar todos os três serviços sem fio simultaneamente, cada um servindo a uma função diferente. </a:t>
            </a: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 dirty="0">
              <a:solidFill>
                <a:srgbClr val="000000"/>
              </a:solidFill>
              <a:latin typeface="Arial"/>
              <a:ea typeface="Arial" pitchFamily="34" charset="-122"/>
              <a:cs typeface="Arial"/>
            </a:endParaRP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ea typeface="Arial" pitchFamily="34" charset="-122"/>
                <a:cs typeface="Arial"/>
              </a:rPr>
              <a:t>Você pode ouvir música (Bluetooth), pesquisar na Internet (Wi-Fi) e receber mensagens de texto (celular).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28</a:t>
            </a:fld>
            <a:endParaRPr b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166116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3.3 Resumo de Redes Sem Fio e Móveis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29</a:t>
            </a:fld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Esperar Neste Módulo</a:t>
            </a:r>
          </a:p>
        </p:txBody>
      </p:sp>
      <p:sp>
        <p:nvSpPr>
          <p:cNvPr id="3" name="Text 1"/>
          <p:cNvSpPr/>
          <p:nvPr/>
        </p:nvSpPr>
        <p:spPr>
          <a:xfrm>
            <a:off x="190500" y="547613"/>
            <a:ext cx="8824104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Para facilitar o aprendizado, os seguintes recursos da interface do usuário podem ser incluídos neste módulo:</a:t>
            </a: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A739AB-83E7-3356-BA00-BC3B68876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82629"/>
              </p:ext>
            </p:extLst>
          </p:nvPr>
        </p:nvGraphicFramePr>
        <p:xfrm>
          <a:off x="301658" y="895150"/>
          <a:ext cx="8557528" cy="360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82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33370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personagem virtual, representando um especialista no assunto, adiciona informações contextuais adicionais às habilidades que os alunos aprenderam e os ajuda a conectar os pontos, fazendo perguntas de reflexão aberta.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02380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Animações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Expor os alunos a novas competências e conceitos.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Vídeos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Exponha os alunos a novas habilidades e conceitos.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Verifique seu entendimento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 Interativas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variedade de formatos para ajudar os alunos a avaliar a compreensão do conteúdo.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Verificador de Sintaxe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Pequenas simulações que expõem os alunos à linha de comando da Cisco para praticar habilidades de configuração.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do PT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 de simulação e modelagem projetadas para explorar, adquirir, reforçar e expandir habilidades.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</a:t>
            </a:fld>
            <a:endParaRPr b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Resumo: Redes Sem Fio e Móveis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183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Aprendi Neste Módulo?</a:t>
            </a:r>
          </a:p>
        </p:txBody>
      </p:sp>
      <p:sp>
        <p:nvSpPr>
          <p:cNvPr id="5" name="Text 2"/>
          <p:cNvSpPr/>
          <p:nvPr/>
        </p:nvSpPr>
        <p:spPr>
          <a:xfrm>
            <a:off x="260756" y="763632"/>
            <a:ext cx="8627050" cy="384110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300" dirty="0">
                <a:solidFill>
                  <a:srgbClr val="000000"/>
                </a:solidFill>
                <a:latin typeface="Arial"/>
                <a:cs typeface="Arial"/>
              </a:rPr>
              <a:t>Os telefones celulares usam ondas de rádio para transmitir sinais de voz entre torres montadas em antenas, localizadas em áreas geográficas específicas, até serem entregues aos seus destinos.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solidFill>
                  <a:srgbClr val="000000"/>
                </a:solidFill>
                <a:latin typeface="Arial"/>
                <a:cs typeface="Arial"/>
              </a:rPr>
              <a:t>Este tipo de rede é usado ao enviar mensagens de texto ou fazer uma chamada telefônica para outro celular ou telefone com fio.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solidFill>
                  <a:srgbClr val="000000"/>
                </a:solidFill>
                <a:latin typeface="Arial"/>
                <a:cs typeface="Arial"/>
              </a:rPr>
              <a:t>Uma rede GSM é o tipo mais comum de rede de telefonia celular.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solidFill>
                  <a:srgbClr val="000000"/>
                </a:solidFill>
                <a:latin typeface="Arial"/>
                <a:cs typeface="Arial"/>
              </a:rPr>
              <a:t>As abreviaturas 3G, 4G, 4G-LTE e 5G são usadas para descrever redes de telefonia celular aprimoradas que são otimizadas para a transmissão rápida de dados, sendo 4G atualmente a dominante.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solidFill>
                  <a:srgbClr val="000000"/>
                </a:solidFill>
                <a:latin typeface="Arial"/>
                <a:cs typeface="Arial"/>
              </a:rPr>
              <a:t>É uma tecnologia de comunicação sem fio que permite a troca de dados entre dispositivos que estejam bem próximos uns dos outros, normalmente apenas alguns centímetros.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solidFill>
                  <a:srgbClr val="000000"/>
                </a:solidFill>
                <a:latin typeface="Arial"/>
                <a:cs typeface="Arial"/>
              </a:rPr>
              <a:t>Os transmissores e receptores Wi-Fi localizados na maioria dos smartphones permitem que o telefone se conecte a redes locais e à Internet.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solidFill>
                  <a:srgbClr val="000000"/>
                </a:solidFill>
                <a:latin typeface="Arial"/>
                <a:cs typeface="Arial"/>
              </a:rPr>
              <a:t>As redes Wi-Fi normalmente pertencem a proprietários particulares, mas costumam oferecer hotspots de acesso público ou para convidado.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solidFill>
                  <a:srgbClr val="000000"/>
                </a:solidFill>
                <a:latin typeface="Arial"/>
                <a:cs typeface="Arial"/>
              </a:rPr>
              <a:t>Um hotspot é uma área onde os sinais de Wi-Fi estão disponíveis.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solidFill>
                  <a:srgbClr val="000000"/>
                </a:solidFill>
                <a:latin typeface="Arial"/>
                <a:cs typeface="Arial"/>
              </a:rPr>
              <a:t>Devem ser tomadas precauções para proteger as comunicações Wi-Fi em dispositivos móveis, incluindo - nunca enviar informações de login ou senha usando texto sem formatação, usar uma conexão VPN, se possível, ao enviar dados confidenciais e habilitar a segurança em redes domésticas.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solidFill>
                  <a:srgbClr val="000000"/>
                </a:solidFill>
                <a:latin typeface="Arial"/>
                <a:cs typeface="Arial"/>
              </a:rPr>
              <a:t>WPA2 ou criptografia superior deve ser usada para segurança.</a:t>
            </a:r>
          </a:p>
          <a:p>
            <a:pPr marL="285750" indent="-285750">
              <a:buFont typeface="Arial,Sans-Serif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30</a:t>
            </a:fld>
            <a:endParaRPr b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Resumo: Redes Sem Fio e Móveis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8603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Aprendi Neste Módulo? </a:t>
            </a:r>
            <a:r>
              <a:rPr lang="pt-BR" dirty="0">
                <a:latin typeface="Arial"/>
                <a:cs typeface="Arial"/>
              </a:rPr>
              <a:t>(Cont.)</a:t>
            </a:r>
          </a:p>
        </p:txBody>
      </p:sp>
      <p:sp>
        <p:nvSpPr>
          <p:cNvPr id="5" name="Text 2"/>
          <p:cNvSpPr/>
          <p:nvPr/>
        </p:nvSpPr>
        <p:spPr>
          <a:xfrm>
            <a:off x="290063" y="879715"/>
            <a:ext cx="8348629" cy="285653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Android e Apple iOS são dois dos sistemas operacionais mais populares para dispositivos móveis.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Os dispositivos móveis são pré-programados para usar uma rede Wi-Fi para Internet (se houver uma disponível) e o dispositivo pode se conectar ao access point e receber um endereço IP.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Se não existir uma rede Wi-Fi disponível, o dispositivo usará o recurso de dados móveis configurado.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cs typeface="Arial"/>
              </a:rPr>
              <a:t>O Bluetooth é uma tecnologia automática sem fio que consome muito pouca energia, proporcionando uma maneira simples de vários dispositivos móveis se conectarem entre si e a acessórios sem fio em distâncias curtas.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cs typeface="Arial"/>
              </a:rPr>
              <a:t>O pareamento Bluetooth ocorre quando dois dispositivos Bluetooth estabelecem uma conexão para compartilhar recursos.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cs typeface="Arial"/>
              </a:rPr>
              <a:t>Para emparelhar dispositivos, os rádios Bluetooth são ligados e um dispositivo procura outros dispositivos.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cs typeface="Arial"/>
              </a:rPr>
              <a:t>Outros dispositivos devem ser configurados para o modo detectável (visível) para serem detectados e um PIN pode ser solicitado para autenticar o processo de emparelhamento.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ea typeface="+mn-lt"/>
                <a:cs typeface="Arial"/>
              </a:rPr>
              <a:t>Quando um dispositivo Bluetooth está no modo detectável, ele transmite as seguintes informações quando outro dispositivo Bluetooth o solicita: nome, classe Bluetooth, serviços que o dispositivo pode usar e informações técnicas, como os recursos ou a especificação Bluetooth compatível.</a:t>
            </a:r>
          </a:p>
          <a:p>
            <a:pPr marL="285750" indent="-285750">
              <a:buFont typeface="Arial,Sans-Serif"/>
              <a:buChar char="•"/>
            </a:pPr>
            <a:endParaRPr lang="en-US" sz="1400" dirty="0">
              <a:latin typeface="Arial"/>
              <a:ea typeface="+mn-lt"/>
              <a:cs typeface="Arial"/>
            </a:endParaRPr>
          </a:p>
          <a:p>
            <a:endParaRPr lang="en-US" sz="1400" dirty="0">
              <a:latin typeface="Arial"/>
              <a:cs typeface="Calibri" panose="020F0502020204030204"/>
            </a:endParaRPr>
          </a:p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31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988885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6211"/>
            <a:ext cx="4806462" cy="757551"/>
          </a:xfrm>
        </p:spPr>
        <p:txBody>
          <a:bodyPr/>
          <a:lstStyle/>
          <a:p>
            <a:r>
              <a:rPr lang="pt-BR" sz="2200" dirty="0">
                <a:latin typeface="Arial" charset="0"/>
              </a:rPr>
              <a:t>Novos Termos e Comandos</a:t>
            </a:r>
            <a:br>
              <a:rPr lang="en-US" dirty="0">
                <a:solidFill>
                  <a:srgbClr val="024C69"/>
                </a:solidFill>
                <a:latin typeface="Arial" charset="0"/>
              </a:rPr>
            </a:br>
            <a:endParaRPr lang="en-US" dirty="0">
              <a:solidFill>
                <a:srgbClr val="024C69"/>
              </a:solidFill>
              <a:latin typeface="Arial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73891"/>
              </p:ext>
            </p:extLst>
          </p:nvPr>
        </p:nvGraphicFramePr>
        <p:xfrm>
          <a:off x="2982913" y="1103313"/>
          <a:ext cx="3094039" cy="3423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94039">
                  <a:extLst>
                    <a:ext uri="{9D8B030D-6E8A-4147-A177-3AD203B41FA5}">
                      <a16:colId xmlns:a16="http://schemas.microsoft.com/office/drawing/2014/main" val="273109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b="0" baseline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Redes Wireless 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>
                          <a:solidFill>
                            <a:srgbClr val="2C2C2E"/>
                          </a:solidFill>
                          <a:latin typeface="Arial"/>
                        </a:rPr>
                        <a:t>Conectividade de dispositivo móvel 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>
                          <a:solidFill>
                            <a:srgbClr val="2C2C2E"/>
                          </a:solidFill>
                          <a:latin typeface="Arial"/>
                        </a:rPr>
                        <a:t>Global Positioning System (GPS) 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>
                          <a:solidFill>
                            <a:srgbClr val="2C2C2E"/>
                          </a:solidFill>
                          <a:latin typeface="Arial"/>
                        </a:rPr>
                        <a:t>Wi-Fi 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>
                          <a:solidFill>
                            <a:srgbClr val="2C2C2E"/>
                          </a:solidFill>
                          <a:latin typeface="Arial"/>
                        </a:rPr>
                        <a:t>Bluetooth 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>
                          <a:solidFill>
                            <a:srgbClr val="2C2C2E"/>
                          </a:solidFill>
                          <a:latin typeface="Arial"/>
                        </a:rPr>
                        <a:t>Near Field Communication (NFC) 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>
                          <a:solidFill>
                            <a:srgbClr val="2C2C2E"/>
                          </a:solidFill>
                          <a:latin typeface="Arial"/>
                        </a:rPr>
                        <a:t>Headset sem fio 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>
                          <a:solidFill>
                            <a:srgbClr val="2C2C2E"/>
                          </a:solidFill>
                          <a:latin typeface="Arial"/>
                        </a:rPr>
                        <a:t>Teclado ou mouse 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>
                          <a:solidFill>
                            <a:srgbClr val="2C2C2E"/>
                          </a:solidFill>
                          <a:latin typeface="Arial"/>
                        </a:rPr>
                        <a:t>controle estéreo 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>
                          <a:solidFill>
                            <a:srgbClr val="2C2C2E"/>
                          </a:solidFill>
                          <a:latin typeface="Arial"/>
                        </a:rPr>
                        <a:t>Viva-voz do carro 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>
                          <a:solidFill>
                            <a:srgbClr val="2C2C2E"/>
                          </a:solidFill>
                          <a:latin typeface="Arial"/>
                        </a:rPr>
                        <a:t>Tethering (Vínculo) </a:t>
                      </a:r>
                    </a:p>
                    <a:p>
                      <a:pPr marL="172720" lvl="0" indent="-172720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>
                          <a:solidFill>
                            <a:srgbClr val="2C2C2E"/>
                          </a:solidFill>
                          <a:latin typeface="Arial"/>
                        </a:rPr>
                        <a:t>Alto-falante móvel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95013"/>
                  </a:ext>
                </a:extLst>
              </a:tr>
            </a:tbl>
          </a:graphicData>
        </a:graphic>
      </p:graphicFrame>
      <p:sp>
        <p:nvSpPr>
          <p:cNvPr id="4" name="Text 0">
            <a:extLst>
              <a:ext uri="{FF2B5EF4-FFF2-40B4-BE49-F238E27FC236}">
                <a16:creationId xmlns:a16="http://schemas.microsoft.com/office/drawing/2014/main" id="{1AA5BF9A-CBB2-D39D-CE81-05A26C2F75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Redes Sem Fio e Móveis</a:t>
            </a:r>
          </a:p>
        </p:txBody>
      </p:sp>
    </p:spTree>
    <p:extLst>
      <p:ext uri="{BB962C8B-B14F-4D97-AF65-F5344CB8AC3E}">
        <p14:creationId xmlns:p14="http://schemas.microsoft.com/office/powerpoint/2010/main" val="410510631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Esperar Neste Módulo (Cont.)</a:t>
            </a:r>
          </a:p>
        </p:txBody>
      </p:sp>
      <p:sp>
        <p:nvSpPr>
          <p:cNvPr id="3" name="Text 1"/>
          <p:cNvSpPr/>
          <p:nvPr/>
        </p:nvSpPr>
        <p:spPr>
          <a:xfrm>
            <a:off x="256442" y="706315"/>
            <a:ext cx="82296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Para facilitar o aprendizado, os seguintes recursos da interface do usuário podem ser incluídos neste módulo:</a:t>
            </a: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BDC3A2-25BF-088E-7180-9A2D59018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651189"/>
              </p:ext>
            </p:extLst>
          </p:nvPr>
        </p:nvGraphicFramePr>
        <p:xfrm>
          <a:off x="375270" y="1389349"/>
          <a:ext cx="831153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366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205164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Laboratórios Práticos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Laboratórios projetados para trabalhar com equipamentos físicos.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Autoavaliações que integram conceitos e habilidades aprendidas ao longo da série de tópicos apresentados no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Resumo do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Recapitula brevemente o conteúdo do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4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22695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-1"/>
            <a:ext cx="9144000" cy="3753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Verifique seu Entendimento</a:t>
            </a:r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31E8D1AB-6919-3FF9-F586-59A9DEAF6AD3}"/>
              </a:ext>
            </a:extLst>
          </p:cNvPr>
          <p:cNvSpPr txBox="1">
            <a:spLocks noChangeArrowheads="1"/>
          </p:cNvSpPr>
          <p:nvPr/>
        </p:nvSpPr>
        <p:spPr>
          <a:xfrm>
            <a:off x="145357" y="965201"/>
            <a:ext cx="8878570" cy="36437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ct val="30000"/>
              </a:spcBef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As atividades "Verifique sua compreensão" são projetadas para permitir que os alunos determinem rapidamente se entendem o conteúdo e podem prosseguir ou se precisam revisar. </a:t>
            </a:r>
          </a:p>
          <a:p>
            <a:pPr rtl="0">
              <a:spcBef>
                <a:spcPct val="30000"/>
              </a:spcBef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Verifique se suas atividades de compreensão </a:t>
            </a:r>
            <a:r>
              <a:rPr lang="pt-BR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afetam as notas do aluno.</a:t>
            </a:r>
          </a:p>
          <a:p>
            <a:pPr rtl="0">
              <a:spcBef>
                <a:spcPct val="30000"/>
              </a:spcBef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Não há slides separados para essas atividades no PPT. Elas estão listadas na área de anotações do slide que aparece antes dessas atividades.</a:t>
            </a:r>
          </a:p>
          <a:p>
            <a:pPr marL="0" indent="0">
              <a:spcBef>
                <a:spcPct val="30000"/>
              </a:spcBef>
              <a:buFont typeface="Arial" pitchFamily="34" charset="0"/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5</a:t>
            </a:fld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3: Atividades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188AF34-F17D-65FE-91B6-733B90851DC8}"/>
              </a:ext>
            </a:extLst>
          </p:cNvPr>
          <p:cNvSpPr txBox="1">
            <a:spLocks noChangeArrowheads="1"/>
          </p:cNvSpPr>
          <p:nvPr/>
        </p:nvSpPr>
        <p:spPr>
          <a:xfrm>
            <a:off x="265917" y="530643"/>
            <a:ext cx="8695135" cy="3484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ct val="30000"/>
              </a:spcBef>
              <a:buFont typeface="Arial" pitchFamily="34" charset="0"/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Quais atividades estão associadas a este módulo?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064EF4-EE2B-342C-EA9E-699582F3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491005"/>
              </p:ext>
            </p:extLst>
          </p:nvPr>
        </p:nvGraphicFramePr>
        <p:xfrm>
          <a:off x="339399" y="921455"/>
          <a:ext cx="8479856" cy="292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85">
                  <a:extLst>
                    <a:ext uri="{9D8B030D-6E8A-4147-A177-3AD203B41FA5}">
                      <a16:colId xmlns:a16="http://schemas.microsoft.com/office/drawing/2014/main" val="314965042"/>
                    </a:ext>
                  </a:extLst>
                </a:gridCol>
                <a:gridCol w="1576099">
                  <a:extLst>
                    <a:ext uri="{9D8B030D-6E8A-4147-A177-3AD203B41FA5}">
                      <a16:colId xmlns:a16="http://schemas.microsoft.com/office/drawing/2014/main" val="1540795028"/>
                    </a:ext>
                  </a:extLst>
                </a:gridCol>
                <a:gridCol w="4158113">
                  <a:extLst>
                    <a:ext uri="{9D8B030D-6E8A-4147-A177-3AD203B41FA5}">
                      <a16:colId xmlns:a16="http://schemas.microsoft.com/office/drawing/2014/main" val="2968452238"/>
                    </a:ext>
                  </a:extLst>
                </a:gridCol>
                <a:gridCol w="1698859">
                  <a:extLst>
                    <a:ext uri="{9D8B030D-6E8A-4147-A177-3AD203B41FA5}">
                      <a16:colId xmlns:a16="http://schemas.microsoft.com/office/drawing/2014/main" val="2862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 da página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da atividade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Opcional?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3.1.1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Vídeo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Vídeo - Tipos de redes sem fio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83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3.1.2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Vídeo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 kern="1200">
                          <a:effectLst/>
                          <a:latin typeface="Arial"/>
                        </a:rPr>
                        <a:t>Vídeo - Interações de telefone celular com diferentes redes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3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3.1.4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Verifique seu entendimento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 kern="1200">
                          <a:effectLst/>
                          <a:latin typeface="Arial"/>
                        </a:rPr>
                        <a:t>Verifique sua compreensão - Redes sem fio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99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3.2.5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Vídeo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 kern="1200">
                          <a:effectLst/>
                          <a:latin typeface="Arial"/>
                        </a:rPr>
                        <a:t>Vídeo - Configuração do Bluetooth em um laptop Windows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91016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3.3.2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Avatar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 kern="1200">
                          <a:effectLst/>
                          <a:latin typeface="Arial"/>
                        </a:rPr>
                        <a:t>Webster - Perguntas para reflexão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14490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3.3.3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Questionário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 kern="1200">
                          <a:effectLst/>
                          <a:latin typeface="Arial"/>
                        </a:rPr>
                        <a:t>Questionário sobre redes sem fio e móveis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908553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6</a:t>
            </a:fld>
            <a:endParaRPr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3: Práticas Recomendadas</a:t>
            </a:r>
          </a:p>
        </p:txBody>
      </p:sp>
      <p:sp>
        <p:nvSpPr>
          <p:cNvPr id="3" name="Text 1"/>
          <p:cNvSpPr/>
          <p:nvPr/>
        </p:nvSpPr>
        <p:spPr>
          <a:xfrm>
            <a:off x="388327" y="537796"/>
            <a:ext cx="8557265" cy="374494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Antes de ensinar o Módulo 3, o instrutor deve:</a:t>
            </a:r>
          </a:p>
          <a:p>
            <a:pPr marL="169545" marR="0" lvl="0" indent="-169545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Revise as atividades e avaliações para este módulo.</a:t>
            </a:r>
          </a:p>
          <a:p>
            <a:pPr marL="169545" indent="-169545" defTabSz="684213" rtl="0" fontAlgn="base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Tente incluir o máximo de perguntas possível para manter os alunos envolvidos durante 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a </a:t>
            </a: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apresentação em sala de aula.</a:t>
            </a:r>
          </a:p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Tópico 3.1</a:t>
            </a:r>
          </a:p>
          <a:p>
            <a:pPr marL="358775" lvl="1" indent="-215900" defTabSz="684213" rtl="0" fontAlgn="base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Peça à turma para assistir ao Vídeo 3.1.1 para saber mais sobre os tipos de redes sem fio.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Peça à turma para assistir ao Vídeo 3.1.2 para saber mais sobre as interações do telefone celular com diferentes redes.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Peça aos alunos que dêem exemplos de diferentes maneiras pelas quais os smartphones fazem conexões e, em seguida, forneça uma explicação das diferentes maneiras.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7</a:t>
            </a:fld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1600">
                <a:solidFill>
                  <a:srgbClr val="024C69"/>
                </a:solidFill>
                <a:latin typeface="Arial"/>
                <a:cs typeface="Arial"/>
              </a:rPr>
              <a:t>Módulo 3: Melhores Práticas </a:t>
            </a:r>
            <a:r>
              <a:rPr lang="pt-BR">
                <a:latin typeface="Arial"/>
                <a:cs typeface="Arial"/>
              </a:rPr>
              <a:t>(Cont.)</a:t>
            </a:r>
          </a:p>
        </p:txBody>
      </p:sp>
      <p:sp>
        <p:nvSpPr>
          <p:cNvPr id="3" name="Text 1"/>
          <p:cNvSpPr/>
          <p:nvPr/>
        </p:nvSpPr>
        <p:spPr>
          <a:xfrm>
            <a:off x="300404" y="552450"/>
            <a:ext cx="8229600" cy="349693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Tópico 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 3.2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Enumere as precauções que devem ser tomadas para proteger as comunicações Wi-Fi em dispositivos móveis.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Mostre como ativar e desativar o Wi-Fi em dispositivos Android e iOS.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Explique como configurar a conectividade Wi-Fi móvel em dispositivos Android e iOS.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Mostre como ativar e desativar os dados celulares em dispositivos Android e iOS.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Peça aos alunos que assistam ao Vídeo 3.2.5 para aprender sobre a configuração do Bluetooth em um laptop Windows.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Explique a tecnologia Bluetooth.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,Sans-Serif" charset="0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Peça aos alunos para dar alguns exemplos de como os dispositivos usam o Bluetooth.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,Sans-Serif" charset="0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Descreva as etapas para emparelhamento Bluetooth.</a:t>
            </a:r>
          </a:p>
          <a:p>
            <a:pPr marL="358775" lvl="1" indent="-215900" defTabSz="684213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,Sans-Serif" charset="0"/>
              <a:buChar char="•"/>
              <a:defRPr/>
            </a:pPr>
            <a:endParaRPr lang="en-US" sz="1400" dirty="0">
              <a:latin typeface="Arial"/>
              <a:ea typeface="ＭＳ Ｐゴシック"/>
              <a:cs typeface="Arial"/>
            </a:endParaRPr>
          </a:p>
          <a:p>
            <a:pPr marL="358775" lvl="1" indent="-215900" defTabSz="684213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endParaRPr lang="en-US" sz="1400" dirty="0">
              <a:latin typeface="Arial"/>
              <a:ea typeface="ＭＳ Ｐゴシック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8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69494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rtl="0">
              <a:buNone/>
            </a:pPr>
            <a:r>
              <a:rPr lang="pt-BR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3: Redes Sem Fio e Móveis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cf0ffbd-cd96-4ba4-bd4f-bd34e8409846">
      <Terms xmlns="http://schemas.microsoft.com/office/infopath/2007/PartnerControls"/>
    </lcf76f155ced4ddcb4097134ff3c332f>
    <TaxCatchAll xmlns="ef7ae401-bd17-41a5-97cb-ef653218410e" xsi:nil="true"/>
    <Hyperlink xmlns="6cf0ffbd-cd96-4ba4-bd4f-bd34e8409846">
      <Url xsi:nil="true"/>
      <Description xsi:nil="true"/>
    </Hyperlink>
    <SharedWithUsers xmlns="ef7ae401-bd17-41a5-97cb-ef653218410e">
      <UserInfo>
        <DisplayName/>
        <AccountId xsi:nil="true"/>
        <AccountType/>
      </UserInfo>
    </SharedWithUsers>
    <MediaLengthInSeconds xmlns="6cf0ffbd-cd96-4ba4-bd4f-bd34e8409846" xsi:nil="true"/>
    <Owner xmlns="6cf0ffbd-cd96-4ba4-bd4f-bd34e8409846">
      <UserInfo>
        <DisplayName/>
        <AccountId xsi:nil="true"/>
        <AccountType/>
      </UserInfo>
    </Own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F9F34832A35489A19D5E200F54CC8" ma:contentTypeVersion="20" ma:contentTypeDescription="Create a new document." ma:contentTypeScope="" ma:versionID="0a5b24c302906d588561a662a9504c88">
  <xsd:schema xmlns:xsd="http://www.w3.org/2001/XMLSchema" xmlns:xs="http://www.w3.org/2001/XMLSchema" xmlns:p="http://schemas.microsoft.com/office/2006/metadata/properties" xmlns:ns2="6cf0ffbd-cd96-4ba4-bd4f-bd34e8409846" xmlns:ns3="ef7ae401-bd17-41a5-97cb-ef653218410e" targetNamespace="http://schemas.microsoft.com/office/2006/metadata/properties" ma:root="true" ma:fieldsID="5e5e6082b2934d0e7c15e0947cabc27a" ns2:_="" ns3:_="">
    <xsd:import namespace="6cf0ffbd-cd96-4ba4-bd4f-bd34e8409846"/>
    <xsd:import namespace="ef7ae401-bd17-41a5-97cb-ef6532184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Hyperlink" minOccurs="0"/>
                <xsd:element ref="ns2:MediaServiceObjectDetectorVersions" minOccurs="0"/>
                <xsd:element ref="ns2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f0ffbd-cd96-4ba4-bd4f-bd34e8409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10261dd-85c0-4e16-8580-30375acfae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Hyperlink" ma:index="23" nillable="true" ma:displayName="Hyperlink" ma:format="Hyperlink" ma:internalName="Hyper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Owner" ma:index="25" nillable="true" ma:displayName="Owner" ma:format="Dropdown" ma:list="UserInfo" ma:SharePointGroup="0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ae401-bd17-41a5-97cb-ef653218410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caefe5af-a435-4393-a14b-6f721e236a53}" ma:internalName="TaxCatchAll" ma:showField="CatchAllData" ma:web="ef7ae401-bd17-41a5-97cb-ef65321841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655984-62EC-44F2-AE67-2F46595CB214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0a0b39e-fcd0-423b-9f17-9d26d967be51"/>
    <ds:schemaRef ds:uri="810553ce-449d-4340-bb0a-414d416a9b51"/>
    <ds:schemaRef ds:uri="http://purl.org/dc/terms/"/>
    <ds:schemaRef ds:uri="6cf0ffbd-cd96-4ba4-bd4f-bd34e8409846"/>
    <ds:schemaRef ds:uri="ef7ae401-bd17-41a5-97cb-ef653218410e"/>
  </ds:schemaRefs>
</ds:datastoreItem>
</file>

<file path=customXml/itemProps2.xml><?xml version="1.0" encoding="utf-8"?>
<ds:datastoreItem xmlns:ds="http://schemas.openxmlformats.org/officeDocument/2006/customXml" ds:itemID="{E79F4254-9F44-4248-A201-299C3BFF9506}"/>
</file>

<file path=customXml/itemProps3.xml><?xml version="1.0" encoding="utf-8"?>
<ds:datastoreItem xmlns:ds="http://schemas.openxmlformats.org/officeDocument/2006/customXml" ds:itemID="{D6F82368-A621-41C6-BACE-AD70965B09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3986</Words>
  <Application>Microsoft Office PowerPoint</Application>
  <PresentationFormat>On-screen Show (16:9)</PresentationFormat>
  <Paragraphs>428</Paragraphs>
  <Slides>32</Slides>
  <Notes>32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Arial,Sans-Serif</vt:lpstr>
      <vt:lpstr>Calibri</vt:lpstr>
      <vt:lpstr>CiscoSans ExtraLight</vt:lpstr>
      <vt:lpstr>Wingdings</vt:lpstr>
      <vt:lpstr>Office Theme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Novos Termos e Comandos 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Suman Karmakar -X (sumakarm - ZENSAR TECHNOLOGIES INC at Cisco)</cp:lastModifiedBy>
  <cp:revision>1027</cp:revision>
  <dcterms:created xsi:type="dcterms:W3CDTF">2022-10-03T22:06:22Z</dcterms:created>
  <dcterms:modified xsi:type="dcterms:W3CDTF">2023-09-19T12:10:02Z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0x010100198F9F34832A35489A19D5E200F54CC8</vt:lpwstr>
  </property>
  <property fmtid="{D5CDD505-2E9C-101B-9397-08002B2CF9AE}" pid="3" name="MediaServiceImageTags">
    <vt:lpwstr/>
  </property>
  <property fmtid="{D5CDD505-2E9C-101B-9397-08002B2CF9AE}" pid="4" name="Order">
    <vt:r8>2107000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