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0" r:id="rId5"/>
  </p:sldMasterIdLst>
  <p:notesMasterIdLst>
    <p:notesMasterId r:id="rId42"/>
  </p:notesMasterIdLst>
  <p:sldIdLst>
    <p:sldId id="256" r:id="rId6"/>
    <p:sldId id="257" r:id="rId7"/>
    <p:sldId id="258" r:id="rId8"/>
    <p:sldId id="1072" r:id="rId9"/>
    <p:sldId id="259" r:id="rId10"/>
    <p:sldId id="260" r:id="rId11"/>
    <p:sldId id="261" r:id="rId12"/>
    <p:sldId id="1094" r:id="rId13"/>
    <p:sldId id="262" r:id="rId14"/>
    <p:sldId id="1075" r:id="rId15"/>
    <p:sldId id="263" r:id="rId16"/>
    <p:sldId id="264" r:id="rId17"/>
    <p:sldId id="265" r:id="rId18"/>
    <p:sldId id="266" r:id="rId19"/>
    <p:sldId id="268" r:id="rId20"/>
    <p:sldId id="269" r:id="rId21"/>
    <p:sldId id="1078" r:id="rId22"/>
    <p:sldId id="270" r:id="rId23"/>
    <p:sldId id="1079" r:id="rId24"/>
    <p:sldId id="272" r:id="rId25"/>
    <p:sldId id="273" r:id="rId26"/>
    <p:sldId id="274" r:id="rId27"/>
    <p:sldId id="1082" r:id="rId28"/>
    <p:sldId id="1083" r:id="rId29"/>
    <p:sldId id="276" r:id="rId30"/>
    <p:sldId id="277" r:id="rId31"/>
    <p:sldId id="1089" r:id="rId32"/>
    <p:sldId id="1096" r:id="rId33"/>
    <p:sldId id="1095" r:id="rId34"/>
    <p:sldId id="1097" r:id="rId35"/>
    <p:sldId id="279" r:id="rId36"/>
    <p:sldId id="280" r:id="rId37"/>
    <p:sldId id="281" r:id="rId38"/>
    <p:sldId id="282" r:id="rId39"/>
    <p:sldId id="1086" r:id="rId40"/>
    <p:sldId id="1093" r:id="rId4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/>
    <p:restoredTop sz="86686" autoAdjust="0"/>
  </p:normalViewPr>
  <p:slideViewPr>
    <p:cSldViewPr snapToGrid="0" snapToObjects="1">
      <p:cViewPr varScale="1">
        <p:scale>
          <a:sx n="73" d="100"/>
          <a:sy n="73" d="100"/>
        </p:scale>
        <p:origin x="10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áudia Naumann" userId="S::naumann_nce.ufrj.br#ext#@cisco.onmicrosoft.com::2c14c15b-0266-4182-83e5-84c7c06e2959" providerId="AD" clId="Web-{ECD1BA3C-4E30-1DDE-1500-4C0A06E58A17}"/>
    <pc:docChg chg="addSld delSld modSld">
      <pc:chgData name="Cláudia Naumann" userId="S::naumann_nce.ufrj.br#ext#@cisco.onmicrosoft.com::2c14c15b-0266-4182-83e5-84c7c06e2959" providerId="AD" clId="Web-{ECD1BA3C-4E30-1DDE-1500-4C0A06E58A17}" dt="2022-11-15T19:06:17.158" v="2712" actId="20577"/>
      <pc:docMkLst>
        <pc:docMk/>
      </pc:docMkLst>
      <pc:sldChg chg="modSp">
        <pc:chgData name="Cláudia Naumann" userId="S::naumann_nce.ufrj.br#ext#@cisco.onmicrosoft.com::2c14c15b-0266-4182-83e5-84c7c06e2959" providerId="AD" clId="Web-{ECD1BA3C-4E30-1DDE-1500-4C0A06E58A17}" dt="2022-11-15T16:19:16.487" v="337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ECD1BA3C-4E30-1DDE-1500-4C0A06E58A17}" dt="2022-11-15T16:19:16.487" v="33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ECD1BA3C-4E30-1DDE-1500-4C0A06E58A17}" dt="2022-11-15T18:52:07.790" v="2170" actId="20577"/>
        <pc:sldMkLst>
          <pc:docMk/>
          <pc:sldMk cId="0" sldId="261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52:07.790" v="2170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CD1BA3C-4E30-1DDE-1500-4C0A06E58A17}" dt="2022-11-15T16:22:00.069" v="364" actId="14100"/>
        <pc:sldMkLst>
          <pc:docMk/>
          <pc:sldMk cId="0" sldId="264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21:22.990" v="338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6:22:00.069" v="364" actId="14100"/>
          <ac:spMkLst>
            <pc:docMk/>
            <pc:sldMk cId="0" sldId="264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ECD1BA3C-4E30-1DDE-1500-4C0A06E58A17}" dt="2022-11-15T16:25:04.511" v="399" actId="1076"/>
        <pc:sldMkLst>
          <pc:docMk/>
          <pc:sldMk cId="0" sldId="265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22:25.835" v="365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6:24:14.948" v="385" actId="20577"/>
          <ac:spMkLst>
            <pc:docMk/>
            <pc:sldMk cId="0" sldId="265"/>
            <ac:spMk id="5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ECD1BA3C-4E30-1DDE-1500-4C0A06E58A17}" dt="2022-11-15T16:25:04.511" v="399" actId="1076"/>
          <ac:spMkLst>
            <pc:docMk/>
            <pc:sldMk cId="0" sldId="265"/>
            <ac:spMk id="6" creationId="{57D254D6-3622-A23A-C3D5-2EE5E4E42B9B}"/>
          </ac:spMkLst>
        </pc:spChg>
        <pc:picChg chg="add mod">
          <ac:chgData name="Cláudia Naumann" userId="S::naumann_nce.ufrj.br#ext#@cisco.onmicrosoft.com::2c14c15b-0266-4182-83e5-84c7c06e2959" providerId="AD" clId="Web-{ECD1BA3C-4E30-1DDE-1500-4C0A06E58A17}" dt="2022-11-15T16:23:55.010" v="382" actId="14100"/>
          <ac:picMkLst>
            <pc:docMk/>
            <pc:sldMk cId="0" sldId="265"/>
            <ac:picMk id="4" creationId="{9637E689-9DB1-C59A-550E-C6B7E891C3AB}"/>
          </ac:picMkLst>
        </pc:picChg>
      </pc:sldChg>
      <pc:sldChg chg="addSp modSp modNotes">
        <pc:chgData name="Cláudia Naumann" userId="S::naumann_nce.ufrj.br#ext#@cisco.onmicrosoft.com::2c14c15b-0266-4182-83e5-84c7c06e2959" providerId="AD" clId="Web-{ECD1BA3C-4E30-1DDE-1500-4C0A06E58A17}" dt="2022-11-15T16:32:32.930" v="576"/>
        <pc:sldMkLst>
          <pc:docMk/>
          <pc:sldMk cId="0" sldId="266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25:33.168" v="400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6:31:08.521" v="540" actId="20577"/>
          <ac:spMkLst>
            <pc:docMk/>
            <pc:sldMk cId="0" sldId="266"/>
            <ac:spMk id="5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ECD1BA3C-4E30-1DDE-1500-4C0A06E58A17}" dt="2022-11-15T16:32:11.554" v="572" actId="20577"/>
          <ac:spMkLst>
            <pc:docMk/>
            <pc:sldMk cId="0" sldId="266"/>
            <ac:spMk id="6" creationId="{EE810125-0E67-8F6B-3792-0851B2708055}"/>
          </ac:spMkLst>
        </pc:spChg>
        <pc:picChg chg="add mod">
          <ac:chgData name="Cláudia Naumann" userId="S::naumann_nce.ufrj.br#ext#@cisco.onmicrosoft.com::2c14c15b-0266-4182-83e5-84c7c06e2959" providerId="AD" clId="Web-{ECD1BA3C-4E30-1DDE-1500-4C0A06E58A17}" dt="2022-11-15T16:29:01.768" v="431" actId="1076"/>
          <ac:picMkLst>
            <pc:docMk/>
            <pc:sldMk cId="0" sldId="266"/>
            <ac:picMk id="4" creationId="{A8C47287-038A-A874-4F8A-9936BA7E3B5A}"/>
          </ac:picMkLst>
        </pc:picChg>
      </pc:sldChg>
      <pc:sldChg chg="del">
        <pc:chgData name="Cláudia Naumann" userId="S::naumann_nce.ufrj.br#ext#@cisco.onmicrosoft.com::2c14c15b-0266-4182-83e5-84c7c06e2959" providerId="AD" clId="Web-{ECD1BA3C-4E30-1DDE-1500-4C0A06E58A17}" dt="2022-11-15T16:32:34.055" v="577"/>
        <pc:sldMkLst>
          <pc:docMk/>
          <pc:sldMk cId="0" sldId="267"/>
        </pc:sldMkLst>
      </pc:sldChg>
      <pc:sldChg chg="modSp">
        <pc:chgData name="Cláudia Naumann" userId="S::naumann_nce.ufrj.br#ext#@cisco.onmicrosoft.com::2c14c15b-0266-4182-83e5-84c7c06e2959" providerId="AD" clId="Web-{ECD1BA3C-4E30-1DDE-1500-4C0A06E58A17}" dt="2022-11-15T16:34:05.870" v="594" actId="20577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33:05.446" v="580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6:34:05.870" v="594" actId="20577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CD1BA3C-4E30-1DDE-1500-4C0A06E58A17}" dt="2022-11-15T16:35:46.716" v="629" actId="14100"/>
        <pc:sldMkLst>
          <pc:docMk/>
          <pc:sldMk cId="0" sldId="270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34:56.277" v="609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6:35:46.716" v="629" actId="14100"/>
          <ac:spMkLst>
            <pc:docMk/>
            <pc:sldMk cId="0" sldId="270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ECD1BA3C-4E30-1DDE-1500-4C0A06E58A17}" dt="2022-11-15T16:37:18.015" v="643"/>
        <pc:sldMkLst>
          <pc:docMk/>
          <pc:sldMk cId="0" sldId="271"/>
        </pc:sldMkLst>
      </pc:sldChg>
      <pc:sldChg chg="modSp">
        <pc:chgData name="Cláudia Naumann" userId="S::naumann_nce.ufrj.br#ext#@cisco.onmicrosoft.com::2c14c15b-0266-4182-83e5-84c7c06e2959" providerId="AD" clId="Web-{ECD1BA3C-4E30-1DDE-1500-4C0A06E58A17}" dt="2022-11-15T16:43:59.635" v="916" actId="14100"/>
        <pc:sldMkLst>
          <pc:docMk/>
          <pc:sldMk cId="0" sldId="273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41:56.241" v="849" actId="14100"/>
          <ac:spMkLst>
            <pc:docMk/>
            <pc:sldMk cId="0" sldId="273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6:43:59.635" v="916" actId="14100"/>
          <ac:spMkLst>
            <pc:docMk/>
            <pc:sldMk cId="0" sldId="273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ECD1BA3C-4E30-1DDE-1500-4C0A06E58A17}" dt="2022-11-15T19:06:17.158" v="2712" actId="20577"/>
        <pc:sldMkLst>
          <pc:docMk/>
          <pc:sldMk cId="0" sldId="274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45:21.966" v="918" actId="14100"/>
          <ac:spMkLst>
            <pc:docMk/>
            <pc:sldMk cId="0" sldId="27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9:06:17.158" v="2712" actId="20577"/>
          <ac:spMkLst>
            <pc:docMk/>
            <pc:sldMk cId="0" sldId="274"/>
            <ac:spMk id="5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ECD1BA3C-4E30-1DDE-1500-4C0A06E58A17}" dt="2022-11-15T16:55:54.842" v="1034" actId="1076"/>
          <ac:spMkLst>
            <pc:docMk/>
            <pc:sldMk cId="0" sldId="274"/>
            <ac:spMk id="6" creationId="{FD3C3636-A1C4-87C4-9B0D-F3154ACB945B}"/>
          </ac:spMkLst>
        </pc:spChg>
        <pc:picChg chg="add mod">
          <ac:chgData name="Cláudia Naumann" userId="S::naumann_nce.ufrj.br#ext#@cisco.onmicrosoft.com::2c14c15b-0266-4182-83e5-84c7c06e2959" providerId="AD" clId="Web-{ECD1BA3C-4E30-1DDE-1500-4C0A06E58A17}" dt="2022-11-15T16:53:40.448" v="1000" actId="1076"/>
          <ac:picMkLst>
            <pc:docMk/>
            <pc:sldMk cId="0" sldId="274"/>
            <ac:picMk id="4" creationId="{BD308AF8-0F9B-F9EE-9BA6-AD1097B3C7F9}"/>
          </ac:picMkLst>
        </pc:picChg>
      </pc:sldChg>
      <pc:sldChg chg="del">
        <pc:chgData name="Cláudia Naumann" userId="S::naumann_nce.ufrj.br#ext#@cisco.onmicrosoft.com::2c14c15b-0266-4182-83e5-84c7c06e2959" providerId="AD" clId="Web-{ECD1BA3C-4E30-1DDE-1500-4C0A06E58A17}" dt="2022-11-15T16:59:13.144" v="1096"/>
        <pc:sldMkLst>
          <pc:docMk/>
          <pc:sldMk cId="0" sldId="275"/>
        </pc:sldMkLst>
      </pc:sldChg>
      <pc:sldChg chg="modSp">
        <pc:chgData name="Cláudia Naumann" userId="S::naumann_nce.ufrj.br#ext#@cisco.onmicrosoft.com::2c14c15b-0266-4182-83e5-84c7c06e2959" providerId="AD" clId="Web-{ECD1BA3C-4E30-1DDE-1500-4C0A06E58A17}" dt="2022-11-15T17:52:07.765" v="1165" actId="20577"/>
        <pc:sldMkLst>
          <pc:docMk/>
          <pc:sldMk cId="0" sldId="277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7:51:29.748" v="1152" actId="14100"/>
          <ac:spMkLst>
            <pc:docMk/>
            <pc:sldMk cId="0" sldId="277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7:52:07.765" v="1165" actId="20577"/>
          <ac:spMkLst>
            <pc:docMk/>
            <pc:sldMk cId="0" sldId="277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ECD1BA3C-4E30-1DDE-1500-4C0A06E58A17}" dt="2022-11-15T18:04:46.068" v="1332"/>
        <pc:sldMkLst>
          <pc:docMk/>
          <pc:sldMk cId="0" sldId="278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7:56:22.178" v="1188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8:02:17.923" v="1298" actId="20577"/>
          <ac:spMkLst>
            <pc:docMk/>
            <pc:sldMk cId="0" sldId="278"/>
            <ac:spMk id="5" creationId="{00000000-0000-0000-0000-000000000000}"/>
          </ac:spMkLst>
        </pc:spChg>
        <pc:graphicFrameChg chg="add mod modGraphic">
          <ac:chgData name="Cláudia Naumann" userId="S::naumann_nce.ufrj.br#ext#@cisco.onmicrosoft.com::2c14c15b-0266-4182-83e5-84c7c06e2959" providerId="AD" clId="Web-{ECD1BA3C-4E30-1DDE-1500-4C0A06E58A17}" dt="2022-11-15T18:04:46.068" v="1332"/>
          <ac:graphicFrameMkLst>
            <pc:docMk/>
            <pc:sldMk cId="0" sldId="278"/>
            <ac:graphicFrameMk id="4" creationId="{58E754F7-1404-6F0B-2ECB-6B3176099FF5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ECD1BA3C-4E30-1DDE-1500-4C0A06E58A17}" dt="2022-11-15T18:07:40.182" v="1372" actId="20577"/>
        <pc:sldMkLst>
          <pc:docMk/>
          <pc:sldMk cId="0" sldId="279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06:45.759" v="1335" actId="14100"/>
          <ac:spMkLst>
            <pc:docMk/>
            <pc:sldMk cId="0" sldId="27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8:07:40.182" v="1372" actId="20577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CD1BA3C-4E30-1DDE-1500-4C0A06E58A17}" dt="2022-11-15T18:07:56.823" v="1377" actId="20577"/>
        <pc:sldMkLst>
          <pc:docMk/>
          <pc:sldMk cId="0" sldId="280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07:44.901" v="1373" actId="14100"/>
          <ac:spMkLst>
            <pc:docMk/>
            <pc:sldMk cId="0" sldId="280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8:07:56.823" v="1377" actId="2057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CD1BA3C-4E30-1DDE-1500-4C0A06E58A17}" dt="2022-11-15T18:28:41.843" v="1705" actId="20577"/>
        <pc:sldMkLst>
          <pc:docMk/>
          <pc:sldMk cId="0" sldId="282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08:30.199" v="1378" actId="14100"/>
          <ac:spMkLst>
            <pc:docMk/>
            <pc:sldMk cId="0" sldId="28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8:28:41.843" v="1705" actId="20577"/>
          <ac:spMkLst>
            <pc:docMk/>
            <pc:sldMk cId="0" sldId="282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CD1BA3C-4E30-1DDE-1500-4C0A06E58A17}" dt="2022-11-15T18:27:17.919" v="1700" actId="14100"/>
        <pc:sldMkLst>
          <pc:docMk/>
          <pc:sldMk cId="0" sldId="283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26:58.559" v="1691" actId="14100"/>
          <ac:spMkLst>
            <pc:docMk/>
            <pc:sldMk cId="0" sldId="283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8:27:17.919" v="1700" actId="14100"/>
          <ac:spMkLst>
            <pc:docMk/>
            <pc:sldMk cId="0" sldId="283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ECD1BA3C-4E30-1DDE-1500-4C0A06E58A17}" dt="2022-11-15T16:18:06.938" v="303"/>
        <pc:sldMkLst>
          <pc:docMk/>
          <pc:sldMk cId="3094066351" sldId="1073"/>
        </pc:sldMkLst>
      </pc:sldChg>
      <pc:sldChg chg="delSp modSp del">
        <pc:chgData name="Cláudia Naumann" userId="S::naumann_nce.ufrj.br#ext#@cisco.onmicrosoft.com::2c14c15b-0266-4182-83e5-84c7c06e2959" providerId="AD" clId="Web-{ECD1BA3C-4E30-1DDE-1500-4C0A06E58A17}" dt="2022-11-15T16:24:27.260" v="387"/>
        <pc:sldMkLst>
          <pc:docMk/>
          <pc:sldMk cId="412917348" sldId="1076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24:25.542" v="386" actId="20577"/>
          <ac:spMkLst>
            <pc:docMk/>
            <pc:sldMk cId="412917348" sldId="1076"/>
            <ac:spMk id="5" creationId="{00000000-0000-0000-0000-000000000000}"/>
          </ac:spMkLst>
        </pc:spChg>
        <pc:picChg chg="del">
          <ac:chgData name="Cláudia Naumann" userId="S::naumann_nce.ufrj.br#ext#@cisco.onmicrosoft.com::2c14c15b-0266-4182-83e5-84c7c06e2959" providerId="AD" clId="Web-{ECD1BA3C-4E30-1DDE-1500-4C0A06E58A17}" dt="2022-11-15T16:22:57.602" v="371"/>
          <ac:picMkLst>
            <pc:docMk/>
            <pc:sldMk cId="412917348" sldId="1076"/>
            <ac:picMk id="4" creationId="{76013919-12C5-CCC1-0556-A2DBB11733E8}"/>
          </ac:picMkLst>
        </pc:picChg>
      </pc:sldChg>
      <pc:sldChg chg="delSp del">
        <pc:chgData name="Cláudia Naumann" userId="S::naumann_nce.ufrj.br#ext#@cisco.onmicrosoft.com::2c14c15b-0266-4182-83e5-84c7c06e2959" providerId="AD" clId="Web-{ECD1BA3C-4E30-1DDE-1500-4C0A06E58A17}" dt="2022-11-15T16:32:20.148" v="573"/>
        <pc:sldMkLst>
          <pc:docMk/>
          <pc:sldMk cId="4223503903" sldId="1077"/>
        </pc:sldMkLst>
        <pc:picChg chg="del">
          <ac:chgData name="Cláudia Naumann" userId="S::naumann_nce.ufrj.br#ext#@cisco.onmicrosoft.com::2c14c15b-0266-4182-83e5-84c7c06e2959" providerId="AD" clId="Web-{ECD1BA3C-4E30-1DDE-1500-4C0A06E58A17}" dt="2022-11-15T16:27:17.015" v="411"/>
          <ac:picMkLst>
            <pc:docMk/>
            <pc:sldMk cId="4223503903" sldId="1077"/>
            <ac:picMk id="4" creationId="{EB8DD433-5F76-1CD4-95A4-CB4E6F3E51AB}"/>
          </ac:picMkLst>
        </pc:picChg>
      </pc:sldChg>
      <pc:sldChg chg="modSp modNotes">
        <pc:chgData name="Cláudia Naumann" userId="S::naumann_nce.ufrj.br#ext#@cisco.onmicrosoft.com::2c14c15b-0266-4182-83e5-84c7c06e2959" providerId="AD" clId="Web-{ECD1BA3C-4E30-1DDE-1500-4C0A06E58A17}" dt="2022-11-15T16:34:27.433" v="608"/>
        <pc:sldMkLst>
          <pc:docMk/>
          <pc:sldMk cId="1319132788" sldId="1078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34:13.776" v="599" actId="14100"/>
          <ac:spMkLst>
            <pc:docMk/>
            <pc:sldMk cId="1319132788" sldId="107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6:34:21.870" v="602" actId="20577"/>
          <ac:spMkLst>
            <pc:docMk/>
            <pc:sldMk cId="1319132788" sldId="1078"/>
            <ac:spMk id="5" creationId="{00000000-0000-0000-0000-000000000000}"/>
          </ac:spMkLst>
        </pc:spChg>
      </pc:sldChg>
      <pc:sldChg chg="addSp modSp modNotes">
        <pc:chgData name="Cláudia Naumann" userId="S::naumann_nce.ufrj.br#ext#@cisco.onmicrosoft.com::2c14c15b-0266-4182-83e5-84c7c06e2959" providerId="AD" clId="Web-{ECD1BA3C-4E30-1DDE-1500-4C0A06E58A17}" dt="2022-11-15T16:41:29.866" v="848"/>
        <pc:sldMkLst>
          <pc:docMk/>
          <pc:sldMk cId="3746937153" sldId="1079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36:28.795" v="637" actId="14100"/>
          <ac:spMkLst>
            <pc:docMk/>
            <pc:sldMk cId="3746937153" sldId="107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6:40:43.536" v="822" actId="1076"/>
          <ac:spMkLst>
            <pc:docMk/>
            <pc:sldMk cId="3746937153" sldId="1079"/>
            <ac:spMk id="5" creationId="{00000000-0000-0000-0000-000000000000}"/>
          </ac:spMkLst>
        </pc:spChg>
        <pc:graphicFrameChg chg="add mod modGraphic">
          <ac:chgData name="Cláudia Naumann" userId="S::naumann_nce.ufrj.br#ext#@cisco.onmicrosoft.com::2c14c15b-0266-4182-83e5-84c7c06e2959" providerId="AD" clId="Web-{ECD1BA3C-4E30-1DDE-1500-4C0A06E58A17}" dt="2022-11-15T16:41:16.397" v="844"/>
          <ac:graphicFrameMkLst>
            <pc:docMk/>
            <pc:sldMk cId="3746937153" sldId="1079"/>
            <ac:graphicFrameMk id="4" creationId="{8D440321-D2A5-5385-C231-8DA4DFB8D5C5}"/>
          </ac:graphicFrameMkLst>
        </pc:graphicFrameChg>
      </pc:sldChg>
      <pc:sldChg chg="del">
        <pc:chgData name="Cláudia Naumann" userId="S::naumann_nce.ufrj.br#ext#@cisco.onmicrosoft.com::2c14c15b-0266-4182-83e5-84c7c06e2959" providerId="AD" clId="Web-{ECD1BA3C-4E30-1DDE-1500-4C0A06E58A17}" dt="2022-11-15T16:44:05.761" v="917"/>
        <pc:sldMkLst>
          <pc:docMk/>
          <pc:sldMk cId="863304044" sldId="1080"/>
        </pc:sldMkLst>
      </pc:sldChg>
      <pc:sldChg chg="del">
        <pc:chgData name="Cláudia Naumann" userId="S::naumann_nce.ufrj.br#ext#@cisco.onmicrosoft.com::2c14c15b-0266-4182-83e5-84c7c06e2959" providerId="AD" clId="Web-{ECD1BA3C-4E30-1DDE-1500-4C0A06E58A17}" dt="2022-11-15T16:51:27.069" v="948"/>
        <pc:sldMkLst>
          <pc:docMk/>
          <pc:sldMk cId="3095668943" sldId="1081"/>
        </pc:sldMkLst>
      </pc:sldChg>
      <pc:sldChg chg="modSp modNotes">
        <pc:chgData name="Cláudia Naumann" userId="S::naumann_nce.ufrj.br#ext#@cisco.onmicrosoft.com::2c14c15b-0266-4182-83e5-84c7c06e2959" providerId="AD" clId="Web-{ECD1BA3C-4E30-1DDE-1500-4C0A06E58A17}" dt="2022-11-15T16:52:32.634" v="974" actId="14100"/>
        <pc:sldMkLst>
          <pc:docMk/>
          <pc:sldMk cId="936825330" sldId="1082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51:35.929" v="954" actId="14100"/>
          <ac:spMkLst>
            <pc:docMk/>
            <pc:sldMk cId="936825330" sldId="108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6:52:32.634" v="974" actId="14100"/>
          <ac:spMkLst>
            <pc:docMk/>
            <pc:sldMk cId="936825330" sldId="1082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ECD1BA3C-4E30-1DDE-1500-4C0A06E58A17}" dt="2022-11-15T17:01:11.960" v="1151" actId="14100"/>
        <pc:sldMkLst>
          <pc:docMk/>
          <pc:sldMk cId="1872358381" sldId="1083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6:58:48.847" v="1083" actId="14100"/>
          <ac:spMkLst>
            <pc:docMk/>
            <pc:sldMk cId="1872358381" sldId="1083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7:01:11.960" v="1151" actId="14100"/>
          <ac:spMkLst>
            <pc:docMk/>
            <pc:sldMk cId="1872358381" sldId="1083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ECD1BA3C-4E30-1DDE-1500-4C0A06E58A17}" dt="2022-11-15T18:05:02.553" v="1333"/>
        <pc:sldMkLst>
          <pc:docMk/>
          <pc:sldMk cId="910526820" sldId="1084"/>
        </pc:sldMkLst>
      </pc:sldChg>
      <pc:sldChg chg="del">
        <pc:chgData name="Cláudia Naumann" userId="S::naumann_nce.ufrj.br#ext#@cisco.onmicrosoft.com::2c14c15b-0266-4182-83e5-84c7c06e2959" providerId="AD" clId="Web-{ECD1BA3C-4E30-1DDE-1500-4C0A06E58A17}" dt="2022-11-15T18:05:08.553" v="1334"/>
        <pc:sldMkLst>
          <pc:docMk/>
          <pc:sldMk cId="3510368482" sldId="1085"/>
        </pc:sldMkLst>
      </pc:sldChg>
      <pc:sldChg chg="modSp modNotes">
        <pc:chgData name="Cláudia Naumann" userId="S::naumann_nce.ufrj.br#ext#@cisco.onmicrosoft.com::2c14c15b-0266-4182-83e5-84c7c06e2959" providerId="AD" clId="Web-{ECD1BA3C-4E30-1DDE-1500-4C0A06E58A17}" dt="2022-11-15T18:30:24.580" v="1713" actId="14100"/>
        <pc:sldMkLst>
          <pc:docMk/>
          <pc:sldMk cId="2686369491" sldId="1086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12:06.252" v="1423" actId="20577"/>
          <ac:spMkLst>
            <pc:docMk/>
            <pc:sldMk cId="2686369491" sldId="108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8:30:24.580" v="1713" actId="14100"/>
          <ac:spMkLst>
            <pc:docMk/>
            <pc:sldMk cId="2686369491" sldId="1086"/>
            <ac:spMk id="5" creationId="{00000000-0000-0000-0000-000000000000}"/>
          </ac:spMkLst>
        </pc:spChg>
      </pc:sldChg>
      <pc:sldChg chg="modSp del">
        <pc:chgData name="Cláudia Naumann" userId="S::naumann_nce.ufrj.br#ext#@cisco.onmicrosoft.com::2c14c15b-0266-4182-83e5-84c7c06e2959" providerId="AD" clId="Web-{ECD1BA3C-4E30-1DDE-1500-4C0A06E58A17}" dt="2022-11-15T18:23:02.927" v="1588"/>
        <pc:sldMkLst>
          <pc:docMk/>
          <pc:sldMk cId="3342554319" sldId="1087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21:28.956" v="1492" actId="14100"/>
          <ac:spMkLst>
            <pc:docMk/>
            <pc:sldMk cId="3342554319" sldId="1087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8:21:32.222" v="1493" actId="1076"/>
          <ac:spMkLst>
            <pc:docMk/>
            <pc:sldMk cId="3342554319" sldId="1087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ECD1BA3C-4E30-1DDE-1500-4C0A06E58A17}" dt="2022-11-15T18:34:02.743" v="1793" actId="20577"/>
        <pc:sldMkLst>
          <pc:docMk/>
          <pc:sldMk cId="4271840930" sldId="1088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26:17.495" v="1677" actId="20577"/>
          <ac:spMkLst>
            <pc:docMk/>
            <pc:sldMk cId="4271840930" sldId="108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8:34:02.743" v="1793" actId="20577"/>
          <ac:spMkLst>
            <pc:docMk/>
            <pc:sldMk cId="4271840930" sldId="1088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ECD1BA3C-4E30-1DDE-1500-4C0A06E58A17}" dt="2022-11-15T17:55:13.192" v="1187"/>
        <pc:sldMkLst>
          <pc:docMk/>
          <pc:sldMk cId="1896944073" sldId="1089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7:54:48.473" v="1171" actId="20577"/>
          <ac:spMkLst>
            <pc:docMk/>
            <pc:sldMk cId="1896944073" sldId="108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7:53:23.923" v="1168" actId="14100"/>
          <ac:spMkLst>
            <pc:docMk/>
            <pc:sldMk cId="1896944073" sldId="1089"/>
            <ac:spMk id="5" creationId="{00000000-0000-0000-0000-000000000000}"/>
          </ac:spMkLst>
        </pc:spChg>
      </pc:sldChg>
      <pc:sldChg chg="modSp del">
        <pc:chgData name="Cláudia Naumann" userId="S::naumann_nce.ufrj.br#ext#@cisco.onmicrosoft.com::2c14c15b-0266-4182-83e5-84c7c06e2959" providerId="AD" clId="Web-{ECD1BA3C-4E30-1DDE-1500-4C0A06E58A17}" dt="2022-11-15T18:19:07.702" v="1467"/>
        <pc:sldMkLst>
          <pc:docMk/>
          <pc:sldMk cId="2971600079" sldId="1090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15:27.242" v="1456" actId="20577"/>
          <ac:spMkLst>
            <pc:docMk/>
            <pc:sldMk cId="2971600079" sldId="1090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CD1BA3C-4E30-1DDE-1500-4C0A06E58A17}" dt="2022-11-15T18:33:05.507" v="1781" actId="20577"/>
        <pc:sldMkLst>
          <pc:docMk/>
          <pc:sldMk cId="2734518817" sldId="1091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23:23.209" v="1594" actId="20577"/>
          <ac:spMkLst>
            <pc:docMk/>
            <pc:sldMk cId="2734518817" sldId="1091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8:33:05.507" v="1781" actId="20577"/>
          <ac:spMkLst>
            <pc:docMk/>
            <pc:sldMk cId="2734518817" sldId="1091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ECD1BA3C-4E30-1DDE-1500-4C0A06E58A17}" dt="2022-11-15T18:26:47.043" v="1690"/>
        <pc:sldMkLst>
          <pc:docMk/>
          <pc:sldMk cId="841455692" sldId="1092"/>
        </pc:sldMkLst>
      </pc:sldChg>
      <pc:sldChg chg="modSp add">
        <pc:chgData name="Cláudia Naumann" userId="S::naumann_nce.ufrj.br#ext#@cisco.onmicrosoft.com::2c14c15b-0266-4182-83e5-84c7c06e2959" providerId="AD" clId="Web-{ECD1BA3C-4E30-1DDE-1500-4C0A06E58A17}" dt="2022-11-15T19:05:10.093" v="2708" actId="20577"/>
        <pc:sldMkLst>
          <pc:docMk/>
          <pc:sldMk cId="2628366763" sldId="1094"/>
        </pc:sldMkLst>
        <pc:spChg chg="mod">
          <ac:chgData name="Cláudia Naumann" userId="S::naumann_nce.ufrj.br#ext#@cisco.onmicrosoft.com::2c14c15b-0266-4182-83e5-84c7c06e2959" providerId="AD" clId="Web-{ECD1BA3C-4E30-1DDE-1500-4C0A06E58A17}" dt="2022-11-15T18:52:18.602" v="2187" actId="20577"/>
          <ac:spMkLst>
            <pc:docMk/>
            <pc:sldMk cId="2628366763" sldId="1094"/>
            <ac:spMk id="2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CD1BA3C-4E30-1DDE-1500-4C0A06E58A17}" dt="2022-11-15T19:05:10.093" v="2708" actId="20577"/>
          <ac:spMkLst>
            <pc:docMk/>
            <pc:sldMk cId="2628366763" sldId="1094"/>
            <ac:spMk id="3" creationId="{00000000-0000-0000-0000-000000000000}"/>
          </ac:spMkLst>
        </pc:spChg>
      </pc:sldChg>
    </pc:docChg>
  </pc:docChgLst>
  <pc:docChgLst>
    <pc:chgData name="Angela Robbins" userId="S::angela.robbins_elearningdoc.com#ext#@cisco.onmicrosoft.com::e406273b-12cd-460d-a763-85132e1718ac" providerId="AD" clId="Web-{DC4CC317-862C-232F-50E2-DAF893BCAF11}"/>
    <pc:docChg chg="addSld modSld addMainMaster">
      <pc:chgData name="Angela Robbins" userId="S::angela.robbins_elearningdoc.com#ext#@cisco.onmicrosoft.com::e406273b-12cd-460d-a763-85132e1718ac" providerId="AD" clId="Web-{DC4CC317-862C-232F-50E2-DAF893BCAF11}" dt="2022-11-11T21:53:39.695" v="755"/>
      <pc:docMkLst>
        <pc:docMk/>
      </pc:docMkLst>
      <pc:sldChg chg="modSp">
        <pc:chgData name="Angela Robbins" userId="S::angela.robbins_elearningdoc.com#ext#@cisco.onmicrosoft.com::e406273b-12cd-460d-a763-85132e1718ac" providerId="AD" clId="Web-{DC4CC317-862C-232F-50E2-DAF893BCAF11}" dt="2022-11-11T18:21:47.959" v="278" actId="20577"/>
        <pc:sldMkLst>
          <pc:docMk/>
          <pc:sldMk cId="0" sldId="265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8:21:47.959" v="278" actId="20577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20:22:51.624" v="621" actId="1076"/>
        <pc:sldMkLst>
          <pc:docMk/>
          <pc:sldMk cId="0" sldId="266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2:51.624" v="621" actId="1076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20:23:15.969" v="626" actId="20577"/>
        <pc:sldMkLst>
          <pc:docMk/>
          <pc:sldMk cId="0" sldId="269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3:15.969" v="626" actId="20577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20:23:41.938" v="631" actId="20577"/>
        <pc:sldMkLst>
          <pc:docMk/>
          <pc:sldMk cId="0" sldId="270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3:41.938" v="631" actId="20577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20:24:19.346" v="639" actId="1076"/>
        <pc:sldMkLst>
          <pc:docMk/>
          <pc:sldMk cId="0" sldId="273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4:19.346" v="639" actId="1076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20:24:43.300" v="645" actId="20577"/>
        <pc:sldMkLst>
          <pc:docMk/>
          <pc:sldMk cId="0" sldId="274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4:43.300" v="645" actId="20577"/>
          <ac:spMkLst>
            <pc:docMk/>
            <pc:sldMk cId="0" sldId="274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20:26:37.617" v="665" actId="1076"/>
        <pc:sldMkLst>
          <pc:docMk/>
          <pc:sldMk cId="0" sldId="277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6:37.617" v="665" actId="1076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20:27:29.087" v="685" actId="20577"/>
        <pc:sldMkLst>
          <pc:docMk/>
          <pc:sldMk cId="0" sldId="278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7:29.087" v="685" actId="20577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19:05:19.951" v="551" actId="20577"/>
        <pc:sldMkLst>
          <pc:docMk/>
          <pc:sldMk cId="0" sldId="280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9:05:19.951" v="551" actId="2057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20:28:52.403" v="702" actId="20577"/>
        <pc:sldMkLst>
          <pc:docMk/>
          <pc:sldMk cId="0" sldId="282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8:52.403" v="702" actId="20577"/>
          <ac:spMkLst>
            <pc:docMk/>
            <pc:sldMk cId="0" sldId="282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20:33:17.038" v="738" actId="1076"/>
        <pc:sldMkLst>
          <pc:docMk/>
          <pc:sldMk cId="0" sldId="283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33:17.038" v="738" actId="1076"/>
          <ac:spMkLst>
            <pc:docMk/>
            <pc:sldMk cId="0" sldId="283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4CC317-862C-232F-50E2-DAF893BCAF11}" dt="2022-11-11T18:19:51.236" v="271" actId="1076"/>
        <pc:sldMkLst>
          <pc:docMk/>
          <pc:sldMk cId="1525672446" sldId="1075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8:19:51.236" v="271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Angela Robbins" userId="S::angela.robbins_elearningdoc.com#ext#@cisco.onmicrosoft.com::e406273b-12cd-460d-a763-85132e1718ac" providerId="AD" clId="Web-{DC4CC317-862C-232F-50E2-DAF893BCAF11}" dt="2022-11-11T18:19:47.861" v="270" actId="1076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addSp modSp add replId">
        <pc:chgData name="Angela Robbins" userId="S::angela.robbins_elearningdoc.com#ext#@cisco.onmicrosoft.com::e406273b-12cd-460d-a763-85132e1718ac" providerId="AD" clId="Web-{DC4CC317-862C-232F-50E2-DAF893BCAF11}" dt="2022-11-11T18:23:35.963" v="288" actId="1076"/>
        <pc:sldMkLst>
          <pc:docMk/>
          <pc:sldMk cId="412917348" sldId="1076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8:22:20.320" v="280" actId="20577"/>
          <ac:spMkLst>
            <pc:docMk/>
            <pc:sldMk cId="412917348" sldId="1076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DC4CC317-862C-232F-50E2-DAF893BCAF11}" dt="2022-11-11T18:22:29.961" v="282" actId="20577"/>
          <ac:spMkLst>
            <pc:docMk/>
            <pc:sldMk cId="412917348" sldId="1076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DC4CC317-862C-232F-50E2-DAF893BCAF11}" dt="2022-11-11T18:23:35.963" v="288" actId="1076"/>
          <ac:picMkLst>
            <pc:docMk/>
            <pc:sldMk cId="412917348" sldId="1076"/>
            <ac:picMk id="4" creationId="{76013919-12C5-CCC1-0556-A2DBB11733E8}"/>
          </ac:picMkLst>
        </pc:picChg>
      </pc:sldChg>
      <pc:sldChg chg="addSp modSp add replId">
        <pc:chgData name="Angela Robbins" userId="S::angela.robbins_elearningdoc.com#ext#@cisco.onmicrosoft.com::e406273b-12cd-460d-a763-85132e1718ac" providerId="AD" clId="Web-{DC4CC317-862C-232F-50E2-DAF893BCAF11}" dt="2022-11-11T20:23:03.937" v="623" actId="1076"/>
        <pc:sldMkLst>
          <pc:docMk/>
          <pc:sldMk cId="4223503903" sldId="1077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8:26:04.718" v="318" actId="20577"/>
          <ac:spMkLst>
            <pc:docMk/>
            <pc:sldMk cId="4223503903" sldId="1077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DC4CC317-862C-232F-50E2-DAF893BCAF11}" dt="2022-11-11T20:23:03.937" v="623" actId="1076"/>
          <ac:spMkLst>
            <pc:docMk/>
            <pc:sldMk cId="4223503903" sldId="1077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DC4CC317-862C-232F-50E2-DAF893BCAF11}" dt="2022-11-11T18:27:00.329" v="329" actId="1076"/>
          <ac:picMkLst>
            <pc:docMk/>
            <pc:sldMk cId="4223503903" sldId="1077"/>
            <ac:picMk id="4" creationId="{EB8DD433-5F76-1CD4-95A4-CB4E6F3E51AB}"/>
          </ac:picMkLst>
        </pc:picChg>
      </pc:sldChg>
      <pc:sldChg chg="addSp modSp add replId">
        <pc:chgData name="Angela Robbins" userId="S::angela.robbins_elearningdoc.com#ext#@cisco.onmicrosoft.com::e406273b-12cd-460d-a763-85132e1718ac" providerId="AD" clId="Web-{DC4CC317-862C-232F-50E2-DAF893BCAF11}" dt="2022-11-11T18:45:42.502" v="345" actId="1076"/>
        <pc:sldMkLst>
          <pc:docMk/>
          <pc:sldMk cId="1319132788" sldId="1078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8:44:48.109" v="337" actId="20577"/>
          <ac:spMkLst>
            <pc:docMk/>
            <pc:sldMk cId="1319132788" sldId="1078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DC4CC317-862C-232F-50E2-DAF893BCAF11}" dt="2022-11-11T18:44:56.281" v="338" actId="20577"/>
          <ac:spMkLst>
            <pc:docMk/>
            <pc:sldMk cId="1319132788" sldId="1078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DC4CC317-862C-232F-50E2-DAF893BCAF11}" dt="2022-11-11T18:45:42.502" v="345" actId="1076"/>
          <ac:picMkLst>
            <pc:docMk/>
            <pc:sldMk cId="1319132788" sldId="1078"/>
            <ac:picMk id="4" creationId="{FE01F8A7-3F15-22D1-AEAF-9FBE239E4237}"/>
          </ac:picMkLst>
        </pc:pic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23:54.017" v="635" actId="1076"/>
        <pc:sldMkLst>
          <pc:docMk/>
          <pc:sldMk cId="3746937153" sldId="1079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8:50:12.074" v="358" actId="20577"/>
          <ac:spMkLst>
            <pc:docMk/>
            <pc:sldMk cId="3746937153" sldId="1079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DC4CC317-862C-232F-50E2-DAF893BCAF11}" dt="2022-11-11T20:23:54.017" v="635" actId="1076"/>
          <ac:spMkLst>
            <pc:docMk/>
            <pc:sldMk cId="3746937153" sldId="1079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24:34.472" v="643" actId="1076"/>
        <pc:sldMkLst>
          <pc:docMk/>
          <pc:sldMk cId="863304044" sldId="1080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8:52:14.329" v="386" actId="20577"/>
          <ac:spMkLst>
            <pc:docMk/>
            <pc:sldMk cId="863304044" sldId="1080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DC4CC317-862C-232F-50E2-DAF893BCAF11}" dt="2022-11-11T20:24:34.472" v="643" actId="1076"/>
          <ac:spMkLst>
            <pc:docMk/>
            <pc:sldMk cId="863304044" sldId="1080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24:52.410" v="648" actId="1076"/>
        <pc:sldMkLst>
          <pc:docMk/>
          <pc:sldMk cId="3095668943" sldId="1081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8:58:53.234" v="427" actId="20577"/>
          <ac:spMkLst>
            <pc:docMk/>
            <pc:sldMk cId="3095668943" sldId="1081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DC4CC317-862C-232F-50E2-DAF893BCAF11}" dt="2022-11-11T20:24:52.410" v="648" actId="1076"/>
          <ac:spMkLst>
            <pc:docMk/>
            <pc:sldMk cId="3095668943" sldId="1081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25:09.817" v="653" actId="20577"/>
        <pc:sldMkLst>
          <pc:docMk/>
          <pc:sldMk cId="936825330" sldId="1082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5:09.817" v="653" actId="20577"/>
          <ac:spMkLst>
            <pc:docMk/>
            <pc:sldMk cId="936825330" sldId="1082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25:36.458" v="660" actId="1076"/>
        <pc:sldMkLst>
          <pc:docMk/>
          <pc:sldMk cId="1872358381" sldId="1083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5:36.458" v="660" actId="1076"/>
          <ac:spMkLst>
            <pc:docMk/>
            <pc:sldMk cId="1872358381" sldId="1083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27:50.901" v="691" actId="20577"/>
        <pc:sldMkLst>
          <pc:docMk/>
          <pc:sldMk cId="910526820" sldId="1084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9:03:31.744" v="496" actId="20577"/>
          <ac:spMkLst>
            <pc:docMk/>
            <pc:sldMk cId="910526820" sldId="1084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DC4CC317-862C-232F-50E2-DAF893BCAF11}" dt="2022-11-11T20:27:50.901" v="691" actId="20577"/>
          <ac:spMkLst>
            <pc:docMk/>
            <pc:sldMk cId="910526820" sldId="1084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28:08.448" v="694" actId="20577"/>
        <pc:sldMkLst>
          <pc:docMk/>
          <pc:sldMk cId="3510368482" sldId="1085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8:08.448" v="694" actId="20577"/>
          <ac:spMkLst>
            <pc:docMk/>
            <pc:sldMk cId="3510368482" sldId="1085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29:29.061" v="705" actId="20577"/>
        <pc:sldMkLst>
          <pc:docMk/>
          <pc:sldMk cId="2686369491" sldId="1086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19:06:04.219" v="567" actId="20577"/>
          <ac:spMkLst>
            <pc:docMk/>
            <pc:sldMk cId="2686369491" sldId="1086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DC4CC317-862C-232F-50E2-DAF893BCAF11}" dt="2022-11-11T20:29:29.061" v="705" actId="20577"/>
          <ac:spMkLst>
            <pc:docMk/>
            <pc:sldMk cId="2686369491" sldId="1086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30:20.547" v="717" actId="20577"/>
        <pc:sldMkLst>
          <pc:docMk/>
          <pc:sldMk cId="3342554319" sldId="1087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30:20.547" v="717" actId="20577"/>
          <ac:spMkLst>
            <pc:docMk/>
            <pc:sldMk cId="3342554319" sldId="1087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32:56.443" v="736" actId="20577"/>
        <pc:sldMkLst>
          <pc:docMk/>
          <pc:sldMk cId="4271840930" sldId="1088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32:56.443" v="736" actId="20577"/>
          <ac:spMkLst>
            <pc:docMk/>
            <pc:sldMk cId="4271840930" sldId="1088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27:00.571" v="679" actId="1076"/>
        <pc:sldMkLst>
          <pc:docMk/>
          <pc:sldMk cId="1896944073" sldId="1089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26:43.351" v="672" actId="20577"/>
          <ac:spMkLst>
            <pc:docMk/>
            <pc:sldMk cId="1896944073" sldId="1089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DC4CC317-862C-232F-50E2-DAF893BCAF11}" dt="2022-11-11T20:27:00.571" v="679" actId="1076"/>
          <ac:spMkLst>
            <pc:docMk/>
            <pc:sldMk cId="1896944073" sldId="1089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30:12.187" v="716" actId="20577"/>
        <pc:sldMkLst>
          <pc:docMk/>
          <pc:sldMk cId="2971600079" sldId="1090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30:12.187" v="716" actId="20577"/>
          <ac:spMkLst>
            <pc:docMk/>
            <pc:sldMk cId="2971600079" sldId="1090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30:57.017" v="726" actId="20577"/>
        <pc:sldMkLst>
          <pc:docMk/>
          <pc:sldMk cId="2734518817" sldId="1091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30:57.017" v="726" actId="20577"/>
          <ac:spMkLst>
            <pc:docMk/>
            <pc:sldMk cId="2734518817" sldId="1091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DC4CC317-862C-232F-50E2-DAF893BCAF11}" dt="2022-11-11T20:32:40.287" v="734" actId="20577"/>
        <pc:sldMkLst>
          <pc:docMk/>
          <pc:sldMk cId="841455692" sldId="1092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32:40.287" v="734" actId="20577"/>
          <ac:spMkLst>
            <pc:docMk/>
            <pc:sldMk cId="841455692" sldId="1092"/>
            <ac:spMk id="5" creationId="{00000000-0000-0000-0000-000000000000}"/>
          </ac:spMkLst>
        </pc:spChg>
      </pc:sldChg>
      <pc:sldChg chg="modSp add">
        <pc:chgData name="Angela Robbins" userId="S::angela.robbins_elearningdoc.com#ext#@cisco.onmicrosoft.com::e406273b-12cd-460d-a763-85132e1718ac" providerId="AD" clId="Web-{DC4CC317-862C-232F-50E2-DAF893BCAF11}" dt="2022-11-11T21:53:39.695" v="755"/>
        <pc:sldMkLst>
          <pc:docMk/>
          <pc:sldMk cId="401450239" sldId="1093"/>
        </pc:sldMkLst>
        <pc:spChg chg="mod">
          <ac:chgData name="Angela Robbins" userId="S::angela.robbins_elearningdoc.com#ext#@cisco.onmicrosoft.com::e406273b-12cd-460d-a763-85132e1718ac" providerId="AD" clId="Web-{DC4CC317-862C-232F-50E2-DAF893BCAF11}" dt="2022-11-11T20:33:45.805" v="740" actId="20577"/>
          <ac:spMkLst>
            <pc:docMk/>
            <pc:sldMk cId="401450239" sldId="1093"/>
            <ac:spMk id="56321" creationId="{00000000-0000-0000-0000-000000000000}"/>
          </ac:spMkLst>
        </pc:spChg>
        <pc:graphicFrameChg chg="mod modGraphic">
          <ac:chgData name="Angela Robbins" userId="S::angela.robbins_elearningdoc.com#ext#@cisco.onmicrosoft.com::e406273b-12cd-460d-a763-85132e1718ac" providerId="AD" clId="Web-{DC4CC317-862C-232F-50E2-DAF893BCAF11}" dt="2022-11-11T21:53:39.695" v="755"/>
          <ac:graphicFrameMkLst>
            <pc:docMk/>
            <pc:sldMk cId="401450239" sldId="1093"/>
            <ac:graphicFrameMk id="3" creationId="{00000000-0000-0000-0000-000000000000}"/>
          </ac:graphicFrameMkLst>
        </pc:graphicFrameChg>
      </pc:sldChg>
      <pc:sldMasterChg chg="add addSldLayout">
        <pc:chgData name="Angela Robbins" userId="S::angela.robbins_elearningdoc.com#ext#@cisco.onmicrosoft.com::e406273b-12cd-460d-a763-85132e1718ac" providerId="AD" clId="Web-{DC4CC317-862C-232F-50E2-DAF893BCAF11}" dt="2022-11-11T20:33:41.773" v="739"/>
        <pc:sldMasterMkLst>
          <pc:docMk/>
          <pc:sldMasterMk cId="0" sldId="2147483700"/>
        </pc:sldMasterMkLst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3086725553" sldId="2147483962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1890854121" sldId="2147483965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542967988" sldId="2147483967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4222912136" sldId="2147483995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147974899" sldId="2147483998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3053872667" sldId="2147484007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2962125011" sldId="2147484010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3643099958" sldId="2147484011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3653042546" sldId="2147484013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1974617842" sldId="2147484014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1198843304" sldId="2147484015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1851544963" sldId="2147484027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2257996623" sldId="2147484029"/>
          </pc:sldLayoutMkLst>
        </pc:sldLayoutChg>
        <pc:sldLayoutChg chg="add">
          <pc:chgData name="Angela Robbins" userId="S::angela.robbins_elearningdoc.com#ext#@cisco.onmicrosoft.com::e406273b-12cd-460d-a763-85132e1718ac" providerId="AD" clId="Web-{DC4CC317-862C-232F-50E2-DAF893BCAF11}" dt="2022-11-11T20:33:41.773" v="739"/>
          <pc:sldLayoutMkLst>
            <pc:docMk/>
            <pc:sldMasterMk cId="0" sldId="2147483700"/>
            <pc:sldLayoutMk cId="2699250104" sldId="2147484031"/>
          </pc:sldLayoutMkLst>
        </pc:sldLayoutChg>
      </pc:sldMasterChg>
    </pc:docChg>
  </pc:docChgLst>
  <pc:docChgLst>
    <pc:chgData name="Anna Bolen -X (abolen - UNICON INC at Cisco)" userId="8fcf5b57-97b6-40ce-9683-275924855fa8" providerId="ADAL" clId="{56572B74-0994-48C4-BB4E-83A0C87919CD}"/>
    <pc:docChg chg="custSel modSld">
      <pc:chgData name="Anna Bolen -X (abolen - UNICON INC at Cisco)" userId="8fcf5b57-97b6-40ce-9683-275924855fa8" providerId="ADAL" clId="{56572B74-0994-48C4-BB4E-83A0C87919CD}" dt="2023-03-23T17:19:13.005" v="3" actId="313"/>
      <pc:docMkLst>
        <pc:docMk/>
      </pc:docMkLst>
      <pc:sldChg chg="modSp mod modNotesTx">
        <pc:chgData name="Anna Bolen -X (abolen - UNICON INC at Cisco)" userId="8fcf5b57-97b6-40ce-9683-275924855fa8" providerId="ADAL" clId="{56572B74-0994-48C4-BB4E-83A0C87919CD}" dt="2023-03-23T17:19:11.675" v="1" actId="31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56572B74-0994-48C4-BB4E-83A0C87919CD}" dt="2023-03-23T17:19:11.158" v="0" actId="313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56572B74-0994-48C4-BB4E-83A0C87919CD}" dt="2023-03-23T17:19:13.005" v="3" actId="313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56572B74-0994-48C4-BB4E-83A0C87919CD}" dt="2023-03-23T17:19:12.359" v="2" actId="313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06AE6F30-7B93-4AEE-B416-463DC2F9CB5B}"/>
    <pc:docChg chg="undo redo custSel modSld">
      <pc:chgData name="Anna Bolen -X (abolen - UNICON INC at Cisco)" userId="8fcf5b57-97b6-40ce-9683-275924855fa8" providerId="ADAL" clId="{06AE6F30-7B93-4AEE-B416-463DC2F9CB5B}" dt="2022-12-16T18:07:31.929" v="221" actId="6549"/>
      <pc:docMkLst>
        <pc:docMk/>
      </pc:docMkLst>
      <pc:sldChg chg="modSp mod modShow">
        <pc:chgData name="Anna Bolen -X (abolen - UNICON INC at Cisco)" userId="8fcf5b57-97b6-40ce-9683-275924855fa8" providerId="ADAL" clId="{06AE6F30-7B93-4AEE-B416-463DC2F9CB5B}" dt="2022-12-13T20:59:55.035" v="155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06AE6F30-7B93-4AEE-B416-463DC2F9CB5B}" dt="2022-12-12T17:56:00.823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06AE6F30-7B93-4AEE-B416-463DC2F9CB5B}" dt="2022-12-16T18:07:31.929" v="221" actId="6549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06AE6F30-7B93-4AEE-B416-463DC2F9CB5B}" dt="2022-12-16T18:07:31.929" v="221" actId="6549"/>
          <ac:spMkLst>
            <pc:docMk/>
            <pc:sldMk cId="0" sldId="257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06AE6F30-7B93-4AEE-B416-463DC2F9CB5B}" dt="2022-12-12T17:59:59.889" v="59" actId="729"/>
        <pc:sldMkLst>
          <pc:docMk/>
          <pc:sldMk cId="0" sldId="258"/>
        </pc:sldMkLst>
        <pc:graphicFrameChg chg="ord modGraphic">
          <ac:chgData name="Anna Bolen -X (abolen - UNICON INC at Cisco)" userId="8fcf5b57-97b6-40ce-9683-275924855fa8" providerId="ADAL" clId="{06AE6F30-7B93-4AEE-B416-463DC2F9CB5B}" dt="2022-12-12T17:57:06.622" v="3" actId="20577"/>
          <ac:graphicFrameMkLst>
            <pc:docMk/>
            <pc:sldMk cId="0" sldId="258"/>
            <ac:graphicFrameMk id="6" creationId="{CEA739AB-83E7-3356-BA00-BC3B68876B93}"/>
          </ac:graphicFrameMkLst>
        </pc:graphicFrameChg>
      </pc:sldChg>
      <pc:sldChg chg="modSp mod modShow">
        <pc:chgData name="Anna Bolen -X (abolen - UNICON INC at Cisco)" userId="8fcf5b57-97b6-40ce-9683-275924855fa8" providerId="ADAL" clId="{06AE6F30-7B93-4AEE-B416-463DC2F9CB5B}" dt="2022-12-12T17:59:59.889" v="59" actId="729"/>
        <pc:sldMkLst>
          <pc:docMk/>
          <pc:sldMk cId="0" sldId="259"/>
        </pc:sldMkLst>
        <pc:spChg chg="ord">
          <ac:chgData name="Anna Bolen -X (abolen - UNICON INC at Cisco)" userId="8fcf5b57-97b6-40ce-9683-275924855fa8" providerId="ADAL" clId="{06AE6F30-7B93-4AEE-B416-463DC2F9CB5B}" dt="2022-12-12T17:57:25.722" v="5" actId="13244"/>
          <ac:spMkLst>
            <pc:docMk/>
            <pc:sldMk cId="0" sldId="259"/>
            <ac:spMk id="4" creationId="{31E8D1AB-6919-3FF9-F586-59A9DEAF6AD3}"/>
          </ac:spMkLst>
        </pc:spChg>
      </pc:sldChg>
      <pc:sldChg chg="delSp modSp mod modShow">
        <pc:chgData name="Anna Bolen -X (abolen - UNICON INC at Cisco)" userId="8fcf5b57-97b6-40ce-9683-275924855fa8" providerId="ADAL" clId="{06AE6F30-7B93-4AEE-B416-463DC2F9CB5B}" dt="2022-12-13T21:00:23.913" v="220" actId="20577"/>
        <pc:sldMkLst>
          <pc:docMk/>
          <pc:sldMk cId="0" sldId="260"/>
        </pc:sldMkLst>
        <pc:spChg chg="del">
          <ac:chgData name="Anna Bolen -X (abolen - UNICON INC at Cisco)" userId="8fcf5b57-97b6-40ce-9683-275924855fa8" providerId="ADAL" clId="{06AE6F30-7B93-4AEE-B416-463DC2F9CB5B}" dt="2022-12-12T17:57:31.006" v="6" actId="478"/>
          <ac:spMkLst>
            <pc:docMk/>
            <pc:sldMk cId="0" sldId="260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06AE6F30-7B93-4AEE-B416-463DC2F9CB5B}" dt="2022-12-12T17:57:36.257" v="7" actId="13244"/>
          <ac:spMkLst>
            <pc:docMk/>
            <pc:sldMk cId="0" sldId="260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06AE6F30-7B93-4AEE-B416-463DC2F9CB5B}" dt="2022-12-12T17:57:37.407" v="8" actId="13244"/>
          <ac:spMkLst>
            <pc:docMk/>
            <pc:sldMk cId="0" sldId="260"/>
            <ac:spMk id="25" creationId="{00000000-0000-0000-0000-000000000000}"/>
          </ac:spMkLst>
        </pc:spChg>
        <pc:graphicFrameChg chg="modGraphic">
          <ac:chgData name="Anna Bolen -X (abolen - UNICON INC at Cisco)" userId="8fcf5b57-97b6-40ce-9683-275924855fa8" providerId="ADAL" clId="{06AE6F30-7B93-4AEE-B416-463DC2F9CB5B}" dt="2022-12-13T21:00:23.913" v="220" actId="2057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 modShow">
        <pc:chgData name="Anna Bolen -X (abolen - UNICON INC at Cisco)" userId="8fcf5b57-97b6-40ce-9683-275924855fa8" providerId="ADAL" clId="{06AE6F30-7B93-4AEE-B416-463DC2F9CB5B}" dt="2022-12-12T17:59:59.889" v="59" actId="729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06AE6F30-7B93-4AEE-B416-463DC2F9CB5B}" dt="2022-12-12T17:59:29.491" v="57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00:31.660" v="64" actId="12"/>
        <pc:sldMkLst>
          <pc:docMk/>
          <pc:sldMk cId="0" sldId="264"/>
        </pc:sldMkLst>
        <pc:spChg chg="mod">
          <ac:chgData name="Anna Bolen -X (abolen - UNICON INC at Cisco)" userId="8fcf5b57-97b6-40ce-9683-275924855fa8" providerId="ADAL" clId="{06AE6F30-7B93-4AEE-B416-463DC2F9CB5B}" dt="2022-12-12T18:00:31.660" v="64" actId="12"/>
          <ac:spMkLst>
            <pc:docMk/>
            <pc:sldMk cId="0" sldId="264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08:37.094" v="85" actId="1038"/>
        <pc:sldMkLst>
          <pc:docMk/>
          <pc:sldMk cId="0" sldId="265"/>
        </pc:sldMkLst>
        <pc:spChg chg="mod ord">
          <ac:chgData name="Anna Bolen -X (abolen - UNICON INC at Cisco)" userId="8fcf5b57-97b6-40ce-9683-275924855fa8" providerId="ADAL" clId="{06AE6F30-7B93-4AEE-B416-463DC2F9CB5B}" dt="2022-12-12T18:08:37.094" v="85" actId="1038"/>
          <ac:spMkLst>
            <pc:docMk/>
            <pc:sldMk cId="0" sldId="265"/>
            <ac:spMk id="6" creationId="{57D254D6-3622-A23A-C3D5-2EE5E4E42B9B}"/>
          </ac:spMkLst>
        </pc:spChg>
        <pc:picChg chg="mod ord">
          <ac:chgData name="Anna Bolen -X (abolen - UNICON INC at Cisco)" userId="8fcf5b57-97b6-40ce-9683-275924855fa8" providerId="ADAL" clId="{06AE6F30-7B93-4AEE-B416-463DC2F9CB5B}" dt="2022-12-12T18:08:31.243" v="78" actId="1038"/>
          <ac:picMkLst>
            <pc:docMk/>
            <pc:sldMk cId="0" sldId="265"/>
            <ac:picMk id="4" creationId="{9637E689-9DB1-C59A-550E-C6B7E891C3AB}"/>
          </ac:picMkLst>
        </pc:picChg>
      </pc:sldChg>
      <pc:sldChg chg="modSp mod">
        <pc:chgData name="Anna Bolen -X (abolen - UNICON INC at Cisco)" userId="8fcf5b57-97b6-40ce-9683-275924855fa8" providerId="ADAL" clId="{06AE6F30-7B93-4AEE-B416-463DC2F9CB5B}" dt="2022-12-12T18:08:46.407" v="86" actId="13244"/>
        <pc:sldMkLst>
          <pc:docMk/>
          <pc:sldMk cId="0" sldId="266"/>
        </pc:sldMkLst>
        <pc:spChg chg="ord">
          <ac:chgData name="Anna Bolen -X (abolen - UNICON INC at Cisco)" userId="8fcf5b57-97b6-40ce-9683-275924855fa8" providerId="ADAL" clId="{06AE6F30-7B93-4AEE-B416-463DC2F9CB5B}" dt="2022-12-12T18:08:46.407" v="86" actId="13244"/>
          <ac:spMkLst>
            <pc:docMk/>
            <pc:sldMk cId="0" sldId="266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09:11.426" v="87" actId="14100"/>
        <pc:sldMkLst>
          <pc:docMk/>
          <pc:sldMk cId="0" sldId="268"/>
        </pc:sldMkLst>
        <pc:spChg chg="mod">
          <ac:chgData name="Anna Bolen -X (abolen - UNICON INC at Cisco)" userId="8fcf5b57-97b6-40ce-9683-275924855fa8" providerId="ADAL" clId="{06AE6F30-7B93-4AEE-B416-463DC2F9CB5B}" dt="2022-12-12T18:09:11.426" v="87" actId="14100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10:39.680" v="105" actId="20577"/>
        <pc:sldMkLst>
          <pc:docMk/>
          <pc:sldMk cId="0" sldId="273"/>
        </pc:sldMkLst>
        <pc:spChg chg="mod">
          <ac:chgData name="Anna Bolen -X (abolen - UNICON INC at Cisco)" userId="8fcf5b57-97b6-40ce-9683-275924855fa8" providerId="ADAL" clId="{06AE6F30-7B93-4AEE-B416-463DC2F9CB5B}" dt="2022-12-12T18:10:39.680" v="105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11:41.076" v="122" actId="1038"/>
        <pc:sldMkLst>
          <pc:docMk/>
          <pc:sldMk cId="0" sldId="274"/>
        </pc:sldMkLst>
        <pc:spChg chg="mod ord">
          <ac:chgData name="Anna Bolen -X (abolen - UNICON INC at Cisco)" userId="8fcf5b57-97b6-40ce-9683-275924855fa8" providerId="ADAL" clId="{06AE6F30-7B93-4AEE-B416-463DC2F9CB5B}" dt="2022-12-12T18:11:36.474" v="117" actId="13244"/>
          <ac:spMkLst>
            <pc:docMk/>
            <pc:sldMk cId="0" sldId="274"/>
            <ac:spMk id="6" creationId="{FD3C3636-A1C4-87C4-9B0D-F3154ACB945B}"/>
          </ac:spMkLst>
        </pc:spChg>
        <pc:spChg chg="ord">
          <ac:chgData name="Anna Bolen -X (abolen - UNICON INC at Cisco)" userId="8fcf5b57-97b6-40ce-9683-275924855fa8" providerId="ADAL" clId="{06AE6F30-7B93-4AEE-B416-463DC2F9CB5B}" dt="2022-12-12T18:11:27.631" v="116" actId="13244"/>
          <ac:spMkLst>
            <pc:docMk/>
            <pc:sldMk cId="0" sldId="274"/>
            <ac:spMk id="25" creationId="{00000000-0000-0000-0000-000000000000}"/>
          </ac:spMkLst>
        </pc:spChg>
        <pc:picChg chg="mod">
          <ac:chgData name="Anna Bolen -X (abolen - UNICON INC at Cisco)" userId="8fcf5b57-97b6-40ce-9683-275924855fa8" providerId="ADAL" clId="{06AE6F30-7B93-4AEE-B416-463DC2F9CB5B}" dt="2022-12-12T18:11:41.076" v="122" actId="1038"/>
          <ac:picMkLst>
            <pc:docMk/>
            <pc:sldMk cId="0" sldId="274"/>
            <ac:picMk id="4" creationId="{BD308AF8-0F9B-F9EE-9BA6-AD1097B3C7F9}"/>
          </ac:picMkLst>
        </pc:picChg>
      </pc:sldChg>
      <pc:sldChg chg="modSp mod">
        <pc:chgData name="Anna Bolen -X (abolen - UNICON INC at Cisco)" userId="8fcf5b57-97b6-40ce-9683-275924855fa8" providerId="ADAL" clId="{06AE6F30-7B93-4AEE-B416-463DC2F9CB5B}" dt="2022-12-12T18:12:33.918" v="123" actId="255"/>
        <pc:sldMkLst>
          <pc:docMk/>
          <pc:sldMk cId="0" sldId="277"/>
        </pc:sldMkLst>
        <pc:spChg chg="mod">
          <ac:chgData name="Anna Bolen -X (abolen - UNICON INC at Cisco)" userId="8fcf5b57-97b6-40ce-9683-275924855fa8" providerId="ADAL" clId="{06AE6F30-7B93-4AEE-B416-463DC2F9CB5B}" dt="2022-12-12T18:12:33.918" v="123" actId="255"/>
          <ac:spMkLst>
            <pc:docMk/>
            <pc:sldMk cId="0" sldId="277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18:02.681" v="143" actId="12"/>
        <pc:sldMkLst>
          <pc:docMk/>
          <pc:sldMk cId="0" sldId="280"/>
        </pc:sldMkLst>
        <pc:spChg chg="mod">
          <ac:chgData name="Anna Bolen -X (abolen - UNICON INC at Cisco)" userId="8fcf5b57-97b6-40ce-9683-275924855fa8" providerId="ADAL" clId="{06AE6F30-7B93-4AEE-B416-463DC2F9CB5B}" dt="2022-12-12T18:18:02.681" v="143" actId="12"/>
          <ac:spMkLst>
            <pc:docMk/>
            <pc:sldMk cId="0" sldId="280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18:09.296" v="144" actId="14100"/>
        <pc:sldMkLst>
          <pc:docMk/>
          <pc:sldMk cId="0" sldId="281"/>
        </pc:sldMkLst>
        <pc:spChg chg="mod">
          <ac:chgData name="Anna Bolen -X (abolen - UNICON INC at Cisco)" userId="8fcf5b57-97b6-40ce-9683-275924855fa8" providerId="ADAL" clId="{06AE6F30-7B93-4AEE-B416-463DC2F9CB5B}" dt="2022-12-12T18:18:09.296" v="144" actId="14100"/>
          <ac:spMkLst>
            <pc:docMk/>
            <pc:sldMk cId="0" sldId="281"/>
            <ac:spMk id="2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18:24.782" v="145" actId="255"/>
        <pc:sldMkLst>
          <pc:docMk/>
          <pc:sldMk cId="0" sldId="282"/>
        </pc:sldMkLst>
        <pc:spChg chg="mod">
          <ac:chgData name="Anna Bolen -X (abolen - UNICON INC at Cisco)" userId="8fcf5b57-97b6-40ce-9683-275924855fa8" providerId="ADAL" clId="{06AE6F30-7B93-4AEE-B416-463DC2F9CB5B}" dt="2022-12-12T18:18:24.782" v="145" actId="255"/>
          <ac:spMkLst>
            <pc:docMk/>
            <pc:sldMk cId="0" sldId="282"/>
            <ac:spMk id="5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06AE6F30-7B93-4AEE-B416-463DC2F9CB5B}" dt="2022-12-12T17:59:59.889" v="59" actId="729"/>
        <pc:sldMkLst>
          <pc:docMk/>
          <pc:sldMk cId="2226954716" sldId="1072"/>
        </pc:sldMkLst>
        <pc:graphicFrameChg chg="ord">
          <ac:chgData name="Anna Bolen -X (abolen - UNICON INC at Cisco)" userId="8fcf5b57-97b6-40ce-9683-275924855fa8" providerId="ADAL" clId="{06AE6F30-7B93-4AEE-B416-463DC2F9CB5B}" dt="2022-12-12T17:57:17.392" v="4" actId="13244"/>
          <ac:graphicFrameMkLst>
            <pc:docMk/>
            <pc:sldMk cId="2226954716" sldId="1072"/>
            <ac:graphicFrameMk id="4" creationId="{74BDC3A2-25BF-088E-7180-9A2D59018DFF}"/>
          </ac:graphicFrameMkLst>
        </pc:graphicFrameChg>
      </pc:sldChg>
      <pc:sldChg chg="delSp modSp mod">
        <pc:chgData name="Anna Bolen -X (abolen - UNICON INC at Cisco)" userId="8fcf5b57-97b6-40ce-9683-275924855fa8" providerId="ADAL" clId="{06AE6F30-7B93-4AEE-B416-463DC2F9CB5B}" dt="2022-12-12T18:00:16.530" v="63" actId="14100"/>
        <pc:sldMkLst>
          <pc:docMk/>
          <pc:sldMk cId="1525672446" sldId="1075"/>
        </pc:sldMkLst>
        <pc:spChg chg="del">
          <ac:chgData name="Anna Bolen -X (abolen - UNICON INC at Cisco)" userId="8fcf5b57-97b6-40ce-9683-275924855fa8" providerId="ADAL" clId="{06AE6F30-7B93-4AEE-B416-463DC2F9CB5B}" dt="2022-12-12T18:00:06.796" v="60" actId="478"/>
          <ac:spMkLst>
            <pc:docMk/>
            <pc:sldMk cId="1525672446" sldId="1075"/>
            <ac:spMk id="3" creationId="{00000000-0000-0000-0000-000000000000}"/>
          </ac:spMkLst>
        </pc:spChg>
        <pc:spChg chg="mod ord">
          <ac:chgData name="Anna Bolen -X (abolen - UNICON INC at Cisco)" userId="8fcf5b57-97b6-40ce-9683-275924855fa8" providerId="ADAL" clId="{06AE6F30-7B93-4AEE-B416-463DC2F9CB5B}" dt="2022-12-12T18:00:16.530" v="63" actId="14100"/>
          <ac:spMkLst>
            <pc:docMk/>
            <pc:sldMk cId="1525672446" sldId="1075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06AE6F30-7B93-4AEE-B416-463DC2F9CB5B}" dt="2022-12-12T18:00:11.553" v="61" actId="13244"/>
          <ac:spMkLst>
            <pc:docMk/>
            <pc:sldMk cId="1525672446" sldId="1075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09:43.436" v="88" actId="13244"/>
        <pc:sldMkLst>
          <pc:docMk/>
          <pc:sldMk cId="1319132788" sldId="1078"/>
        </pc:sldMkLst>
        <pc:picChg chg="ord">
          <ac:chgData name="Anna Bolen -X (abolen - UNICON INC at Cisco)" userId="8fcf5b57-97b6-40ce-9683-275924855fa8" providerId="ADAL" clId="{06AE6F30-7B93-4AEE-B416-463DC2F9CB5B}" dt="2022-12-12T18:09:43.436" v="88" actId="13244"/>
          <ac:picMkLst>
            <pc:docMk/>
            <pc:sldMk cId="1319132788" sldId="1078"/>
            <ac:picMk id="4" creationId="{FE01F8A7-3F15-22D1-AEAF-9FBE239E4237}"/>
          </ac:picMkLst>
        </pc:picChg>
      </pc:sldChg>
      <pc:sldChg chg="modSp mod">
        <pc:chgData name="Anna Bolen -X (abolen - UNICON INC at Cisco)" userId="8fcf5b57-97b6-40ce-9683-275924855fa8" providerId="ADAL" clId="{06AE6F30-7B93-4AEE-B416-463DC2F9CB5B}" dt="2022-12-12T18:09:59.892" v="89" actId="13244"/>
        <pc:sldMkLst>
          <pc:docMk/>
          <pc:sldMk cId="3746937153" sldId="1079"/>
        </pc:sldMkLst>
        <pc:graphicFrameChg chg="ord">
          <ac:chgData name="Anna Bolen -X (abolen - UNICON INC at Cisco)" userId="8fcf5b57-97b6-40ce-9683-275924855fa8" providerId="ADAL" clId="{06AE6F30-7B93-4AEE-B416-463DC2F9CB5B}" dt="2022-12-12T18:09:59.892" v="89" actId="13244"/>
          <ac:graphicFrameMkLst>
            <pc:docMk/>
            <pc:sldMk cId="3746937153" sldId="1079"/>
            <ac:graphicFrameMk id="4" creationId="{8D440321-D2A5-5385-C231-8DA4DFB8D5C5}"/>
          </ac:graphicFrameMkLst>
        </pc:graphicFrameChg>
      </pc:sldChg>
      <pc:sldChg chg="modSp mod">
        <pc:chgData name="Anna Bolen -X (abolen - UNICON INC at Cisco)" userId="8fcf5b57-97b6-40ce-9683-275924855fa8" providerId="ADAL" clId="{06AE6F30-7B93-4AEE-B416-463DC2F9CB5B}" dt="2022-12-12T18:21:12.323" v="148" actId="255"/>
        <pc:sldMkLst>
          <pc:docMk/>
          <pc:sldMk cId="2686369491" sldId="1086"/>
        </pc:sldMkLst>
        <pc:spChg chg="mod">
          <ac:chgData name="Anna Bolen -X (abolen - UNICON INC at Cisco)" userId="8fcf5b57-97b6-40ce-9683-275924855fa8" providerId="ADAL" clId="{06AE6F30-7B93-4AEE-B416-463DC2F9CB5B}" dt="2022-12-12T18:21:12.323" v="148" actId="255"/>
          <ac:spMkLst>
            <pc:docMk/>
            <pc:sldMk cId="2686369491" sldId="1086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AE6F30-7B93-4AEE-B416-463DC2F9CB5B}" dt="2022-12-12T18:21:33.557" v="154" actId="1035"/>
        <pc:sldMkLst>
          <pc:docMk/>
          <pc:sldMk cId="401450239" sldId="1093"/>
        </pc:sldMkLst>
        <pc:spChg chg="mod">
          <ac:chgData name="Anna Bolen -X (abolen - UNICON INC at Cisco)" userId="8fcf5b57-97b6-40ce-9683-275924855fa8" providerId="ADAL" clId="{06AE6F30-7B93-4AEE-B416-463DC2F9CB5B}" dt="2022-12-12T18:21:33.557" v="154" actId="1035"/>
          <ac:spMkLst>
            <pc:docMk/>
            <pc:sldMk cId="401450239" sldId="1093"/>
            <ac:spMk id="56321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06AE6F30-7B93-4AEE-B416-463DC2F9CB5B}" dt="2022-12-12T17:59:59.889" v="59" actId="729"/>
        <pc:sldMkLst>
          <pc:docMk/>
          <pc:sldMk cId="2628366763" sldId="1094"/>
        </pc:sldMkLst>
        <pc:spChg chg="mod">
          <ac:chgData name="Anna Bolen -X (abolen - UNICON INC at Cisco)" userId="8fcf5b57-97b6-40ce-9683-275924855fa8" providerId="ADAL" clId="{06AE6F30-7B93-4AEE-B416-463DC2F9CB5B}" dt="2022-12-12T17:59:38.047" v="58" actId="255"/>
          <ac:spMkLst>
            <pc:docMk/>
            <pc:sldMk cId="2628366763" sldId="1094"/>
            <ac:spMk id="3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06AE6F30-7B93-4AEE-B416-463DC2F9CB5B}" dt="2022-12-12T18:15:02.952" v="133" actId="20577"/>
        <pc:sldMkLst>
          <pc:docMk/>
          <pc:sldMk cId="4095161669" sldId="1095"/>
        </pc:sldMkLst>
        <pc:graphicFrameChg chg="ord">
          <ac:chgData name="Anna Bolen -X (abolen - UNICON INC at Cisco)" userId="8fcf5b57-97b6-40ce-9683-275924855fa8" providerId="ADAL" clId="{06AE6F30-7B93-4AEE-B416-463DC2F9CB5B}" dt="2022-12-12T18:14:45.838" v="125" actId="13244"/>
          <ac:graphicFrameMkLst>
            <pc:docMk/>
            <pc:sldMk cId="4095161669" sldId="1095"/>
            <ac:graphicFrameMk id="7" creationId="{2F59AE61-1B81-CA26-DC36-FEB64966D2F2}"/>
          </ac:graphicFrameMkLst>
        </pc:graphicFrameChg>
      </pc:sldChg>
      <pc:sldChg chg="modSp mod">
        <pc:chgData name="Anna Bolen -X (abolen - UNICON INC at Cisco)" userId="8fcf5b57-97b6-40ce-9683-275924855fa8" providerId="ADAL" clId="{06AE6F30-7B93-4AEE-B416-463DC2F9CB5B}" dt="2022-12-12T18:13:21.603" v="124" actId="13244"/>
        <pc:sldMkLst>
          <pc:docMk/>
          <pc:sldMk cId="3430931812" sldId="1096"/>
        </pc:sldMkLst>
        <pc:graphicFrameChg chg="ord">
          <ac:chgData name="Anna Bolen -X (abolen - UNICON INC at Cisco)" userId="8fcf5b57-97b6-40ce-9683-275924855fa8" providerId="ADAL" clId="{06AE6F30-7B93-4AEE-B416-463DC2F9CB5B}" dt="2022-12-12T18:13:21.603" v="124" actId="13244"/>
          <ac:graphicFrameMkLst>
            <pc:docMk/>
            <pc:sldMk cId="3430931812" sldId="1096"/>
            <ac:graphicFrameMk id="4" creationId="{58E754F7-1404-6F0B-2ECB-6B3176099FF5}"/>
          </ac:graphicFrameMkLst>
        </pc:graphicFrameChg>
      </pc:sldChg>
      <pc:sldChg chg="modSp mod modNotesTx">
        <pc:chgData name="Anna Bolen -X (abolen - UNICON INC at Cisco)" userId="8fcf5b57-97b6-40ce-9683-275924855fa8" providerId="ADAL" clId="{06AE6F30-7B93-4AEE-B416-463DC2F9CB5B}" dt="2022-12-12T18:15:23.712" v="142" actId="13244"/>
        <pc:sldMkLst>
          <pc:docMk/>
          <pc:sldMk cId="3980506609" sldId="1097"/>
        </pc:sldMkLst>
        <pc:spChg chg="ord">
          <ac:chgData name="Anna Bolen -X (abolen - UNICON INC at Cisco)" userId="8fcf5b57-97b6-40ce-9683-275924855fa8" providerId="ADAL" clId="{06AE6F30-7B93-4AEE-B416-463DC2F9CB5B}" dt="2022-12-12T18:15:23.712" v="142" actId="13244"/>
          <ac:spMkLst>
            <pc:docMk/>
            <pc:sldMk cId="3980506609" sldId="1097"/>
            <ac:spMk id="25" creationId="{00000000-0000-0000-0000-000000000000}"/>
          </ac:spMkLst>
        </pc:spChg>
      </pc:sldChg>
    </pc:docChg>
  </pc:docChgLst>
  <pc:docChgLst>
    <pc:chgData name="Brie Nelson" userId="S::brie_elearningdoc.com#ext#@cisco.onmicrosoft.com::712abed6-64c6-4c4c-80f1-14676a42bb74" providerId="AD" clId="Web-{3AD4518B-1EF8-9E53-14E9-1DD4A5EA218C}"/>
    <pc:docChg chg="delSld modSld">
      <pc:chgData name="Brie Nelson" userId="S::brie_elearningdoc.com#ext#@cisco.onmicrosoft.com::712abed6-64c6-4c4c-80f1-14676a42bb74" providerId="AD" clId="Web-{3AD4518B-1EF8-9E53-14E9-1DD4A5EA218C}" dt="2022-11-30T02:28:43.941" v="469"/>
      <pc:docMkLst>
        <pc:docMk/>
      </pc:docMkLst>
      <pc:sldChg chg="modSp">
        <pc:chgData name="Brie Nelson" userId="S::brie_elearningdoc.com#ext#@cisco.onmicrosoft.com::712abed6-64c6-4c4c-80f1-14676a42bb74" providerId="AD" clId="Web-{3AD4518B-1EF8-9E53-14E9-1DD4A5EA218C}" dt="2022-11-30T02:18:21.090" v="317" actId="14100"/>
        <pc:sldMkLst>
          <pc:docMk/>
          <pc:sldMk cId="0" sldId="282"/>
        </pc:sldMkLst>
        <pc:spChg chg="mod">
          <ac:chgData name="Brie Nelson" userId="S::brie_elearningdoc.com#ext#@cisco.onmicrosoft.com::712abed6-64c6-4c4c-80f1-14676a42bb74" providerId="AD" clId="Web-{3AD4518B-1EF8-9E53-14E9-1DD4A5EA218C}" dt="2022-11-30T02:18:21.090" v="317" actId="14100"/>
          <ac:spMkLst>
            <pc:docMk/>
            <pc:sldMk cId="0" sldId="282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3AD4518B-1EF8-9E53-14E9-1DD4A5EA218C}" dt="2022-11-30T02:28:32.128" v="467" actId="1076"/>
        <pc:sldMkLst>
          <pc:docMk/>
          <pc:sldMk cId="2686369491" sldId="1086"/>
        </pc:sldMkLst>
        <pc:spChg chg="mod">
          <ac:chgData name="Brie Nelson" userId="S::brie_elearningdoc.com#ext#@cisco.onmicrosoft.com::712abed6-64c6-4c4c-80f1-14676a42bb74" providerId="AD" clId="Web-{3AD4518B-1EF8-9E53-14E9-1DD4A5EA218C}" dt="2022-11-30T02:28:32.128" v="467" actId="1076"/>
          <ac:spMkLst>
            <pc:docMk/>
            <pc:sldMk cId="2686369491" sldId="1086"/>
            <ac:spMk id="5" creationId="{00000000-0000-0000-0000-000000000000}"/>
          </ac:spMkLst>
        </pc:spChg>
      </pc:sldChg>
      <pc:sldChg chg="modSp del">
        <pc:chgData name="Brie Nelson" userId="S::brie_elearningdoc.com#ext#@cisco.onmicrosoft.com::712abed6-64c6-4c4c-80f1-14676a42bb74" providerId="AD" clId="Web-{3AD4518B-1EF8-9E53-14E9-1DD4A5EA218C}" dt="2022-11-30T02:28:43.941" v="469"/>
        <pc:sldMkLst>
          <pc:docMk/>
          <pc:sldMk cId="4271840930" sldId="1088"/>
        </pc:sldMkLst>
        <pc:spChg chg="mod">
          <ac:chgData name="Brie Nelson" userId="S::brie_elearningdoc.com#ext#@cisco.onmicrosoft.com::712abed6-64c6-4c4c-80f1-14676a42bb74" providerId="AD" clId="Web-{3AD4518B-1EF8-9E53-14E9-1DD4A5EA218C}" dt="2022-11-30T02:17:43.667" v="309" actId="20577"/>
          <ac:spMkLst>
            <pc:docMk/>
            <pc:sldMk cId="4271840930" sldId="1088"/>
            <ac:spMk id="5" creationId="{00000000-0000-0000-0000-000000000000}"/>
          </ac:spMkLst>
        </pc:spChg>
      </pc:sldChg>
      <pc:sldChg chg="modSp del">
        <pc:chgData name="Brie Nelson" userId="S::brie_elearningdoc.com#ext#@cisco.onmicrosoft.com::712abed6-64c6-4c4c-80f1-14676a42bb74" providerId="AD" clId="Web-{3AD4518B-1EF8-9E53-14E9-1DD4A5EA218C}" dt="2022-11-30T02:28:41.426" v="468"/>
        <pc:sldMkLst>
          <pc:docMk/>
          <pc:sldMk cId="2734518817" sldId="1091"/>
        </pc:sldMkLst>
        <pc:spChg chg="mod">
          <ac:chgData name="Brie Nelson" userId="S::brie_elearningdoc.com#ext#@cisco.onmicrosoft.com::712abed6-64c6-4c4c-80f1-14676a42bb74" providerId="AD" clId="Web-{3AD4518B-1EF8-9E53-14E9-1DD4A5EA218C}" dt="2022-11-30T02:17:31.838" v="306" actId="20577"/>
          <ac:spMkLst>
            <pc:docMk/>
            <pc:sldMk cId="2734518817" sldId="1091"/>
            <ac:spMk id="5" creationId="{00000000-0000-0000-0000-000000000000}"/>
          </ac:spMkLst>
        </pc:spChg>
      </pc:sldChg>
    </pc:docChg>
  </pc:docChgLst>
  <pc:docChgLst>
    <pc:chgData name="Brie Nelson" userId="S::brie_elearningdoc.com#ext#@cisco.onmicrosoft.com::712abed6-64c6-4c4c-80f1-14676a42bb74" providerId="AD" clId="Web-{72B11853-0A0E-C433-A4D4-42C3F839461B}"/>
    <pc:docChg chg="addSld delSld modSld">
      <pc:chgData name="Brie Nelson" userId="S::brie_elearningdoc.com#ext#@cisco.onmicrosoft.com::712abed6-64c6-4c4c-80f1-14676a42bb74" providerId="AD" clId="Web-{72B11853-0A0E-C433-A4D4-42C3F839461B}" dt="2022-11-29T18:45:22.536" v="544" actId="1076"/>
      <pc:docMkLst>
        <pc:docMk/>
      </pc:docMkLst>
      <pc:sldChg chg="modSp">
        <pc:chgData name="Brie Nelson" userId="S::brie_elearningdoc.com#ext#@cisco.onmicrosoft.com::712abed6-64c6-4c4c-80f1-14676a42bb74" providerId="AD" clId="Web-{72B11853-0A0E-C433-A4D4-42C3F839461B}" dt="2022-11-29T15:47:37.563" v="6" actId="20577"/>
        <pc:sldMkLst>
          <pc:docMk/>
          <pc:sldMk cId="0" sldId="257"/>
        </pc:sldMkLst>
        <pc:spChg chg="mod">
          <ac:chgData name="Brie Nelson" userId="S::brie_elearningdoc.com#ext#@cisco.onmicrosoft.com::712abed6-64c6-4c4c-80f1-14676a42bb74" providerId="AD" clId="Web-{72B11853-0A0E-C433-A4D4-42C3F839461B}" dt="2022-11-29T15:47:37.563" v="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5:47:50.141" v="7" actId="1076"/>
        <pc:sldMkLst>
          <pc:docMk/>
          <pc:sldMk cId="0" sldId="258"/>
        </pc:sldMkLst>
        <pc:spChg chg="mod">
          <ac:chgData name="Brie Nelson" userId="S::brie_elearningdoc.com#ext#@cisco.onmicrosoft.com::712abed6-64c6-4c4c-80f1-14676a42bb74" providerId="AD" clId="Web-{72B11853-0A0E-C433-A4D4-42C3F839461B}" dt="2022-11-29T15:47:50.141" v="7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6:08:18.404" v="42"/>
        <pc:sldMkLst>
          <pc:docMk/>
          <pc:sldMk cId="0" sldId="260"/>
        </pc:sldMkLst>
        <pc:graphicFrameChg chg="mod modGraphic">
          <ac:chgData name="Brie Nelson" userId="S::brie_elearningdoc.com#ext#@cisco.onmicrosoft.com::712abed6-64c6-4c4c-80f1-14676a42bb74" providerId="AD" clId="Web-{72B11853-0A0E-C433-A4D4-42C3F839461B}" dt="2022-11-29T16:08:18.404" v="42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72B11853-0A0E-C433-A4D4-42C3F839461B}" dt="2022-11-29T15:49:27.159" v="14" actId="20577"/>
        <pc:sldMkLst>
          <pc:docMk/>
          <pc:sldMk cId="0" sldId="261"/>
        </pc:sldMkLst>
        <pc:spChg chg="mod">
          <ac:chgData name="Brie Nelson" userId="S::brie_elearningdoc.com#ext#@cisco.onmicrosoft.com::712abed6-64c6-4c4c-80f1-14676a42bb74" providerId="AD" clId="Web-{72B11853-0A0E-C433-A4D4-42C3F839461B}" dt="2022-11-29T15:49:27.159" v="14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5:53:49.618" v="34" actId="1076"/>
        <pc:sldMkLst>
          <pc:docMk/>
          <pc:sldMk cId="0" sldId="264"/>
        </pc:sldMkLst>
        <pc:spChg chg="mod">
          <ac:chgData name="Brie Nelson" userId="S::brie_elearningdoc.com#ext#@cisco.onmicrosoft.com::712abed6-64c6-4c4c-80f1-14676a42bb74" providerId="AD" clId="Web-{72B11853-0A0E-C433-A4D4-42C3F839461B}" dt="2022-11-29T15:53:49.618" v="34" actId="1076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5:57:39.702" v="38" actId="1076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72B11853-0A0E-C433-A4D4-42C3F839461B}" dt="2022-11-29T15:57:18.529" v="35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72B11853-0A0E-C433-A4D4-42C3F839461B}" dt="2022-11-29T15:57:35.264" v="37" actId="1076"/>
          <ac:spMkLst>
            <pc:docMk/>
            <pc:sldMk cId="0" sldId="265"/>
            <ac:spMk id="6" creationId="{57D254D6-3622-A23A-C3D5-2EE5E4E42B9B}"/>
          </ac:spMkLst>
        </pc:spChg>
        <pc:picChg chg="mod">
          <ac:chgData name="Brie Nelson" userId="S::brie_elearningdoc.com#ext#@cisco.onmicrosoft.com::712abed6-64c6-4c4c-80f1-14676a42bb74" providerId="AD" clId="Web-{72B11853-0A0E-C433-A4D4-42C3F839461B}" dt="2022-11-29T15:57:39.702" v="38" actId="1076"/>
          <ac:picMkLst>
            <pc:docMk/>
            <pc:sldMk cId="0" sldId="265"/>
            <ac:picMk id="4" creationId="{9637E689-9DB1-C59A-550E-C6B7E891C3AB}"/>
          </ac:picMkLst>
        </pc:picChg>
      </pc:sldChg>
      <pc:sldChg chg="modSp">
        <pc:chgData name="Brie Nelson" userId="S::brie_elearningdoc.com#ext#@cisco.onmicrosoft.com::712abed6-64c6-4c4c-80f1-14676a42bb74" providerId="AD" clId="Web-{72B11853-0A0E-C433-A4D4-42C3F839461B}" dt="2022-11-29T16:02:16.458" v="40" actId="1076"/>
        <pc:sldMkLst>
          <pc:docMk/>
          <pc:sldMk cId="0" sldId="266"/>
        </pc:sldMkLst>
        <pc:spChg chg="mod">
          <ac:chgData name="Brie Nelson" userId="S::brie_elearningdoc.com#ext#@cisco.onmicrosoft.com::712abed6-64c6-4c4c-80f1-14676a42bb74" providerId="AD" clId="Web-{72B11853-0A0E-C433-A4D4-42C3F839461B}" dt="2022-11-29T16:02:08.599" v="39" actId="1076"/>
          <ac:spMkLst>
            <pc:docMk/>
            <pc:sldMk cId="0" sldId="266"/>
            <ac:spMk id="5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72B11853-0A0E-C433-A4D4-42C3F839461B}" dt="2022-11-29T16:02:16.458" v="40" actId="1076"/>
          <ac:spMkLst>
            <pc:docMk/>
            <pc:sldMk cId="0" sldId="266"/>
            <ac:spMk id="6" creationId="{EE810125-0E67-8F6B-3792-0851B2708055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6:17:20.964" v="45" actId="20577"/>
        <pc:sldMkLst>
          <pc:docMk/>
          <pc:sldMk cId="0" sldId="269"/>
        </pc:sldMkLst>
        <pc:spChg chg="mod">
          <ac:chgData name="Brie Nelson" userId="S::brie_elearningdoc.com#ext#@cisco.onmicrosoft.com::712abed6-64c6-4c4c-80f1-14676a42bb74" providerId="AD" clId="Web-{72B11853-0A0E-C433-A4D4-42C3F839461B}" dt="2022-11-29T16:17:20.964" v="45" actId="20577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6:18:03.402" v="48" actId="1076"/>
        <pc:sldMkLst>
          <pc:docMk/>
          <pc:sldMk cId="0" sldId="270"/>
        </pc:sldMkLst>
        <pc:spChg chg="mod">
          <ac:chgData name="Brie Nelson" userId="S::brie_elearningdoc.com#ext#@cisco.onmicrosoft.com::712abed6-64c6-4c4c-80f1-14676a42bb74" providerId="AD" clId="Web-{72B11853-0A0E-C433-A4D4-42C3F839461B}" dt="2022-11-29T16:18:03.402" v="48" actId="1076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6:27:04.134" v="73" actId="1076"/>
        <pc:sldMkLst>
          <pc:docMk/>
          <pc:sldMk cId="0" sldId="273"/>
        </pc:sldMkLst>
        <pc:spChg chg="mod">
          <ac:chgData name="Brie Nelson" userId="S::brie_elearningdoc.com#ext#@cisco.onmicrosoft.com::712abed6-64c6-4c4c-80f1-14676a42bb74" providerId="AD" clId="Web-{72B11853-0A0E-C433-A4D4-42C3F839461B}" dt="2022-11-29T16:27:04.134" v="73" actId="1076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6:40:08.621" v="142" actId="20577"/>
        <pc:sldMkLst>
          <pc:docMk/>
          <pc:sldMk cId="0" sldId="274"/>
        </pc:sldMkLst>
        <pc:spChg chg="mod">
          <ac:chgData name="Brie Nelson" userId="S::brie_elearningdoc.com#ext#@cisco.onmicrosoft.com::712abed6-64c6-4c4c-80f1-14676a42bb74" providerId="AD" clId="Web-{72B11853-0A0E-C433-A4D4-42C3F839461B}" dt="2022-11-29T16:40:08.621" v="142" actId="20577"/>
          <ac:spMkLst>
            <pc:docMk/>
            <pc:sldMk cId="0" sldId="274"/>
            <ac:spMk id="5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72B11853-0A0E-C433-A4D4-42C3F839461B}" dt="2022-11-29T16:39:09.744" v="125" actId="1076"/>
          <ac:spMkLst>
            <pc:docMk/>
            <pc:sldMk cId="0" sldId="274"/>
            <ac:spMk id="6" creationId="{FD3C3636-A1C4-87C4-9B0D-F3154ACB945B}"/>
          </ac:spMkLst>
        </pc:spChg>
        <pc:picChg chg="mod">
          <ac:chgData name="Brie Nelson" userId="S::brie_elearningdoc.com#ext#@cisco.onmicrosoft.com::712abed6-64c6-4c4c-80f1-14676a42bb74" providerId="AD" clId="Web-{72B11853-0A0E-C433-A4D4-42C3F839461B}" dt="2022-11-29T16:35:16.473" v="103" actId="1076"/>
          <ac:picMkLst>
            <pc:docMk/>
            <pc:sldMk cId="0" sldId="274"/>
            <ac:picMk id="4" creationId="{BD308AF8-0F9B-F9EE-9BA6-AD1097B3C7F9}"/>
          </ac:picMkLst>
        </pc:picChg>
      </pc:sldChg>
      <pc:sldChg chg="modSp">
        <pc:chgData name="Brie Nelson" userId="S::brie_elearningdoc.com#ext#@cisco.onmicrosoft.com::712abed6-64c6-4c4c-80f1-14676a42bb74" providerId="AD" clId="Web-{72B11853-0A0E-C433-A4D4-42C3F839461B}" dt="2022-11-29T17:07:16.956" v="248" actId="20577"/>
        <pc:sldMkLst>
          <pc:docMk/>
          <pc:sldMk cId="0" sldId="277"/>
        </pc:sldMkLst>
        <pc:spChg chg="mod">
          <ac:chgData name="Brie Nelson" userId="S::brie_elearningdoc.com#ext#@cisco.onmicrosoft.com::712abed6-64c6-4c4c-80f1-14676a42bb74" providerId="AD" clId="Web-{72B11853-0A0E-C433-A4D4-42C3F839461B}" dt="2022-11-29T17:07:16.956" v="248" actId="20577"/>
          <ac:spMkLst>
            <pc:docMk/>
            <pc:sldMk cId="0" sldId="277"/>
            <ac:spMk id="5" creationId="{00000000-0000-0000-0000-000000000000}"/>
          </ac:spMkLst>
        </pc:spChg>
      </pc:sldChg>
      <pc:sldChg chg="modSp del">
        <pc:chgData name="Brie Nelson" userId="S::brie_elearningdoc.com#ext#@cisco.onmicrosoft.com::712abed6-64c6-4c4c-80f1-14676a42bb74" providerId="AD" clId="Web-{72B11853-0A0E-C433-A4D4-42C3F839461B}" dt="2022-11-29T18:27:38.221" v="396"/>
        <pc:sldMkLst>
          <pc:docMk/>
          <pc:sldMk cId="0" sldId="278"/>
        </pc:sldMkLst>
        <pc:spChg chg="mod">
          <ac:chgData name="Brie Nelson" userId="S::brie_elearningdoc.com#ext#@cisco.onmicrosoft.com::712abed6-64c6-4c4c-80f1-14676a42bb74" providerId="AD" clId="Web-{72B11853-0A0E-C433-A4D4-42C3F839461B}" dt="2022-11-29T17:10:27.710" v="265" actId="1076"/>
          <ac:spMkLst>
            <pc:docMk/>
            <pc:sldMk cId="0" sldId="278"/>
            <ac:spMk id="5" creationId="{00000000-0000-0000-0000-000000000000}"/>
          </ac:spMkLst>
        </pc:spChg>
        <pc:graphicFrameChg chg="modGraphic">
          <ac:chgData name="Brie Nelson" userId="S::brie_elearningdoc.com#ext#@cisco.onmicrosoft.com::712abed6-64c6-4c4c-80f1-14676a42bb74" providerId="AD" clId="Web-{72B11853-0A0E-C433-A4D4-42C3F839461B}" dt="2022-11-29T17:11:21.930" v="266"/>
          <ac:graphicFrameMkLst>
            <pc:docMk/>
            <pc:sldMk cId="0" sldId="278"/>
            <ac:graphicFrameMk id="4" creationId="{58E754F7-1404-6F0B-2ECB-6B3176099FF5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72B11853-0A0E-C433-A4D4-42C3F839461B}" dt="2022-11-29T18:28:42.770" v="401" actId="20577"/>
        <pc:sldMkLst>
          <pc:docMk/>
          <pc:sldMk cId="0" sldId="279"/>
        </pc:sldMkLst>
        <pc:spChg chg="mod">
          <ac:chgData name="Brie Nelson" userId="S::brie_elearningdoc.com#ext#@cisco.onmicrosoft.com::712abed6-64c6-4c4c-80f1-14676a42bb74" providerId="AD" clId="Web-{72B11853-0A0E-C433-A4D4-42C3F839461B}" dt="2022-11-29T18:28:42.770" v="401" actId="20577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8:29:49.116" v="418" actId="20577"/>
        <pc:sldMkLst>
          <pc:docMk/>
          <pc:sldMk cId="0" sldId="280"/>
        </pc:sldMkLst>
        <pc:spChg chg="mod">
          <ac:chgData name="Brie Nelson" userId="S::brie_elearningdoc.com#ext#@cisco.onmicrosoft.com::712abed6-64c6-4c4c-80f1-14676a42bb74" providerId="AD" clId="Web-{72B11853-0A0E-C433-A4D4-42C3F839461B}" dt="2022-11-29T18:29:49.116" v="418" actId="2057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8:38:29.929" v="476" actId="20577"/>
        <pc:sldMkLst>
          <pc:docMk/>
          <pc:sldMk cId="0" sldId="282"/>
        </pc:sldMkLst>
        <pc:spChg chg="mod">
          <ac:chgData name="Brie Nelson" userId="S::brie_elearningdoc.com#ext#@cisco.onmicrosoft.com::712abed6-64c6-4c4c-80f1-14676a42bb74" providerId="AD" clId="Web-{72B11853-0A0E-C433-A4D4-42C3F839461B}" dt="2022-11-29T18:38:29.929" v="476" actId="20577"/>
          <ac:spMkLst>
            <pc:docMk/>
            <pc:sldMk cId="0" sldId="282"/>
            <ac:spMk id="5" creationId="{00000000-0000-0000-0000-000000000000}"/>
          </ac:spMkLst>
        </pc:spChg>
      </pc:sldChg>
      <pc:sldChg chg="del">
        <pc:chgData name="Brie Nelson" userId="S::brie_elearningdoc.com#ext#@cisco.onmicrosoft.com::712abed6-64c6-4c4c-80f1-14676a42bb74" providerId="AD" clId="Web-{72B11853-0A0E-C433-A4D4-42C3F839461B}" dt="2022-11-29T18:44:20.284" v="542"/>
        <pc:sldMkLst>
          <pc:docMk/>
          <pc:sldMk cId="0" sldId="283"/>
        </pc:sldMkLst>
      </pc:sldChg>
      <pc:sldChg chg="modSp">
        <pc:chgData name="Brie Nelson" userId="S::brie_elearningdoc.com#ext#@cisco.onmicrosoft.com::712abed6-64c6-4c4c-80f1-14676a42bb74" providerId="AD" clId="Web-{72B11853-0A0E-C433-A4D4-42C3F839461B}" dt="2022-11-29T15:47:56.563" v="8" actId="1076"/>
        <pc:sldMkLst>
          <pc:docMk/>
          <pc:sldMk cId="2226954716" sldId="1072"/>
        </pc:sldMkLst>
        <pc:spChg chg="mod">
          <ac:chgData name="Brie Nelson" userId="S::brie_elearningdoc.com#ext#@cisco.onmicrosoft.com::712abed6-64c6-4c4c-80f1-14676a42bb74" providerId="AD" clId="Web-{72B11853-0A0E-C433-A4D4-42C3F839461B}" dt="2022-11-29T15:47:56.563" v="8" actId="1076"/>
          <ac:spMkLst>
            <pc:docMk/>
            <pc:sldMk cId="2226954716" sldId="1072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5:53:10.930" v="32"/>
        <pc:sldMkLst>
          <pc:docMk/>
          <pc:sldMk cId="1525672446" sldId="1075"/>
        </pc:sldMkLst>
        <pc:spChg chg="mod">
          <ac:chgData name="Brie Nelson" userId="S::brie_elearningdoc.com#ext#@cisco.onmicrosoft.com::712abed6-64c6-4c4c-80f1-14676a42bb74" providerId="AD" clId="Web-{72B11853-0A0E-C433-A4D4-42C3F839461B}" dt="2022-11-29T15:51:51.365" v="30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Brie Nelson" userId="S::brie_elearningdoc.com#ext#@cisco.onmicrosoft.com::712abed6-64c6-4c4c-80f1-14676a42bb74" providerId="AD" clId="Web-{72B11853-0A0E-C433-A4D4-42C3F839461B}" dt="2022-11-29T15:53:10.930" v="32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72B11853-0A0E-C433-A4D4-42C3F839461B}" dt="2022-11-29T16:22:27.502" v="66" actId="1076"/>
        <pc:sldMkLst>
          <pc:docMk/>
          <pc:sldMk cId="1319132788" sldId="1078"/>
        </pc:sldMkLst>
        <pc:spChg chg="mod">
          <ac:chgData name="Brie Nelson" userId="S::brie_elearningdoc.com#ext#@cisco.onmicrosoft.com::712abed6-64c6-4c4c-80f1-14676a42bb74" providerId="AD" clId="Web-{72B11853-0A0E-C433-A4D4-42C3F839461B}" dt="2022-11-29T16:22:27.502" v="66" actId="1076"/>
          <ac:spMkLst>
            <pc:docMk/>
            <pc:sldMk cId="1319132788" sldId="1078"/>
            <ac:spMk id="5" creationId="{00000000-0000-0000-0000-000000000000}"/>
          </ac:spMkLst>
        </pc:spChg>
        <pc:picChg chg="mod">
          <ac:chgData name="Brie Nelson" userId="S::brie_elearningdoc.com#ext#@cisco.onmicrosoft.com::712abed6-64c6-4c4c-80f1-14676a42bb74" providerId="AD" clId="Web-{72B11853-0A0E-C433-A4D4-42C3F839461B}" dt="2022-11-29T16:17:27.386" v="46" actId="1076"/>
          <ac:picMkLst>
            <pc:docMk/>
            <pc:sldMk cId="1319132788" sldId="1078"/>
            <ac:picMk id="4" creationId="{FE01F8A7-3F15-22D1-AEAF-9FBE239E4237}"/>
          </ac:picMkLst>
        </pc:picChg>
      </pc:sldChg>
      <pc:sldChg chg="modSp">
        <pc:chgData name="Brie Nelson" userId="S::brie_elearningdoc.com#ext#@cisco.onmicrosoft.com::712abed6-64c6-4c4c-80f1-14676a42bb74" providerId="AD" clId="Web-{72B11853-0A0E-C433-A4D4-42C3F839461B}" dt="2022-11-29T18:11:30.160" v="274"/>
        <pc:sldMkLst>
          <pc:docMk/>
          <pc:sldMk cId="3746937153" sldId="1079"/>
        </pc:sldMkLst>
        <pc:spChg chg="mod">
          <ac:chgData name="Brie Nelson" userId="S::brie_elearningdoc.com#ext#@cisco.onmicrosoft.com::712abed6-64c6-4c4c-80f1-14676a42bb74" providerId="AD" clId="Web-{72B11853-0A0E-C433-A4D4-42C3F839461B}" dt="2022-11-29T16:22:09.517" v="64" actId="1076"/>
          <ac:spMkLst>
            <pc:docMk/>
            <pc:sldMk cId="3746937153" sldId="1079"/>
            <ac:spMk id="5" creationId="{00000000-0000-0000-0000-000000000000}"/>
          </ac:spMkLst>
        </pc:spChg>
        <pc:graphicFrameChg chg="mod modGraphic">
          <ac:chgData name="Brie Nelson" userId="S::brie_elearningdoc.com#ext#@cisco.onmicrosoft.com::712abed6-64c6-4c4c-80f1-14676a42bb74" providerId="AD" clId="Web-{72B11853-0A0E-C433-A4D4-42C3F839461B}" dt="2022-11-29T18:11:30.160" v="274"/>
          <ac:graphicFrameMkLst>
            <pc:docMk/>
            <pc:sldMk cId="3746937153" sldId="1079"/>
            <ac:graphicFrameMk id="4" creationId="{8D440321-D2A5-5385-C231-8DA4DFB8D5C5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72B11853-0A0E-C433-A4D4-42C3F839461B}" dt="2022-11-29T16:53:35.905" v="171" actId="20577"/>
        <pc:sldMkLst>
          <pc:docMk/>
          <pc:sldMk cId="936825330" sldId="1082"/>
        </pc:sldMkLst>
        <pc:spChg chg="mod">
          <ac:chgData name="Brie Nelson" userId="S::brie_elearningdoc.com#ext#@cisco.onmicrosoft.com::712abed6-64c6-4c4c-80f1-14676a42bb74" providerId="AD" clId="Web-{72B11853-0A0E-C433-A4D4-42C3F839461B}" dt="2022-11-29T16:53:35.905" v="171" actId="20577"/>
          <ac:spMkLst>
            <pc:docMk/>
            <pc:sldMk cId="936825330" sldId="1082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6:55:27.033" v="172" actId="1076"/>
        <pc:sldMkLst>
          <pc:docMk/>
          <pc:sldMk cId="1872358381" sldId="1083"/>
        </pc:sldMkLst>
        <pc:spChg chg="mod">
          <ac:chgData name="Brie Nelson" userId="S::brie_elearningdoc.com#ext#@cisco.onmicrosoft.com::712abed6-64c6-4c4c-80f1-14676a42bb74" providerId="AD" clId="Web-{72B11853-0A0E-C433-A4D4-42C3F839461B}" dt="2022-11-29T16:55:27.033" v="172" actId="1076"/>
          <ac:spMkLst>
            <pc:docMk/>
            <pc:sldMk cId="1872358381" sldId="1083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8:43:44.673" v="541" actId="20577"/>
        <pc:sldMkLst>
          <pc:docMk/>
          <pc:sldMk cId="2686369491" sldId="1086"/>
        </pc:sldMkLst>
        <pc:spChg chg="mod">
          <ac:chgData name="Brie Nelson" userId="S::brie_elearningdoc.com#ext#@cisco.onmicrosoft.com::712abed6-64c6-4c4c-80f1-14676a42bb74" providerId="AD" clId="Web-{72B11853-0A0E-C433-A4D4-42C3F839461B}" dt="2022-11-29T18:43:44.673" v="541" actId="20577"/>
          <ac:spMkLst>
            <pc:docMk/>
            <pc:sldMk cId="2686369491" sldId="1086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8:45:18.723" v="543" actId="1076"/>
        <pc:sldMkLst>
          <pc:docMk/>
          <pc:sldMk cId="4271840930" sldId="1088"/>
        </pc:sldMkLst>
        <pc:spChg chg="mod">
          <ac:chgData name="Brie Nelson" userId="S::brie_elearningdoc.com#ext#@cisco.onmicrosoft.com::712abed6-64c6-4c4c-80f1-14676a42bb74" providerId="AD" clId="Web-{72B11853-0A0E-C433-A4D4-42C3F839461B}" dt="2022-11-29T18:45:18.723" v="543" actId="1076"/>
          <ac:spMkLst>
            <pc:docMk/>
            <pc:sldMk cId="4271840930" sldId="1088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7:10:02.163" v="264" actId="1076"/>
        <pc:sldMkLst>
          <pc:docMk/>
          <pc:sldMk cId="1896944073" sldId="1089"/>
        </pc:sldMkLst>
        <pc:spChg chg="mod">
          <ac:chgData name="Brie Nelson" userId="S::brie_elearningdoc.com#ext#@cisco.onmicrosoft.com::712abed6-64c6-4c4c-80f1-14676a42bb74" providerId="AD" clId="Web-{72B11853-0A0E-C433-A4D4-42C3F839461B}" dt="2022-11-29T17:10:02.163" v="264" actId="1076"/>
          <ac:spMkLst>
            <pc:docMk/>
            <pc:sldMk cId="1896944073" sldId="1089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8:45:22.536" v="544" actId="1076"/>
        <pc:sldMkLst>
          <pc:docMk/>
          <pc:sldMk cId="2734518817" sldId="1091"/>
        </pc:sldMkLst>
        <pc:spChg chg="mod">
          <ac:chgData name="Brie Nelson" userId="S::brie_elearningdoc.com#ext#@cisco.onmicrosoft.com::712abed6-64c6-4c4c-80f1-14676a42bb74" providerId="AD" clId="Web-{72B11853-0A0E-C433-A4D4-42C3F839461B}" dt="2022-11-29T18:45:22.536" v="544" actId="1076"/>
          <ac:spMkLst>
            <pc:docMk/>
            <pc:sldMk cId="2734518817" sldId="1091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2B11853-0A0E-C433-A4D4-42C3F839461B}" dt="2022-11-29T15:50:58.349" v="29" actId="14100"/>
        <pc:sldMkLst>
          <pc:docMk/>
          <pc:sldMk cId="2628366763" sldId="1094"/>
        </pc:sldMkLst>
        <pc:spChg chg="mod">
          <ac:chgData name="Brie Nelson" userId="S::brie_elearningdoc.com#ext#@cisco.onmicrosoft.com::712abed6-64c6-4c4c-80f1-14676a42bb74" providerId="AD" clId="Web-{72B11853-0A0E-C433-A4D4-42C3F839461B}" dt="2022-11-29T15:50:58.349" v="29" actId="14100"/>
          <ac:spMkLst>
            <pc:docMk/>
            <pc:sldMk cId="2628366763" sldId="1094"/>
            <ac:spMk id="3" creationId="{00000000-0000-0000-0000-000000000000}"/>
          </ac:spMkLst>
        </pc:spChg>
      </pc:sldChg>
      <pc:sldChg chg="addSp delSp modSp add replId">
        <pc:chgData name="Brie Nelson" userId="S::brie_elearningdoc.com#ext#@cisco.onmicrosoft.com::712abed6-64c6-4c4c-80f1-14676a42bb74" providerId="AD" clId="Web-{72B11853-0A0E-C433-A4D4-42C3F839461B}" dt="2022-11-29T18:22:34.024" v="367"/>
        <pc:sldMkLst>
          <pc:docMk/>
          <pc:sldMk cId="4095161669" sldId="1095"/>
        </pc:sldMkLst>
        <pc:spChg chg="mod">
          <ac:chgData name="Brie Nelson" userId="S::brie_elearningdoc.com#ext#@cisco.onmicrosoft.com::712abed6-64c6-4c4c-80f1-14676a42bb74" providerId="AD" clId="Web-{72B11853-0A0E-C433-A4D4-42C3F839461B}" dt="2022-11-29T18:21:35.304" v="365" actId="20577"/>
          <ac:spMkLst>
            <pc:docMk/>
            <pc:sldMk cId="4095161669" sldId="1095"/>
            <ac:spMk id="3" creationId="{00000000-0000-0000-0000-000000000000}"/>
          </ac:spMkLst>
        </pc:spChg>
        <pc:spChg chg="del">
          <ac:chgData name="Brie Nelson" userId="S::brie_elearningdoc.com#ext#@cisco.onmicrosoft.com::712abed6-64c6-4c4c-80f1-14676a42bb74" providerId="AD" clId="Web-{72B11853-0A0E-C433-A4D4-42C3F839461B}" dt="2022-11-29T18:09:42.234" v="271"/>
          <ac:spMkLst>
            <pc:docMk/>
            <pc:sldMk cId="4095161669" sldId="1095"/>
            <ac:spMk id="5" creationId="{00000000-0000-0000-0000-000000000000}"/>
          </ac:spMkLst>
        </pc:spChg>
        <pc:graphicFrameChg chg="del mod modGraphic">
          <ac:chgData name="Brie Nelson" userId="S::brie_elearningdoc.com#ext#@cisco.onmicrosoft.com::712abed6-64c6-4c4c-80f1-14676a42bb74" providerId="AD" clId="Web-{72B11853-0A0E-C433-A4D4-42C3F839461B}" dt="2022-11-29T18:09:37.297" v="270"/>
          <ac:graphicFrameMkLst>
            <pc:docMk/>
            <pc:sldMk cId="4095161669" sldId="1095"/>
            <ac:graphicFrameMk id="4" creationId="{58E754F7-1404-6F0B-2ECB-6B3176099FF5}"/>
          </ac:graphicFrameMkLst>
        </pc:graphicFrameChg>
        <pc:graphicFrameChg chg="add mod modGraphic">
          <ac:chgData name="Brie Nelson" userId="S::brie_elearningdoc.com#ext#@cisco.onmicrosoft.com::712abed6-64c6-4c4c-80f1-14676a42bb74" providerId="AD" clId="Web-{72B11853-0A0E-C433-A4D4-42C3F839461B}" dt="2022-11-29T18:22:34.024" v="367"/>
          <ac:graphicFrameMkLst>
            <pc:docMk/>
            <pc:sldMk cId="4095161669" sldId="1095"/>
            <ac:graphicFrameMk id="7" creationId="{2F59AE61-1B81-CA26-DC36-FEB64966D2F2}"/>
          </ac:graphicFrameMkLst>
        </pc:graphicFrameChg>
      </pc:sldChg>
      <pc:sldChg chg="modSp add replId">
        <pc:chgData name="Brie Nelson" userId="S::brie_elearningdoc.com#ext#@cisco.onmicrosoft.com::712abed6-64c6-4c4c-80f1-14676a42bb74" providerId="AD" clId="Web-{72B11853-0A0E-C433-A4D4-42C3F839461B}" dt="2022-11-29T18:23:14.822" v="368"/>
        <pc:sldMkLst>
          <pc:docMk/>
          <pc:sldMk cId="3430931812" sldId="1096"/>
        </pc:sldMkLst>
        <pc:spChg chg="mod">
          <ac:chgData name="Brie Nelson" userId="S::brie_elearningdoc.com#ext#@cisco.onmicrosoft.com::712abed6-64c6-4c4c-80f1-14676a42bb74" providerId="AD" clId="Web-{72B11853-0A0E-C433-A4D4-42C3F839461B}" dt="2022-11-29T18:21:18.725" v="361" actId="1076"/>
          <ac:spMkLst>
            <pc:docMk/>
            <pc:sldMk cId="3430931812" sldId="1096"/>
            <ac:spMk id="5" creationId="{00000000-0000-0000-0000-000000000000}"/>
          </ac:spMkLst>
        </pc:spChg>
        <pc:graphicFrameChg chg="mod modGraphic">
          <ac:chgData name="Brie Nelson" userId="S::brie_elearningdoc.com#ext#@cisco.onmicrosoft.com::712abed6-64c6-4c4c-80f1-14676a42bb74" providerId="AD" clId="Web-{72B11853-0A0E-C433-A4D4-42C3F839461B}" dt="2022-11-29T18:23:14.822" v="368"/>
          <ac:graphicFrameMkLst>
            <pc:docMk/>
            <pc:sldMk cId="3430931812" sldId="1096"/>
            <ac:graphicFrameMk id="4" creationId="{58E754F7-1404-6F0B-2ECB-6B3176099FF5}"/>
          </ac:graphicFrameMkLst>
        </pc:graphicFrameChg>
      </pc:sldChg>
      <pc:sldChg chg="addSp delSp modSp add replId">
        <pc:chgData name="Brie Nelson" userId="S::brie_elearningdoc.com#ext#@cisco.onmicrosoft.com::712abed6-64c6-4c4c-80f1-14676a42bb74" providerId="AD" clId="Web-{72B11853-0A0E-C433-A4D4-42C3F839461B}" dt="2022-11-29T18:27:11.830" v="395" actId="1076"/>
        <pc:sldMkLst>
          <pc:docMk/>
          <pc:sldMk cId="3980506609" sldId="1097"/>
        </pc:sldMkLst>
        <pc:spChg chg="add mod">
          <ac:chgData name="Brie Nelson" userId="S::brie_elearningdoc.com#ext#@cisco.onmicrosoft.com::712abed6-64c6-4c4c-80f1-14676a42bb74" providerId="AD" clId="Web-{72B11853-0A0E-C433-A4D4-42C3F839461B}" dt="2022-11-29T18:27:11.830" v="395" actId="1076"/>
          <ac:spMkLst>
            <pc:docMk/>
            <pc:sldMk cId="3980506609" sldId="1097"/>
            <ac:spMk id="4" creationId="{A5735591-5D34-EEAD-7985-FDFA5D5BACD5}"/>
          </ac:spMkLst>
        </pc:spChg>
        <pc:graphicFrameChg chg="del mod modGraphic">
          <ac:chgData name="Brie Nelson" userId="S::brie_elearningdoc.com#ext#@cisco.onmicrosoft.com::712abed6-64c6-4c4c-80f1-14676a42bb74" providerId="AD" clId="Web-{72B11853-0A0E-C433-A4D4-42C3F839461B}" dt="2022-11-29T18:24:47.231" v="372"/>
          <ac:graphicFrameMkLst>
            <pc:docMk/>
            <pc:sldMk cId="3980506609" sldId="1097"/>
            <ac:graphicFrameMk id="7" creationId="{2F59AE61-1B81-CA26-DC36-FEB64966D2F2}"/>
          </ac:graphicFrameMkLst>
        </pc:graphicFrameChg>
        <pc:picChg chg="add mod">
          <ac:chgData name="Brie Nelson" userId="S::brie_elearningdoc.com#ext#@cisco.onmicrosoft.com::712abed6-64c6-4c4c-80f1-14676a42bb74" providerId="AD" clId="Web-{72B11853-0A0E-C433-A4D4-42C3F839461B}" dt="2022-11-29T18:26:50.846" v="390" actId="1076"/>
          <ac:picMkLst>
            <pc:docMk/>
            <pc:sldMk cId="3980506609" sldId="1097"/>
            <ac:picMk id="5" creationId="{D58A9ACD-ED99-171A-1707-0C23CF56762E}"/>
          </ac:picMkLst>
        </pc:picChg>
      </pc:sldChg>
    </pc:docChg>
  </pc:docChgLst>
  <pc:docChgLst>
    <pc:chgData name="Cláudia Naumann" userId="S::naumann_nce.ufrj.br#ext#@cisco.onmicrosoft.com::2c14c15b-0266-4182-83e5-84c7c06e2959" providerId="AD" clId="Web-{E35CCC06-7250-FF50-D187-66CC843299AA}"/>
    <pc:docChg chg="delSld modSld">
      <pc:chgData name="Cláudia Naumann" userId="S::naumann_nce.ufrj.br#ext#@cisco.onmicrosoft.com::2c14c15b-0266-4182-83e5-84c7c06e2959" providerId="AD" clId="Web-{E35CCC06-7250-FF50-D187-66CC843299AA}" dt="2022-11-16T17:08:18.817" v="73"/>
      <pc:docMkLst>
        <pc:docMk/>
      </pc:docMkLst>
      <pc:sldChg chg="modSp">
        <pc:chgData name="Cláudia Naumann" userId="S::naumann_nce.ufrj.br#ext#@cisco.onmicrosoft.com::2c14c15b-0266-4182-83e5-84c7c06e2959" providerId="AD" clId="Web-{E35CCC06-7250-FF50-D187-66CC843299AA}" dt="2022-11-16T17:08:18.817" v="73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E35CCC06-7250-FF50-D187-66CC843299AA}" dt="2022-11-16T17:08:18.817" v="73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Notes">
        <pc:chgData name="Cláudia Naumann" userId="S::naumann_nce.ufrj.br#ext#@cisco.onmicrosoft.com::2c14c15b-0266-4182-83e5-84c7c06e2959" providerId="AD" clId="Web-{E35CCC06-7250-FF50-D187-66CC843299AA}" dt="2022-11-16T17:07:45.707" v="30"/>
        <pc:sldMkLst>
          <pc:docMk/>
          <pc:sldMk cId="0" sldId="283"/>
        </pc:sldMkLst>
      </pc:sldChg>
      <pc:sldChg chg="del">
        <pc:chgData name="Cláudia Naumann" userId="S::naumann_nce.ufrj.br#ext#@cisco.onmicrosoft.com::2c14c15b-0266-4182-83e5-84c7c06e2959" providerId="AD" clId="Web-{E35CCC06-7250-FF50-D187-66CC843299AA}" dt="2022-11-16T17:06:10.610" v="0"/>
        <pc:sldMkLst>
          <pc:docMk/>
          <pc:sldMk cId="0" sldId="284"/>
        </pc:sldMkLst>
      </pc:sldChg>
    </pc:docChg>
  </pc:docChgLst>
  <pc:docChgLst>
    <pc:chgData name="Anna Bolen -X (abolen - UNICON INC at Cisco)" userId="8fcf5b57-97b6-40ce-9683-275924855fa8" providerId="ADAL" clId="{C1CEC643-8334-466E-9B6F-FE51FDC439AC}"/>
    <pc:docChg chg="addSld delSld modSld">
      <pc:chgData name="Anna Bolen -X (abolen - UNICON INC at Cisco)" userId="8fcf5b57-97b6-40ce-9683-275924855fa8" providerId="ADAL" clId="{C1CEC643-8334-466E-9B6F-FE51FDC439AC}" dt="2022-10-25T20:39:07.870" v="14" actId="20577"/>
      <pc:docMkLst>
        <pc:docMk/>
      </pc:docMkLst>
      <pc:sldChg chg="modSp add del mod">
        <pc:chgData name="Anna Bolen -X (abolen - UNICON INC at Cisco)" userId="8fcf5b57-97b6-40ce-9683-275924855fa8" providerId="ADAL" clId="{C1CEC643-8334-466E-9B6F-FE51FDC439AC}" dt="2022-10-25T20:38:42.309" v="4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C1CEC643-8334-466E-9B6F-FE51FDC439AC}" dt="2022-10-25T20:38:42.309" v="4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C1CEC643-8334-466E-9B6F-FE51FDC439AC}" dt="2022-10-25T20:38:37.014" v="2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C1CEC643-8334-466E-9B6F-FE51FDC439AC}" dt="2022-10-25T20:38:37.014" v="2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C1CEC643-8334-466E-9B6F-FE51FDC439AC}" dt="2022-10-25T20:38:52.098" v="6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C1CEC643-8334-466E-9B6F-FE51FDC439AC}" dt="2022-10-25T20:38:52.098" v="6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C1CEC643-8334-466E-9B6F-FE51FDC439AC}" dt="2022-10-25T20:39:07.870" v="14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C1CEC643-8334-466E-9B6F-FE51FDC439AC}" dt="2022-10-25T20:39:02.917" v="1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C1CEC643-8334-466E-9B6F-FE51FDC439AC}" dt="2022-10-25T20:39:07.870" v="14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C1CEC643-8334-466E-9B6F-FE51FDC439AC}" dt="2022-10-25T20:38:37.014" v="2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C1CEC643-8334-466E-9B6F-FE51FDC439AC}" dt="2022-10-25T20:38:58.396" v="8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C1CEC643-8334-466E-9B6F-FE51FDC439AC}" dt="2022-10-25T20:38:58.396" v="8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C1CEC643-8334-466E-9B6F-FE51FDC439AC}" dt="2022-10-25T20:38:21.757" v="1"/>
        <pc:sldMkLst>
          <pc:docMk/>
          <pc:sldMk cId="1525672446" sldId="10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34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Módulo 4: </a:t>
            </a: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Construir uma Rede Doméstica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 
4.1: Noções Básicas de Rede Doméstica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4.1: Noções Básicas de Rede Doméstica 
4.1.1: Vídeo - Configuração Típica de Rede Doméstica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4: Construir uma Rede Doméstica 
4.1: Noções Básicas de Rede Doméstica 
4.1.2: Componentes de uma Rede Doméstica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 
4.1: Noções Básicas de Rede Doméstica 
4.1.3: Roteadores Típicos de Rede Doméstica</a:t>
            </a:r>
          </a:p>
          <a:p>
            <a:pPr rtl="0"/>
            <a:r>
              <a:rPr lang="pt-BR" dirty="0"/>
              <a:t>4.1.4 Verifique sua Compreensão - Noções Básicas de Rede Doméstica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4.2: </a:t>
            </a:r>
            <a:r>
              <a:rPr lang="pt-BR" sz="12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Tecnologias de Rede na Residência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 
4.2: Tecnologias de Rede em Casa
4.2.1: Frequências LAN Sem Fio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 
4.2: Tecnologias de Rede em Casa 
4.2.1: Frequências LAN Sem Fio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673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 
4.2: Tecnologias de Rede em Casa
4.2.2: Tecnologias de Rede com Fio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 
4.2: Tecnologias de Rede em Casa
4.2.2: Tecnologias de Rede com Fio (Cont.)</a:t>
            </a:r>
          </a:p>
          <a:p>
            <a:pPr rtl="0"/>
            <a:r>
              <a:rPr lang="pt-BR" dirty="0"/>
              <a:t>4.2.3: Verifique sua Compreensão - Tecnologias de Rede doméstica</a:t>
            </a:r>
            <a:br>
              <a:rPr lang="en-US" dirty="0">
                <a:cs typeface="+mn-lt"/>
              </a:rPr>
            </a:br>
            <a:endParaRPr lang="en-US" dirty="0">
              <a:cs typeface="+mn-lt"/>
            </a:endParaRPr>
          </a:p>
          <a:p>
            <a:pPr rtl="0"/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40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4.3: Padrões Sem Fio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4.3: Padrões Sem Fio 
4.3.1: Redes Wi-Fi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4.3: Padrões Sem Fio 
4.3.2: Configurações de Rede Sem Fio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4.3: Padrões Sem Fio 
4.3.2: Configurações de Rede Sem Fio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890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4.3: Padrões Sem Fio 
4.3.2: Configurações de Rede Sem Fio (Cont.)</a:t>
            </a:r>
          </a:p>
          <a:p>
            <a:pPr rtl="0"/>
            <a:r>
              <a:rPr lang="pt-BR" dirty="0"/>
              <a:t>4.3.3 Verifique sua Compreensão - Padrões de Redes Sem Fio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8327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4.4: Configure um Roteador Doméstico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4.4: Configurar um Roteador Doméstico 
4.4.1: Configuração Inicial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4.4: Configurar um Roteador Doméstico 
4.4.1: Configuração Inicial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554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4: Construir uma Rede Doméstica
4.4: Configurar um Roteador Doméstico 
4.4.2: </a:t>
            </a:r>
            <a:r>
              <a:rPr lang="pt-BR" sz="1200" dirty="0">
                <a:solidFill>
                  <a:srgbClr val="024C69"/>
                </a:solidFill>
                <a:latin typeface="Arial"/>
                <a:cs typeface="Arial"/>
              </a:rPr>
              <a:t>Considerações de Design</a:t>
            </a:r>
            <a:endParaRPr lang="pt-BR" dirty="0">
              <a:latin typeface="Arial"/>
              <a:cs typeface="Arial"/>
            </a:endParaRPr>
          </a:p>
          <a:p>
            <a:pPr rtl="0"/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668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4: Construir uma Rede Doméstica
4.4: Configurar um Roteador Doméstico 
4.4.2: </a:t>
            </a:r>
            <a:r>
              <a:rPr lang="pt-BR" sz="1200" dirty="0">
                <a:solidFill>
                  <a:srgbClr val="024C69"/>
                </a:solidFill>
                <a:latin typeface="Arial"/>
                <a:cs typeface="Arial"/>
              </a:rPr>
              <a:t>Considerações de Design </a:t>
            </a:r>
            <a:r>
              <a:rPr lang="pt-BR" dirty="0">
                <a:latin typeface="Arial"/>
                <a:cs typeface="Arial"/>
              </a:rPr>
              <a:t>(Cont.)</a:t>
            </a:r>
          </a:p>
          <a:p>
            <a:pPr rtl="0"/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58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4: Construir uma Rede Doméstica
4.4: Configurar um Roteador Doméstico 
4.4.2: </a:t>
            </a:r>
            <a:r>
              <a:rPr lang="pt-BR" sz="1200" dirty="0">
                <a:solidFill>
                  <a:srgbClr val="024C69"/>
                </a:solidFill>
                <a:latin typeface="Arial"/>
                <a:cs typeface="Arial"/>
              </a:rPr>
              <a:t>Considerações de Design </a:t>
            </a:r>
            <a:r>
              <a:rPr lang="pt-BR" dirty="0">
                <a:latin typeface="Arial"/>
                <a:cs typeface="Arial"/>
              </a:rPr>
              <a:t>(Cont.)</a:t>
            </a:r>
          </a:p>
          <a:p>
            <a:pPr rtl="0"/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9472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4.4: Configurar um Roteador Doméstico 
4.4.3: Vídeo -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Configuração de Roteador e Cliente Sem Fio 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4.4: Configurar um Roteador Doméstico 
4.4.4: </a:t>
            </a:r>
            <a:r>
              <a:rPr lang="pt-BR" dirty="0" err="1"/>
              <a:t>Packet</a:t>
            </a:r>
            <a:r>
              <a:rPr lang="pt-BR" dirty="0"/>
              <a:t> </a:t>
            </a:r>
            <a:r>
              <a:rPr lang="pt-BR" dirty="0" err="1"/>
              <a:t>Tracer</a:t>
            </a:r>
            <a:r>
              <a:rPr lang="pt-BR" dirty="0"/>
              <a:t> - Configurar um Roteador Wireless e o Cliente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4.5: Resumo de Construindo uma Rede Doméstica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4.5: Resumo de Construindo uma Rede Doméstica
4.5.1: O que Aprendi Neste Módulo?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4: Construir uma Rede Doméstica
4.5: Resumo de Construindo uma Rede Doméstica
4.5.1: O que Aprendi Neste Módulo?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278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/>
              <a:t>36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pt-BR" sz="1200" dirty="0">
                <a:latin typeface="Arial"/>
                <a:ea typeface="ＭＳ Ｐゴシック"/>
              </a:rPr>
              <a:t>Módulo </a:t>
            </a:r>
            <a:r>
              <a:rPr lang="pt-BR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4: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pt-BR" dirty="0">
                <a:latin typeface="Arial" charset="0"/>
              </a:rPr>
              <a:t>Novos Termos e Comandos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  <a:endParaRPr lang="pt-BR" dirty="0"/>
          </a:p>
          <a:p>
            <a:pPr rtl="0"/>
            <a:r>
              <a:rPr lang="pt-BR" dirty="0"/>
              <a:t>Módulo 4: Construir uma Rede Doméstica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4: Construir uma Rede Doméstica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4353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26697" y="702928"/>
            <a:ext cx="8695135" cy="6960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Título do Módulo:</a:t>
            </a:r>
            <a:r>
              <a:rPr lang="pt-BR" sz="1400" dirty="0">
                <a:latin typeface="Arial"/>
                <a:cs typeface="Arial"/>
              </a:rPr>
              <a:t> Construindo uma Rede Doméstica</a:t>
            </a:r>
          </a:p>
          <a:p>
            <a:pPr marL="0" indent="0" rtl="0">
              <a:spcBef>
                <a:spcPts val="3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Objetivo do Módulo:</a:t>
            </a:r>
            <a:r>
              <a:rPr lang="pt-BR" sz="1400" dirty="0">
                <a:latin typeface="Arial"/>
                <a:cs typeface="Arial"/>
              </a:rPr>
              <a:t> Configurar um roteador sem fio integrado e um cliente sem fio para se conectar de forma segura à internet.</a:t>
            </a:r>
          </a:p>
          <a:p>
            <a:pPr marL="0" indent="0">
              <a:spcBef>
                <a:spcPct val="30000"/>
              </a:spcBef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62831"/>
              </p:ext>
            </p:extLst>
          </p:nvPr>
        </p:nvGraphicFramePr>
        <p:xfrm>
          <a:off x="332072" y="1613650"/>
          <a:ext cx="835472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68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5916760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Conceitos básicos da rede doméstica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Descrever os componentes necessários para criar uma rede doméstica.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Tecnologias de rede na residência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Descrever as tecnologias de rede com e sem fio.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02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Padrões Sem Fio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Descrever o Wi-Fi.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84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Configurar um roteador doméstico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/>
                          <a:cs typeface="Arial"/>
                        </a:rPr>
                        <a:t>Configurar dispositivos sem fio para comunicações seguras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010669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10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815353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4.1 </a:t>
            </a:r>
            <a:r>
              <a:rPr lang="pt-BR" dirty="0"/>
              <a:t>Noções Básicas de Rede Doméstica</a:t>
            </a:r>
            <a:endParaRPr lang="pt-BR" sz="4600" dirty="0">
              <a:solidFill>
                <a:srgbClr val="B1E8FA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Noções Básicas de Rede Doméstica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Configuração Típica de Rede Doméstica</a:t>
            </a:r>
          </a:p>
        </p:txBody>
      </p:sp>
      <p:sp>
        <p:nvSpPr>
          <p:cNvPr id="5" name="Text 2"/>
          <p:cNvSpPr/>
          <p:nvPr/>
        </p:nvSpPr>
        <p:spPr>
          <a:xfrm>
            <a:off x="467591" y="1132609"/>
            <a:ext cx="6982691" cy="3008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Este vídeo discute alguns dos equipamentos que existem em uma rede doméstica típica.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Noções Básicas de Rede Doméstica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Componentes de uma Rede Doméstica</a:t>
            </a:r>
          </a:p>
        </p:txBody>
      </p:sp>
      <p:sp>
        <p:nvSpPr>
          <p:cNvPr id="5" name="Text 2"/>
          <p:cNvSpPr/>
          <p:nvPr/>
        </p:nvSpPr>
        <p:spPr>
          <a:xfrm>
            <a:off x="158178" y="896520"/>
            <a:ext cx="4413822" cy="367161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Além de um roteador integrado, há muitos tipos diferentes de dispositivos que podem se conectar a uma rede doméstica, como mostrado na figura.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Veja alguns exemplos: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Computador desktop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Sistemas de jogos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Sistemas de smart TV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Impressoras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Scanners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Câmeras de segurança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Telefones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Dispositivos de controle climático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Com a chegada das novas tecnologias no mercado, cada vez mais funções domiciliares dependerão da rede para fornecer conectividade e controle.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D254D6-3622-A23A-C3D5-2EE5E4E42B9B}"/>
              </a:ext>
            </a:extLst>
          </p:cNvPr>
          <p:cNvSpPr txBox="1"/>
          <p:nvPr/>
        </p:nvSpPr>
        <p:spPr>
          <a:xfrm>
            <a:off x="4826191" y="1068486"/>
            <a:ext cx="38932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 b="1" dirty="0">
                <a:latin typeface="Arial"/>
                <a:cs typeface="Arial"/>
              </a:rPr>
              <a:t>Rede local residencial sem fio (WLAN)</a:t>
            </a: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9637E689-9DB1-C59A-550E-C6B7E891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90" y="1528802"/>
            <a:ext cx="4223107" cy="2190547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Noções Básicas de Rede Doméstica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Roteadores típicos de Rede Doméstica</a:t>
            </a:r>
          </a:p>
        </p:txBody>
      </p:sp>
      <p:sp>
        <p:nvSpPr>
          <p:cNvPr id="5" name="Text 2"/>
          <p:cNvSpPr/>
          <p:nvPr/>
        </p:nvSpPr>
        <p:spPr>
          <a:xfrm>
            <a:off x="97831" y="829033"/>
            <a:ext cx="5975949" cy="26148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Os roteadores de residências e pequenas empresas normalmente têm dois tipos de porta principais: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 b="1" dirty="0">
                <a:latin typeface="Arial"/>
                <a:cs typeface="Arial"/>
              </a:rPr>
              <a:t>Portas Ethernet:</a:t>
            </a:r>
            <a:r>
              <a:rPr lang="pt-BR" sz="1400" dirty="0">
                <a:latin typeface="Arial"/>
                <a:cs typeface="Arial"/>
              </a:rPr>
              <a:t>  Elas se  conectam à parte interna do switch do roteador e g eralmente são rotuladas como “Ethernet” ou “LAN”. Todos os dispositivos conectados às portas do switch estão na mesma rede local.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 b="1" dirty="0">
                <a:latin typeface="Arial"/>
                <a:cs typeface="Arial"/>
              </a:rPr>
              <a:t>Porta Internet:</a:t>
            </a:r>
            <a:r>
              <a:rPr lang="pt-BR" sz="1400" dirty="0">
                <a:latin typeface="Arial"/>
                <a:cs typeface="Arial"/>
              </a:rPr>
              <a:t>  Essa  porta é usada para conectar o dispositivo a outra rede. A porta Internet  conecta o roteador a uma rede diferente das portas Ethernet. Esta porta  costuma ser usada para conectar o modem DSL ou a cabo para acessar a Internet.</a:t>
            </a: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A8C47287-038A-A874-4F8A-9936BA7E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4" y="1145261"/>
            <a:ext cx="2743200" cy="21132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10125-0E67-8F6B-3792-0851B2708055}"/>
              </a:ext>
            </a:extLst>
          </p:cNvPr>
          <p:cNvSpPr txBox="1"/>
          <p:nvPr/>
        </p:nvSpPr>
        <p:spPr>
          <a:xfrm>
            <a:off x="103017" y="3395093"/>
            <a:ext cx="8595349" cy="1094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lnSpc>
                <a:spcPts val="2000"/>
              </a:lnSpc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Muitos  roteadores residenciais incluem antena sem fio e um ponto de acess o sem fio interno. </a:t>
            </a:r>
          </a:p>
          <a:p>
            <a:pPr marL="285750" indent="-285750" rtl="0">
              <a:lnSpc>
                <a:spcPts val="2000"/>
              </a:lnSpc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Por padrão, os dispositivos sem fio se encontram na mesma rede local dos dispositivos  que estão conectados fisicamente às portas do switch LAN. </a:t>
            </a:r>
          </a:p>
          <a:p>
            <a:pPr marL="285750" indent="-285750" rtl="0">
              <a:lnSpc>
                <a:spcPts val="2000"/>
              </a:lnSpc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A porta Internet é a única que está em uma rede diferente na configuração padrão.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771650"/>
            <a:ext cx="8229600" cy="1600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4.2 Tecnologias de Rede na Residência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Tecnologias de Rede na Residência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644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Frequências de LAN Sem Fio</a:t>
            </a:r>
          </a:p>
        </p:txBody>
      </p:sp>
      <p:sp>
        <p:nvSpPr>
          <p:cNvPr id="5" name="Text 2"/>
          <p:cNvSpPr/>
          <p:nvPr/>
        </p:nvSpPr>
        <p:spPr>
          <a:xfrm>
            <a:off x="357604" y="1001498"/>
            <a:ext cx="8229600" cy="286289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As tecnologias sem fio mais usadas em redes residenciais estão nas faixas de frequências não licenciadas de 2,4 GHz e 5 GHz.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Bluetooth é uma tecnologia que utiliza a banda de 2,4 GHz.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Embora restrita a comunicações de curto alcance e baixa velocidade, ela tem a vantagem de estabelecer comunicação com vários dispositivos ao mesmo tempo.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Essa comunicação um para muitos tornou a tecnologia Bluetooth o método preferido para conectar periféricos de computador, como mouses, teclados e impressoras sem fio.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O Bluetooth é útil como método de transmissão de áudio para alto-falantes ou fones de ouvido.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Outras tecnologias que usam as bandas 2,4 GHz e 5 GHz são as modernas tecnologias de LAN sem fio que estão em conformidade com vários padrões IEEE 802.11.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A diferença em relação à tecnologia de Bluetooth é que elas transmitem em um nível de potência muito maior, o que lhes dá maior alcance e melhor rendimento.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Determinadas áreas do espectro eletromagnético podem ser usadas sem permissão.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Tecnologias de Rede na Residência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Frequências LAN Sem Fio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336822" y="960719"/>
            <a:ext cx="8218817" cy="39358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A figura mostra onde existem tecnologias sem fio no espectro eletromagnético.</a:t>
            </a:r>
          </a:p>
        </p:txBody>
      </p:sp>
      <p:pic>
        <p:nvPicPr>
          <p:cNvPr id="4" name="Picture 5" descr="Timeline&#10;&#10;Description automatically generated">
            <a:extLst>
              <a:ext uri="{FF2B5EF4-FFF2-40B4-BE49-F238E27FC236}">
                <a16:creationId xmlns:a16="http://schemas.microsoft.com/office/drawing/2014/main" id="{FE01F8A7-3F15-22D1-AEAF-9FBE239E4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48" t="24105" r="17178" b="7910"/>
          <a:stretch/>
        </p:blipFill>
        <p:spPr>
          <a:xfrm>
            <a:off x="1698914" y="1473777"/>
            <a:ext cx="5140330" cy="3048005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31913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Tecnologias de Rede na Residência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Tecnologias de Rede com Fio</a:t>
            </a:r>
          </a:p>
        </p:txBody>
      </p:sp>
      <p:sp>
        <p:nvSpPr>
          <p:cNvPr id="5" name="Text 2"/>
          <p:cNvSpPr/>
          <p:nvPr/>
        </p:nvSpPr>
        <p:spPr>
          <a:xfrm>
            <a:off x="419949" y="979295"/>
            <a:ext cx="8229600" cy="288445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Embora muitos dispositivos de rede doméstica comportem comunicações sem fio, ainda há algumas aplicações em que os dispositivos utilizam uma conexão por switch com fio que não é compartilhada com outros usuários na rede.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O protocolo com fio implementado com mais frequência é o protocolo Ethernet.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A Ethernet usa um conjunto de protocolos que permite que os dispositivos de rede se comuniquem através de uma conexão LAN com fio.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Uma LAN Ethernet pode conectar dispositivos usando muitos tipos diferentes de mídia com fio.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Dispositivos conectados diretamente usam um cabo de ligação Ethernet, normalmente par trançado não blindado (Unshielded Twisted Pair - UTP).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Esses cabos podem ser comprados com os conectores RJ-45 já instalados e vêm em vários comprimentos.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Casas construídas recentemente podem já ter tomadas Ethernet cabeadas nas paredes.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Para residências que não têm cabeamento UTP, há outras tecnologias, como o uso da rede elétrica, que podem distribuir conectividade com fio nos ambientes.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Tecnologias de Rede na residência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6151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Tecnologias de Rede com Fio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97832" y="973397"/>
            <a:ext cx="8229600" cy="39358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As tecnologias com fio incluem: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Calibri" panose="020F0502020204030204"/>
              <a:cs typeface="Arial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8D440321-D2A5-5385-C231-8DA4DFB8D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95140"/>
              </p:ext>
            </p:extLst>
          </p:nvPr>
        </p:nvGraphicFramePr>
        <p:xfrm>
          <a:off x="124651" y="1390923"/>
          <a:ext cx="8909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69">
                  <a:extLst>
                    <a:ext uri="{9D8B030D-6E8A-4147-A177-3AD203B41FA5}">
                      <a16:colId xmlns:a16="http://schemas.microsoft.com/office/drawing/2014/main" val="2629279284"/>
                    </a:ext>
                  </a:extLst>
                </a:gridCol>
                <a:gridCol w="7121769">
                  <a:extLst>
                    <a:ext uri="{9D8B030D-6E8A-4147-A177-3AD203B41FA5}">
                      <a16:colId xmlns:a16="http://schemas.microsoft.com/office/drawing/2014/main" val="251117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 b="1" i="0">
                          <a:solidFill>
                            <a:schemeClr val="tx1"/>
                          </a:solidFill>
                          <a:latin typeface="Arial"/>
                        </a:rPr>
                        <a:t>Cabo categoria 5e 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É a fiação mais comum usada em uma LAN. O cabo é composto de 4 pares de  fios que são trançados para reduzir a interferência elétrica.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 b="1" i="0">
                          <a:solidFill>
                            <a:schemeClr val="tx1"/>
                          </a:solidFill>
                          <a:latin typeface="Arial"/>
                        </a:rPr>
                        <a:t>Cabo Coaxial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latin typeface="Arial"/>
                        </a:rPr>
                        <a:t>O cabo coaxial  </a:t>
                      </a:r>
                      <a:r>
                        <a:rPr lang="pt-BR" sz="1400" b="0" i="0" u="none" strike="noStrike">
                          <a:latin typeface="Arial"/>
                        </a:rPr>
                        <a:t>possui um fio interno circundado por uma camada isolante tubular, que é então circundada  por uma blindagem condutora tubular. A maioria dos cabos coaxiais também possui uma capa ou um revestimento de isolamento externo.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9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 b="1" i="0">
                          <a:solidFill>
                            <a:schemeClr val="tx1"/>
                          </a:solidFill>
                          <a:latin typeface="Arial"/>
                        </a:rPr>
                        <a:t>Cabo de Fibra Ótica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latin typeface="Arial"/>
                        </a:rPr>
                        <a:t>O cabo de fibra óptica pode ser de vidro ou plástico com diâmetro aproximadamente igual ao de um cabelo humano e pode transportar informações digitais em velocidades muito altas por longas distâncias. Cabo de fibra óptica têm uma largura de banda muito alta, o que permite transportar grandes quantidades de dados.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02611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7469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4</a:t>
            </a:r>
          </a:p>
        </p:txBody>
      </p:sp>
      <p:sp>
        <p:nvSpPr>
          <p:cNvPr id="3" name="Text 1"/>
          <p:cNvSpPr/>
          <p:nvPr/>
        </p:nvSpPr>
        <p:spPr>
          <a:xfrm>
            <a:off x="368645" y="498432"/>
            <a:ext cx="8236926" cy="39917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Slides opcionais que você pode usar em sala de aula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# 9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 </a:t>
            </a:r>
          </a:p>
          <a:p>
            <a:pPr marL="142875" lvl="1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endParaRPr lang="en-CA" sz="1400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marL="142875" lvl="1" algn="ctr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Nota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Remova o Guia de Planejamento desta apresentação antes de compartilhá-la 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ＭＳ Ｐゴシック"/>
              </a:rPr>
              <a:t>com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qualquer pessoa.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815353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4.3 </a:t>
            </a:r>
            <a:r>
              <a:rPr lang="pt-BR" dirty="0"/>
              <a:t>Padrões Sem Fio</a:t>
            </a:r>
            <a:endParaRPr lang="pt-BR" sz="4600" dirty="0">
              <a:solidFill>
                <a:srgbClr val="B1E8FA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20</a:t>
            </a:fld>
            <a:endParaRPr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Padrões Sem Fio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53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Wi-Fi</a:t>
            </a:r>
          </a:p>
        </p:txBody>
      </p:sp>
      <p:sp>
        <p:nvSpPr>
          <p:cNvPr id="5" name="Text 2"/>
          <p:cNvSpPr/>
          <p:nvPr/>
        </p:nvSpPr>
        <p:spPr>
          <a:xfrm>
            <a:off x="370659" y="868199"/>
            <a:ext cx="8229600" cy="32726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Os padrões especificam o espectro de RF utilizado, as taxas de dados, como as informações são transmitidas e muito mais.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O principal organismo responsável pela criação de padrões técnicos sem fio é o  IEEE.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O padrão IEEE 802.11 controla o ambiente WLAN.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Algumas revisões no padrão IEEE 802.11 descrevem as características dos diferentes padrões de comunicação sem fio.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Os padrões sem fio de LANs usam as bandas de frequência de 2,4 GHz e 5 GHz.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Coletivamente, essas tecnologias são conhecidas como Wi-Fi.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Outra organização, conhecido como Wi-Fi Alliance, é responsável por testar  dispositivos  de LAN sem fio de diferentes fabricantes. 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O logotipo de Wi-Fi em um dispositivo significa que esse equipamento atende aos  padrões  e deve operar com outros dispositivos que usam o mesmo padrão.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Os padrões sem fio estão melhorando continuamente a conectividade e a velocidade das redes Wi-Fi.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É importante saber quando novos padrões serão introduzidos porque os fabricantes de dispositivos sem fio implementarão esses novos padrões rapidamente em novos produtos.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ea typeface="Arial" pitchFamily="34" charset="-122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21</a:t>
            </a:fld>
            <a:endParaRPr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Padrões Sem Fio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Configurações de Rede Sem Fio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3C3636-A1C4-87C4-9B0D-F3154ACB945B}"/>
              </a:ext>
            </a:extLst>
          </p:cNvPr>
          <p:cNvSpPr txBox="1"/>
          <p:nvPr/>
        </p:nvSpPr>
        <p:spPr>
          <a:xfrm>
            <a:off x="42393" y="772261"/>
            <a:ext cx="89388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>
                <a:latin typeface="Arial"/>
                <a:cs typeface="Arial"/>
              </a:rPr>
              <a:t>A interface de Configurações sem fio básicas do Packet Tracer é mostrada  na figura.</a:t>
            </a:r>
          </a:p>
        </p:txBody>
      </p:sp>
      <p:sp>
        <p:nvSpPr>
          <p:cNvPr id="5" name="Text 2"/>
          <p:cNvSpPr/>
          <p:nvPr/>
        </p:nvSpPr>
        <p:spPr>
          <a:xfrm>
            <a:off x="45877" y="1096085"/>
            <a:ext cx="5339750" cy="382199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Os roteadores sem fio que usam os padrões 802.11 têm várias configurações que  devem ser ajustadas, como: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en-US" sz="1300" b="1" dirty="0">
                <a:latin typeface="Arial"/>
                <a:cs typeface="Arial"/>
              </a:rPr>
              <a:t>Modo de rede</a:t>
            </a:r>
            <a:r>
              <a:rPr lang="pt-BR" sz="1300" b="1" dirty="0">
                <a:latin typeface="Arial"/>
                <a:cs typeface="Arial"/>
              </a:rPr>
              <a:t>: </a:t>
            </a:r>
            <a:r>
              <a:rPr lang="pt-BR" sz="1300" dirty="0">
                <a:latin typeface="Arial"/>
                <a:cs typeface="Arial"/>
              </a:rPr>
              <a:t>O tipo de tecnologia que deve ser suportada (802.11b, 802.11g, 802.11n  ou  Mixed Mode).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300" b="1" dirty="0">
                <a:latin typeface="Arial"/>
                <a:cs typeface="Arial"/>
              </a:rPr>
              <a:t>Nome da rede (SSID):</a:t>
            </a:r>
            <a:r>
              <a:rPr lang="pt-BR" sz="1300" dirty="0">
                <a:latin typeface="Arial"/>
                <a:cs typeface="Arial"/>
              </a:rPr>
              <a:t>  Identifica a WLAN. Todos os dispositivos que desejam participar na WLAN devem ter o mesmo SSID (Service Set Identifier).</a:t>
            </a:r>
          </a:p>
          <a:p>
            <a:pPr marL="742950" lvl="1" indent="-285750" rtl="0">
              <a:lnSpc>
                <a:spcPts val="2000"/>
              </a:lnSpc>
              <a:buFont typeface="Arial,Sans-Serif"/>
              <a:buChar char="•"/>
            </a:pPr>
            <a:r>
              <a:rPr lang="pt-BR" sz="1300" b="1" dirty="0">
                <a:latin typeface="Arial"/>
                <a:ea typeface="+mn-lt"/>
                <a:cs typeface="Arial"/>
              </a:rPr>
              <a:t>Canal Padrão:</a:t>
            </a:r>
            <a:r>
              <a:rPr lang="pt-BR" sz="1300" dirty="0">
                <a:latin typeface="Arial"/>
                <a:ea typeface="+mn-lt"/>
                <a:cs typeface="Arial"/>
              </a:rPr>
              <a:t>  Especifica  o canal no qual a comunicação ocorrerá. Por padrão, é configurado para  </a:t>
            </a:r>
            <a:r>
              <a:rPr lang="pt-BR" sz="1300" b="1" dirty="0">
                <a:latin typeface="Arial"/>
                <a:ea typeface="+mn-lt"/>
                <a:cs typeface="Arial"/>
              </a:rPr>
              <a:t>Automático</a:t>
            </a:r>
            <a:r>
              <a:rPr lang="pt-BR" sz="1300" dirty="0">
                <a:latin typeface="Arial"/>
                <a:ea typeface="+mn-lt"/>
                <a:cs typeface="Arial"/>
              </a:rPr>
              <a:t>   para permitir  que o  AP determine o melhor canal a usar.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300" b="1" dirty="0">
                <a:latin typeface="Arial"/>
                <a:ea typeface="+mn-lt"/>
                <a:cs typeface="Arial"/>
              </a:rPr>
              <a:t>Broadcast SSID: </a:t>
            </a:r>
            <a:r>
              <a:rPr lang="pt-BR" sz="1300" dirty="0">
                <a:latin typeface="Arial"/>
                <a:ea typeface="+mn-lt"/>
                <a:cs typeface="Arial"/>
              </a:rPr>
              <a:t>  Determina se o SSID será transmitido para todos os dispositivos dentro do intervalo. Por padrão, é configurado para  </a:t>
            </a:r>
            <a:r>
              <a:rPr lang="pt-BR" sz="1300" b="1" dirty="0">
                <a:latin typeface="Arial"/>
                <a:ea typeface="+mn-lt"/>
                <a:cs typeface="Arial"/>
              </a:rPr>
              <a:t>Ativado</a:t>
            </a:r>
            <a:r>
              <a:rPr lang="pt-BR" sz="1300" dirty="0">
                <a:latin typeface="Arial"/>
                <a:ea typeface="+mn-lt"/>
                <a:cs typeface="Arial"/>
              </a:rPr>
              <a:t>.</a:t>
            </a:r>
          </a:p>
        </p:txBody>
      </p:sp>
      <p:pic>
        <p:nvPicPr>
          <p:cNvPr id="4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308AF8-0F9B-F9EE-9BA6-AD1097B3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345" y="1282477"/>
            <a:ext cx="3605840" cy="2875177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22</a:t>
            </a:fld>
            <a:endParaRPr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Padrões Sem Fio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Configurações de Rede Sem Fio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305649" y="963708"/>
            <a:ext cx="8229600" cy="304620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 b="1" dirty="0">
                <a:solidFill>
                  <a:srgbClr val="000000"/>
                </a:solidFill>
                <a:latin typeface="Arial"/>
                <a:cs typeface="Arial"/>
              </a:rPr>
              <a:t> Modo de rede</a:t>
            </a:r>
            <a:r>
              <a:rPr lang="pt-BR" sz="1400" dirty="0">
                <a:latin typeface="Arial"/>
                <a:cs typeface="Arial"/>
              </a:rPr>
              <a:t>: </a:t>
            </a:r>
          </a:p>
          <a:p>
            <a:endParaRPr lang="en-US" sz="1400" dirty="0">
              <a:latin typeface="Arial"/>
              <a:cs typeface="Arial"/>
            </a:endParaRP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O protocolo 802.11 pode fornecer melhor taxa de trasnferência, dependendo do ambiente de rede sem fio. 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Se todos os dispositivos sem fio se conectarem com o mesmo padrão 802.11, poderão ser obtidas as velocidades máximas desse padrão.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Se o ponto de acesso estiver configurado para aceitar apenas um padrão 802.11, os dispositivos que não usarem esse padrão não poderão se conectar ao access point.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Um ambiente de rede sem fio com modo misto pode incluir dispositivos que utilizem qualquer padrão Wi-Fi atual. 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Esse ambiente oferece acesso fácil para dispositivos antigos que precisam de uma conexão sem fio, mas não são compatíveis com os padrões mais recentes.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Ao criar uma rede sem fio, é importante que os componentes sem fio se conectem à WLAN apropriada. Isso é feito por meio do SSID.</a:t>
            </a:r>
          </a:p>
          <a:p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ea typeface="Calibri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23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93682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Padrões Sem Fio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399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Configurações de Rede Sem Fio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425411" y="792294"/>
            <a:ext cx="8476542" cy="406882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O SSID é uma string alfanumérica que diferencia maiúsculas e minúsculas até 32 caracteres. 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Ele é enviado no cabeçalho de todos os quadros transmitidos pela WLAN.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É usado para informar aos dispositivos sem fio (STAs) a qual WLAN eles pertencem e com quais outros dispositivos eles podem se comunicar.</a:t>
            </a:r>
          </a:p>
          <a:p>
            <a:pPr marL="742950" lvl="1" indent="-285750">
              <a:buFont typeface="Arial"/>
              <a:buChar char="•"/>
            </a:pPr>
            <a:endParaRPr lang="en-US" sz="1300" dirty="0">
              <a:latin typeface="Arial"/>
              <a:ea typeface="Calibri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Calibri"/>
                <a:cs typeface="Arial"/>
              </a:rPr>
              <a:t>Usamos o SSID para identificar uma rede sem </a:t>
            </a:r>
            <a:r>
              <a:rPr lang="pt-BR" sz="1300" dirty="0">
                <a:latin typeface="Arial"/>
                <a:cs typeface="Arial"/>
              </a:rPr>
              <a:t>fio específica que  é basicamente o nome da rede.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Roteadores sem fio usualmente transmitem em broadcast seu SSIDs configurados por default. 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O broadcast SSID permite que outros dispositivos e clientes sem fio detectem automaticamente o nome da rede sem fio. 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Quando o broadcast SSID estiver desativado,  você deve inserir manualmente o SSID nos dispositivos sem fio.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Desadivando o broadcast SSID pode dificultar a detecção da rede sem fio para clientes legítimos. 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Simplesmente desativar o broadcast SSID não é suficiente para evitar que clientes não autorizados se conectem à rede sem fio.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Todas as redes sem fio devem usar a criptografia mais forte disponível para restringir o acesso não autorizado.</a:t>
            </a:r>
          </a:p>
          <a:p>
            <a:endParaRPr lang="en-US" sz="1400" dirty="0">
              <a:latin typeface="Arial"/>
              <a:ea typeface="Calibri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87235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958788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4.4 Configurar um Roteador Doméstico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25</a:t>
            </a:fld>
            <a:endParaRPr b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Configurar um Roteador Doméstico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Primeira Configuração</a:t>
            </a:r>
          </a:p>
        </p:txBody>
      </p:sp>
      <p:sp>
        <p:nvSpPr>
          <p:cNvPr id="5" name="Text 2"/>
          <p:cNvSpPr/>
          <p:nvPr/>
        </p:nvSpPr>
        <p:spPr>
          <a:xfrm>
            <a:off x="380250" y="714915"/>
            <a:ext cx="8229600" cy="407294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Muitos roteadores sem fio para residências têm um utilitário de configuração automática que pode ser usado para ajustar as configurações básicas no roteador.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Esses utilitários geralmente exigem que um computador ou um notebook seja conectado a uma porta com fio no roteador. 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Se não houver nenhum dispositivo disponível que tenha uma conexão com fio, talvez seja necessário configurar primeiro o software de cliente sem fio no notebook ou no tablet.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Para se conectar ao roteador usando uma conexão com fio: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Conecte um cabo Ethernet na porta de rede do computador.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Conecte a outra extremidade a uma porta LAN no roteador.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Não conecte o cabo na porta ou interface que está rotulada como "Internet", pois essa porta se destina a conexão com o modem DSL ou de cabo. 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Alguns roteadores residenciais podem ter um modem incorporado para conexões com a Internet.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Nesse caso, verifique se o tipo de conexão está correto para o serviço de Internet. </a:t>
            </a:r>
          </a:p>
          <a:p>
            <a:pPr marL="742950" lvl="1" indent="-285750">
              <a:buFont typeface="Arial"/>
              <a:buChar char="•"/>
            </a:pP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Uma conexão de cable modem terá um terminal coaxial para aceitar um conector do tipo BNC. 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solidFill>
                  <a:srgbClr val="000000"/>
                </a:solidFill>
                <a:latin typeface="Arial"/>
                <a:cs typeface="Arial"/>
              </a:rPr>
              <a:t>Uma conexão DSL terá uma porta para um cabo de telefone, geralmente um conector RJ-11.</a:t>
            </a:r>
          </a:p>
          <a:p>
            <a:endParaRPr lang="en-US" sz="13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26</a:t>
            </a:fld>
            <a:endParaRPr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Configurar um Roteador Doméstico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Configuração Inicial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354673" y="1047910"/>
            <a:ext cx="8229600" cy="25742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Após a confirmação de que o computador está conectado ao roteador de rede e que as luzes dos links na NIC (placa de interface de rede) indicam uma conexão ativa, o computador precisa de um endereço IP.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A maioria dos roteadores de rede é configurada de forma que o computador receba um endereço IP automaticamente de um servidor DHCP local configurado automaticamente no roteador sem fio.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Se o computador não tiver um endereço IP: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Verifique a documentação do roteador.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Configure o PC ou tablet com um endereço IP único, máscara de sub-rede, gateway padrão e informações de DNS.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27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896944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Configurar um Roteador Doméstico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Considerações de Design</a:t>
            </a:r>
          </a:p>
        </p:txBody>
      </p:sp>
      <p:sp>
        <p:nvSpPr>
          <p:cNvPr id="5" name="Text 2"/>
          <p:cNvSpPr/>
          <p:nvPr/>
        </p:nvSpPr>
        <p:spPr>
          <a:xfrm>
            <a:off x="391042" y="1106006"/>
            <a:ext cx="8229600" cy="146897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Antes de entrar no utilitário de configuração ou configurar manualmente o roteador através de um navegador da Web, você deve considerar como a rede será usada. 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Você não vai querer que a configuração do roteador limite o que pode fazer na rede, mas também não vai querer deixar sua rede desprotegida.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58E754F7-1404-6F0B-2ECB-6B3176099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07905"/>
              </p:ext>
            </p:extLst>
          </p:nvPr>
        </p:nvGraphicFramePr>
        <p:xfrm>
          <a:off x="90135" y="2888327"/>
          <a:ext cx="896814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682">
                  <a:extLst>
                    <a:ext uri="{9D8B030D-6E8A-4147-A177-3AD203B41FA5}">
                      <a16:colId xmlns:a16="http://schemas.microsoft.com/office/drawing/2014/main" val="1393028443"/>
                    </a:ext>
                  </a:extLst>
                </a:gridCol>
                <a:gridCol w="7081460">
                  <a:extLst>
                    <a:ext uri="{9D8B030D-6E8A-4147-A177-3AD203B41FA5}">
                      <a16:colId xmlns:a16="http://schemas.microsoft.com/office/drawing/2014/main" val="350543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3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Que nome devo dar à minha rede?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3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Se o broadcast SSID estiver ativado, o nome SSID será visto por todos os clientes sem fio na área de cobertura do sinal. </a:t>
                      </a:r>
                    </a:p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3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Muitas vezes, o SSID revela informações demais sobre a rede para dispositivos clientes desconhecidos. </a:t>
                      </a:r>
                    </a:p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3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Não é recomendável incluir o modelo de dispositivo ou a marca como parte do SSID. </a:t>
                      </a:r>
                    </a:p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3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Os dispositivos sem fio têm configurações padrão fáceis de encontrar na Internet, além de pontos fracos de segurança conhecidos.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19447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28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43093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Configurar um Roteador Doméstico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Considerações de Design </a:t>
            </a:r>
            <a:r>
              <a:rPr lang="pt-BR" dirty="0">
                <a:latin typeface="Arial"/>
                <a:cs typeface="Arial"/>
              </a:rPr>
              <a:t>(Cont.)</a:t>
            </a:r>
          </a:p>
        </p:txBody>
      </p:sp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2F59AE61-1B81-CA26-DC36-FEB64966D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72486"/>
              </p:ext>
            </p:extLst>
          </p:nvPr>
        </p:nvGraphicFramePr>
        <p:xfrm>
          <a:off x="82808" y="904966"/>
          <a:ext cx="8968135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393028443"/>
                    </a:ext>
                  </a:extLst>
                </a:gridCol>
                <a:gridCol w="7063136">
                  <a:extLst>
                    <a:ext uri="{9D8B030D-6E8A-4147-A177-3AD203B41FA5}">
                      <a16:colId xmlns:a16="http://schemas.microsoft.com/office/drawing/2014/main" val="3505436540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3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Que tipos de dispositivos se conectarão à minha rede? 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3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Os dispositivos sem fio contêm transmissores/receptores de rádio que funcionam dentro de uma faixa de frequência específica. 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3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Se um dispositivo tiver apenas o rádio necessário para 802.11 b/g, ele não se conectará caso o roteador sem fio ou o ponto de acesso esteja configurado para aceitar somente os padrões 802.11n ou 802.11ac 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3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Se todos os dispositivos forem compatíveis com o mesmo padrão, a rede funcionará na velocidade máxima. 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3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Se você tiver dispositivos incompatíveis com os padrões n ou ac, você terá que habilitar o modo "enable legacy". 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3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Um ambiente de rede sem fio de modo legado varia entre os modelos de roteador. 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3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Esse ambiente fornece acesso fácil para dispositivos antigos que precisam de uma conexão sem fio.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7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3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Como adiciono novos dispositivos?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300" b="0" i="0" u="none" strike="noStrike" dirty="0">
                          <a:latin typeface="Arial"/>
                        </a:rPr>
                        <a:t>A decisão sobre quem pode acessar sua rede doméstica deve ser determinada pela forma como você planeja usar a rede.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300" b="0" i="0" u="none" strike="noStrike" dirty="0">
                          <a:latin typeface="Arial"/>
                        </a:rPr>
                        <a:t>Em alguns roteadores sem fio, é possível configurar o acesso para convidado.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300" b="0" i="0" u="none" strike="noStrike" dirty="0">
                          <a:latin typeface="Arial"/>
                        </a:rPr>
                        <a:t>Esta é uma área de cobertura SSID especial que permite acesso aberto, mas restringe esse acesso apenas ao uso da internet.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451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0951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183173" y="393585"/>
            <a:ext cx="82296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42854"/>
              </p:ext>
            </p:extLst>
          </p:nvPr>
        </p:nvGraphicFramePr>
        <p:xfrm>
          <a:off x="301658" y="1046697"/>
          <a:ext cx="8557528" cy="343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82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33370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acrescenta informações contextuais adicionais às habilidades que os alunos aprenderam e os ajuda a ligar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Configurar um Roteador Doméstico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Considerações de Design </a:t>
            </a:r>
            <a:r>
              <a:rPr lang="pt-BR" dirty="0">
                <a:latin typeface="Arial"/>
                <a:cs typeface="Arial"/>
              </a:rPr>
              <a:t>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35591-5D34-EEAD-7985-FDFA5D5BACD5}"/>
              </a:ext>
            </a:extLst>
          </p:cNvPr>
          <p:cNvSpPr txBox="1"/>
          <p:nvPr/>
        </p:nvSpPr>
        <p:spPr>
          <a:xfrm>
            <a:off x="399316" y="1467215"/>
            <a:ext cx="27659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cs typeface="Calibri"/>
              </a:rPr>
              <a:t>A figura mostra uma tela de configuração sem fio.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Calibri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cs typeface="Calibri"/>
              </a:rPr>
              <a:t>Alguns roteadores sem fio podem rotular o modo legado como modo misto.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8A9ACD-ED99-171A-1707-0C23CF56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06" y="753192"/>
            <a:ext cx="4809178" cy="3867867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30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980506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Configurar um Roteador Doméstico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Configuração de Roteador e Cliente Sem Fio </a:t>
            </a:r>
          </a:p>
        </p:txBody>
      </p:sp>
      <p:sp>
        <p:nvSpPr>
          <p:cNvPr id="5" name="Text 2"/>
          <p:cNvSpPr/>
          <p:nvPr/>
        </p:nvSpPr>
        <p:spPr>
          <a:xfrm>
            <a:off x="520212" y="1104900"/>
            <a:ext cx="8229600" cy="113760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Neste vídeo, você aprenderá como: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Conectar os Dispositivos.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Configure o roteador sem fio.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Configurar o endereçamento IP e testar a conectividade.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31</a:t>
            </a:fld>
            <a:endParaRPr b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Configurar um Roteador Doméstico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Packet Tracer - Configurar um Roteador Sem Fio e Clientes</a:t>
            </a:r>
          </a:p>
        </p:txBody>
      </p:sp>
      <p:sp>
        <p:nvSpPr>
          <p:cNvPr id="5" name="Text 2"/>
          <p:cNvSpPr/>
          <p:nvPr/>
        </p:nvSpPr>
        <p:spPr>
          <a:xfrm>
            <a:off x="429275" y="1104638"/>
            <a:ext cx="8229600" cy="99646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Nesta atividade do Packet Tracer, você atingirá os seguintes objetivos: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Parte 1: Conectar os Dispositivos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Parte 2: Configurar o roteador sem fio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Parte 3: Configurar o endereçamento IP e testar a conectividade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32</a:t>
            </a:fld>
            <a:endParaRPr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833282"/>
            <a:ext cx="8229600" cy="1686169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4.5 Resumo de Construindo uma Rede Doméstica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33</a:t>
            </a:fld>
            <a:endParaRPr b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de Construindo uma Rede Doméstica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42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</a:t>
            </a:r>
          </a:p>
        </p:txBody>
      </p:sp>
      <p:sp>
        <p:nvSpPr>
          <p:cNvPr id="5" name="Text 2"/>
          <p:cNvSpPr/>
          <p:nvPr/>
        </p:nvSpPr>
        <p:spPr>
          <a:xfrm>
            <a:off x="121544" y="756625"/>
            <a:ext cx="8985101" cy="40975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A maioria das redes domésticas consiste em pelo menos duas redes separadas com a rede pública proveniente do provedor de serviços.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O roteador está conectado à Internet e provavelmente está equipado com recursos com e sem fio.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Uma rede doméstica é uma pequena LAN com dispositivos que normalmente se conectam uns aos outros e a um roteador integrado para trocar informações.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Outros tipos de dispositivos que podem se conectar a uma rede doméstica incluem computadores desktop, sistemas de jogos, sistemas de TV inteligente, impressoras, scanners, câmeras de segurança e dispositivos de controle climático.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Os tipos de portas para roteadores de pequenas empresas e residenciais incluem portas Ethernet e portas de Internet.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Muitos roteadores residenciais incluem portas com fio, uma antena de rádio e um ponto de acesso sem fio incorporado.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cs typeface="Arial"/>
              </a:rPr>
              <a:t>Tecnologias sem fio usam ondas eletromagnéticas para transmitir informações entre dispositivos e, com maior frequência, utilizam as faixas de frequência não licenciadas de 2,4 GHz e 5 GHz em redes domésticas.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O Bluetooth usa a banda de 2,4 GHz.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Outras tecnologias que utilizam as faixas de 2,4 GHz e 5 GHz são as modernas tecnologias de rede local sem fio (LAN) que estão em conformidade com os diversos padrões IEEE 802.11.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Os dispositivos 802.11 transmitem em um nível de potência muito mais alto do que a tecnologia Bluetooth, o que lhes confere um alcance maior e uma maior taxa de transferência de dados.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Dispositivos conectados diretamente utilizam um cabo de conexão Ethernet, geralmente de par trançado não blindado.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Categoria 5e, o cabeamento mais comum usado em uma LAN, é composto por 4 pares de fios que são torcidos para reduzir a interferência elétrica.</a:t>
            </a:r>
          </a:p>
          <a:p>
            <a:pPr marL="285750" indent="-285750">
              <a:buFont typeface="Arial,Sans-Serif"/>
              <a:buChar char="•"/>
            </a:pPr>
            <a:endParaRPr lang="en-US" sz="13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34</a:t>
            </a:fld>
            <a:endParaRPr b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de Construindo uma Rede Doméstica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O que Aprendi Neste Módulo?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180159" y="870438"/>
            <a:ext cx="8898147" cy="427306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O padrão IEEE 802.11 governa o ambiente WLAN e os padrões sem fio para LANs utilizam as faixas de frequência de 2,4 GHz e 5 GHz e são coletivamente conhecidos como Wi-Fi.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Os roteadores sem fio que utilizam os padrões 802.11 possuem várias configurações que podem ser configuradas, como modo de rede, nome da rede (SSID), canal padrão e transmissão do SSID.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Ao construir uma rede sem fio, é importante que os componentes sem fio se conectem à WLAN apropriada usando o SSID.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A transmissão do SSID permite que outros dispositivos e clientes sem fio descubram automaticamente o nome da rede sem fio, mas se estiver desativada, ele deve ser inserido manualmente nos dispositivos sem fio.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Muitos roteadores sem fio projetados para uso doméstico possuem um utilitário de configuração automática que pode ser usado para configurar as configurações básicas no roteador.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A maioria dos roteadores de rede é configurada de forma que o computador receba um endereço IP automaticamente de um servidor DHCP local configurado automaticamente no roteador sem fio.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Não é uma boa prática incluir o modelo do dispositivo ou o nome da marca como parte do SSID, pois as pesquisas na Internet podem expor falhas de segurança.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A decisão sobre quem pode acessar sua rede doméstica deve ser determinada pela forma como você planeja usar a rede.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Muitos roteadores suportam filtragem de endereço MAC, permitindo que você identifique especificamente quem está autorizado a acessar a rede sem fio.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O acesso de convidados em roteadores sem fio é uma área de cobertura de SSID especial que permite acesso aberto, mas restringe esse acesso apenas à utilização da internet.</a:t>
            </a:r>
          </a:p>
          <a:p>
            <a:endParaRPr lang="en-US" sz="13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35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686369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0133"/>
            <a:ext cx="9144000" cy="757551"/>
          </a:xfrm>
        </p:spPr>
        <p:txBody>
          <a:bodyPr/>
          <a:lstStyle/>
          <a:p>
            <a:pPr rtl="0" eaLnBrk="1" hangingPunct="1"/>
            <a:r>
              <a:rPr lang="pt-BR" sz="1600" dirty="0">
                <a:latin typeface="Arial"/>
                <a:ea typeface="ＭＳ Ｐゴシック"/>
              </a:rPr>
              <a:t>Módulo 4: </a:t>
            </a:r>
            <a:br>
              <a:rPr lang="en-US" dirty="0">
                <a:latin typeface="Arial" charset="0"/>
              </a:rPr>
            </a:br>
            <a:r>
              <a:rPr lang="pt-BR" sz="2200" dirty="0">
                <a:latin typeface="Arial"/>
                <a:ea typeface="ＭＳ Ｐゴシック"/>
              </a:rPr>
              <a:t>Novos Termos e Comandos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605354"/>
              </p:ext>
            </p:extLst>
          </p:nvPr>
        </p:nvGraphicFramePr>
        <p:xfrm>
          <a:off x="1620838" y="1065213"/>
          <a:ext cx="5902324" cy="28001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162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</a:tblGrid>
              <a:tr h="2800121">
                <a:tc>
                  <a:txBody>
                    <a:bodyPr/>
                    <a:lstStyle/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b="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Rede local sem fio residencial (WLAN)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Porta Internet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Porta Ethernet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Frequências de rede local sem fio (WLAN)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Cabo categoria 5e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Cabo coaxial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Cabos de Fibra Óptica</a:t>
                      </a:r>
                    </a:p>
                    <a:p>
                      <a:pPr marL="172720" lvl="0" indent="-17272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baseline="0" noProof="0" dirty="0">
                        <a:solidFill>
                          <a:srgbClr val="2C2C2E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2720" lvl="0" indent="-172720" algn="l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Institute of Electrical and Electronics Engineers (IEEE)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baseline="0">
                          <a:solidFill>
                            <a:srgbClr val="2C2C2E"/>
                          </a:solidFill>
                          <a:latin typeface="Arial"/>
                        </a:rPr>
                        <a:t>Nome da rede (SSID)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baseline="0">
                          <a:solidFill>
                            <a:srgbClr val="2C2C2E"/>
                          </a:solidFill>
                          <a:latin typeface="Arial"/>
                        </a:rPr>
                        <a:t>Modo de rede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baseline="0">
                          <a:solidFill>
                            <a:srgbClr val="2C2C2E"/>
                          </a:solidFill>
                          <a:latin typeface="Arial"/>
                        </a:rPr>
                        <a:t>Canal padrão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baseline="0">
                          <a:solidFill>
                            <a:srgbClr val="2C2C2E"/>
                          </a:solidFill>
                          <a:latin typeface="Arial"/>
                        </a:rPr>
                        <a:t>Ponto de Acesso (AP – Access Point)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baseline="0">
                          <a:solidFill>
                            <a:srgbClr val="2C2C2E"/>
                          </a:solidFill>
                          <a:latin typeface="Arial"/>
                        </a:rPr>
                        <a:t>broadcast de SSID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baseline="0">
                          <a:solidFill>
                            <a:srgbClr val="2C2C2E"/>
                          </a:solidFill>
                          <a:latin typeface="Arial"/>
                        </a:rPr>
                        <a:t>DSL</a:t>
                      </a:r>
                    </a:p>
                    <a:p>
                      <a:pPr marL="172720" lvl="0" indent="-172720" algn="l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baseline="0">
                          <a:solidFill>
                            <a:srgbClr val="2C2C2E"/>
                          </a:solidFill>
                          <a:latin typeface="Arial"/>
                        </a:rPr>
                        <a:t>Porta 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502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278423" y="735623"/>
            <a:ext cx="82296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368367"/>
              </p:ext>
            </p:extLst>
          </p:nvPr>
        </p:nvGraphicFramePr>
        <p:xfrm>
          <a:off x="375270" y="1471246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1"/>
            <a:ext cx="8878570" cy="36437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4: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36631" y="435393"/>
            <a:ext cx="8695135" cy="348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07657"/>
              </p:ext>
            </p:extLst>
          </p:nvPr>
        </p:nvGraphicFramePr>
        <p:xfrm>
          <a:off x="332072" y="774917"/>
          <a:ext cx="8479856" cy="3586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4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470212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68588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523622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Configuração típica de rede doméstica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a Sua  Compreensão﻿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Verifique sua compreensão - Noções básicas de rede doméstica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seu entendimento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Verifique  sua compreensão - Tecnologias de rede doméstica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seu entendimento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Verifique sua compreensão - Padrões de redes sem fio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9101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Configuração de Roteador e Cliente sem fio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84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Tracer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Packet Tracer - Configurar um roteador sem fio e clientes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99978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4.5.2.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latin typeface="Arial"/>
                        </a:rPr>
                        <a:t>Webster - Perguntas de Reflexão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53492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Questionário - Construa uma rede doméstica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dirty="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224927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4: Práticas Recomendadas</a:t>
            </a:r>
          </a:p>
        </p:txBody>
      </p:sp>
      <p:sp>
        <p:nvSpPr>
          <p:cNvPr id="3" name="Text 1"/>
          <p:cNvSpPr/>
          <p:nvPr/>
        </p:nvSpPr>
        <p:spPr>
          <a:xfrm>
            <a:off x="410307" y="383931"/>
            <a:ext cx="8446821" cy="46291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Antes de ensinar o Módulo 4,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Revise as atividades e avaliações para este módulo.</a:t>
            </a:r>
          </a:p>
          <a:p>
            <a:pPr marL="626745" lvl="1" indent="-169545" defTabSz="684213" rtl="0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Exame em Grupo do Módulo de Construção de uma Pequena Rede (Módulos 1-4)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Tente incluir o máximo de perguntas possível para manter os alunos envolvidos durante a apresentação em sala de aula.</a:t>
            </a:r>
          </a:p>
          <a:p>
            <a:pPr marL="0" marR="0" lvl="0" indent="0" algn="l" defTabSz="684213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Tópico 4.1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Peça à turma 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para assistir ao Vídeo 4.1.1 para aprender sobre uma configuração típica de rede doméstica.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Peça aos alunos para darem exemplos de diferentes tipos </a:t>
            </a:r>
            <a:r>
              <a:rPr lang="pt-BR" sz="13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de dispositivos que podem estar conectados a uma rede doméstica.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3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Traga para uma aula um roteador doméstico de rede típico e explique para que servem as duas portas primárias.</a:t>
            </a:r>
          </a:p>
          <a:p>
            <a:pPr marL="142875" lvl="1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endParaRPr lang="en-US" altLang="ja-JP" sz="130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lang="pt-BR" sz="13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Tópico 4.2</a:t>
            </a: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30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Explique as frequências sem fio da LAN com foco nas faixas de frequência não licenciadas de 2,4 GHz e 5 GHz.</a:t>
            </a:r>
          </a:p>
          <a:p>
            <a:pPr marL="431800" lvl="2" indent="-169545" defTabSz="684213" fontAlgn="base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altLang="ja-JP" sz="1400" dirty="0">
              <a:highlight>
                <a:srgbClr val="FFFF00"/>
              </a:highlight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600">
                <a:solidFill>
                  <a:srgbClr val="024C69"/>
                </a:solidFill>
                <a:latin typeface="Arial"/>
                <a:cs typeface="Arial"/>
              </a:rPr>
              <a:t>Módulo 4: Melhores Práticas</a:t>
            </a:r>
            <a:r>
              <a:rPr lang="pt-BR">
                <a:latin typeface="Arial"/>
                <a:cs typeface="Arial"/>
              </a:rPr>
              <a:t>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359019" y="361950"/>
            <a:ext cx="8229600" cy="452657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Traga para a aula um cabo coaxial, um cabo categoria 5e e um cabo de fibra ótica.Descreva as características de cada um.</a:t>
            </a:r>
          </a:p>
          <a:p>
            <a:pPr marL="358775" lvl="1" indent="-215900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endParaRPr lang="en-US" altLang="ja-JP" sz="1400" dirty="0">
              <a:latin typeface="Arial"/>
              <a:ea typeface="ＭＳ Ｐゴシック"/>
              <a:cs typeface="Arial"/>
            </a:endParaRPr>
          </a:p>
          <a:p>
            <a:pPr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Tópico 4.3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Explique as características das redes Wi-Fi e quais configurações devem ser definidas em roteadores sem fio.</a:t>
            </a:r>
          </a:p>
          <a:p>
            <a:pPr marL="285750" indent="-285750" defTabSz="684213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endParaRPr lang="en-US" altLang="ja-JP" sz="1400" dirty="0">
              <a:latin typeface="Arial"/>
              <a:ea typeface="ＭＳ Ｐゴシック"/>
              <a:cs typeface="Arial"/>
            </a:endParaRPr>
          </a:p>
          <a:p>
            <a:pPr defTabSz="684213" rtl="0">
              <a:spcBef>
                <a:spcPts val="300"/>
              </a:spcBef>
              <a:spcAft>
                <a:spcPts val="300"/>
              </a:spcAft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Tópico 4.4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Explique as etapas de uma configuração inicial do roteador doméstico sem fio.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Discuta com os alunos o que deve ser considerado antes de entrar no utilitário de configuração do roteador doméstico.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Peça aos alunos que assistam ao vídeo 4.4.3 para aprender mais sobre roteador sem fio e configuração de cliente.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Incentive os alunos a fazerem a atividade 4.4.4 Packet Tracer para consolidar os conhecimentos obtidos neste módulo.</a:t>
            </a:r>
          </a:p>
          <a:p>
            <a:pPr marL="358775" lvl="1" indent="-215900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endParaRPr lang="en-US" altLang="ja-JP" sz="1400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8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62836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4: Construir uma Rede Doméstica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D5657-8145-47B6-B44A-677D6C2B0126}">
  <ds:schemaRefs>
    <ds:schemaRef ds:uri="810553ce-449d-4340-bb0a-414d416a9b51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20a0b39e-fcd0-423b-9f17-9d26d967be51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6cf0ffbd-cd96-4ba4-bd4f-bd34e8409846"/>
    <ds:schemaRef ds:uri="ef7ae401-bd17-41a5-97cb-ef653218410e"/>
  </ds:schemaRefs>
</ds:datastoreItem>
</file>

<file path=customXml/itemProps2.xml><?xml version="1.0" encoding="utf-8"?>
<ds:datastoreItem xmlns:ds="http://schemas.openxmlformats.org/officeDocument/2006/customXml" ds:itemID="{8CF07ABA-7853-4A74-8F4E-5C78F4B314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DF86B-E668-4C4B-833B-11C0F9DB81F4}"/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4558</Words>
  <Application>Microsoft Office PowerPoint</Application>
  <PresentationFormat>On-screen Show (16:9)</PresentationFormat>
  <Paragraphs>450</Paragraphs>
  <Slides>36</Slides>
  <Notes>36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Arial,Sans-Serif</vt:lpstr>
      <vt:lpstr>Calibri</vt:lpstr>
      <vt:lpstr>CiscoSans ExtraLight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4:  Novos Termos e Comandos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Suman Karmakar -X (sumakarm - ZENSAR TECHNOLOGIES INC at Cisco)</cp:lastModifiedBy>
  <cp:revision>1186</cp:revision>
  <dcterms:created xsi:type="dcterms:W3CDTF">2022-10-03T22:06:22Z</dcterms:created>
  <dcterms:modified xsi:type="dcterms:W3CDTF">2023-09-19T12:10:37Z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2105600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