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00" r:id="rId5"/>
  </p:sldMasterIdLst>
  <p:notesMasterIdLst>
    <p:notesMasterId r:id="rId39"/>
  </p:notesMasterIdLst>
  <p:sldIdLst>
    <p:sldId id="256" r:id="rId6"/>
    <p:sldId id="257" r:id="rId7"/>
    <p:sldId id="258" r:id="rId8"/>
    <p:sldId id="1072" r:id="rId9"/>
    <p:sldId id="259" r:id="rId10"/>
    <p:sldId id="260" r:id="rId11"/>
    <p:sldId id="261" r:id="rId12"/>
    <p:sldId id="1090" r:id="rId13"/>
    <p:sldId id="262" r:id="rId14"/>
    <p:sldId id="1075" r:id="rId15"/>
    <p:sldId id="263" r:id="rId16"/>
    <p:sldId id="264" r:id="rId17"/>
    <p:sldId id="1077" r:id="rId18"/>
    <p:sldId id="1079" r:id="rId19"/>
    <p:sldId id="265" r:id="rId20"/>
    <p:sldId id="1080" r:id="rId21"/>
    <p:sldId id="267" r:id="rId22"/>
    <p:sldId id="268" r:id="rId23"/>
    <p:sldId id="269" r:id="rId24"/>
    <p:sldId id="270" r:id="rId25"/>
    <p:sldId id="272" r:id="rId26"/>
    <p:sldId id="273" r:id="rId27"/>
    <p:sldId id="274" r:id="rId28"/>
    <p:sldId id="275" r:id="rId29"/>
    <p:sldId id="1081" r:id="rId30"/>
    <p:sldId id="276" r:id="rId31"/>
    <p:sldId id="1082" r:id="rId32"/>
    <p:sldId id="277" r:id="rId33"/>
    <p:sldId id="1084" r:id="rId34"/>
    <p:sldId id="279" r:id="rId35"/>
    <p:sldId id="280" r:id="rId36"/>
    <p:sldId id="1086" r:id="rId37"/>
    <p:sldId id="1089" r:id="rId38"/>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25"/>
    <p:restoredTop sz="86803" autoAdjust="0"/>
  </p:normalViewPr>
  <p:slideViewPr>
    <p:cSldViewPr snapToGrid="0">
      <p:cViewPr varScale="1">
        <p:scale>
          <a:sx n="147" d="100"/>
          <a:sy n="147" d="100"/>
        </p:scale>
        <p:origin x="11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e Nelson" userId="S::brie_elearningdoc.com#ext#@cisco.onmicrosoft.com::712abed6-64c6-4c4c-80f1-14676a42bb74" providerId="AD" clId="Web-{565A6705-544D-1F54-8CB8-6EC2CE5C2010}"/>
    <pc:docChg chg="delSld modSld">
      <pc:chgData name="Brie Nelson" userId="S::brie_elearningdoc.com#ext#@cisco.onmicrosoft.com::712abed6-64c6-4c4c-80f1-14676a42bb74" providerId="AD" clId="Web-{565A6705-544D-1F54-8CB8-6EC2CE5C2010}" dt="2022-11-29T02:54:22.855" v="389"/>
      <pc:docMkLst>
        <pc:docMk/>
      </pc:docMkLst>
      <pc:sldChg chg="modSp">
        <pc:chgData name="Brie Nelson" userId="S::brie_elearningdoc.com#ext#@cisco.onmicrosoft.com::712abed6-64c6-4c4c-80f1-14676a42bb74" providerId="AD" clId="Web-{565A6705-544D-1F54-8CB8-6EC2CE5C2010}" dt="2022-11-29T02:54:22.855" v="389"/>
        <pc:sldMkLst>
          <pc:docMk/>
          <pc:sldMk cId="0" sldId="260"/>
        </pc:sldMkLst>
        <pc:graphicFrameChg chg="mod modGraphic">
          <ac:chgData name="Brie Nelson" userId="S::brie_elearningdoc.com#ext#@cisco.onmicrosoft.com::712abed6-64c6-4c4c-80f1-14676a42bb74" providerId="AD" clId="Web-{565A6705-544D-1F54-8CB8-6EC2CE5C2010}" dt="2022-11-29T02:54:22.855" v="389"/>
          <ac:graphicFrameMkLst>
            <pc:docMk/>
            <pc:sldMk cId="0" sldId="260"/>
            <ac:graphicFrameMk id="4" creationId="{40064EF4-EE2B-342C-EA9E-699582F380FF}"/>
          </ac:graphicFrameMkLst>
        </pc:graphicFrameChg>
      </pc:sldChg>
      <pc:sldChg chg="modSp">
        <pc:chgData name="Brie Nelson" userId="S::brie_elearningdoc.com#ext#@cisco.onmicrosoft.com::712abed6-64c6-4c4c-80f1-14676a42bb74" providerId="AD" clId="Web-{565A6705-544D-1F54-8CB8-6EC2CE5C2010}" dt="2022-11-29T02:37:59.917" v="232" actId="14100"/>
        <pc:sldMkLst>
          <pc:docMk/>
          <pc:sldMk cId="0" sldId="264"/>
        </pc:sldMkLst>
        <pc:spChg chg="mod">
          <ac:chgData name="Brie Nelson" userId="S::brie_elearningdoc.com#ext#@cisco.onmicrosoft.com::712abed6-64c6-4c4c-80f1-14676a42bb74" providerId="AD" clId="Web-{565A6705-544D-1F54-8CB8-6EC2CE5C2010}" dt="2022-11-29T02:37:59.917" v="232" actId="14100"/>
          <ac:spMkLst>
            <pc:docMk/>
            <pc:sldMk cId="0" sldId="264"/>
            <ac:spMk id="5" creationId="{00000000-0000-0000-0000-000000000000}"/>
          </ac:spMkLst>
        </pc:spChg>
      </pc:sldChg>
      <pc:sldChg chg="addSp modSp">
        <pc:chgData name="Brie Nelson" userId="S::brie_elearningdoc.com#ext#@cisco.onmicrosoft.com::712abed6-64c6-4c4c-80f1-14676a42bb74" providerId="AD" clId="Web-{565A6705-544D-1F54-8CB8-6EC2CE5C2010}" dt="2022-11-29T02:46:49.734" v="241" actId="1076"/>
        <pc:sldMkLst>
          <pc:docMk/>
          <pc:sldMk cId="0" sldId="268"/>
        </pc:sldMkLst>
        <pc:spChg chg="mod">
          <ac:chgData name="Brie Nelson" userId="S::brie_elearningdoc.com#ext#@cisco.onmicrosoft.com::712abed6-64c6-4c4c-80f1-14676a42bb74" providerId="AD" clId="Web-{565A6705-544D-1F54-8CB8-6EC2CE5C2010}" dt="2022-11-29T00:54:39.651" v="25" actId="1076"/>
          <ac:spMkLst>
            <pc:docMk/>
            <pc:sldMk cId="0" sldId="268"/>
            <ac:spMk id="5" creationId="{00000000-0000-0000-0000-000000000000}"/>
          </ac:spMkLst>
        </pc:spChg>
        <pc:picChg chg="add mod">
          <ac:chgData name="Brie Nelson" userId="S::brie_elearningdoc.com#ext#@cisco.onmicrosoft.com::712abed6-64c6-4c4c-80f1-14676a42bb74" providerId="AD" clId="Web-{565A6705-544D-1F54-8CB8-6EC2CE5C2010}" dt="2022-11-29T02:46:49.734" v="241" actId="1076"/>
          <ac:picMkLst>
            <pc:docMk/>
            <pc:sldMk cId="0" sldId="268"/>
            <ac:picMk id="4" creationId="{92C25BAC-A35E-D461-344F-850C09441CD3}"/>
          </ac:picMkLst>
        </pc:picChg>
      </pc:sldChg>
      <pc:sldChg chg="modSp">
        <pc:chgData name="Brie Nelson" userId="S::brie_elearningdoc.com#ext#@cisco.onmicrosoft.com::712abed6-64c6-4c4c-80f1-14676a42bb74" providerId="AD" clId="Web-{565A6705-544D-1F54-8CB8-6EC2CE5C2010}" dt="2022-11-29T00:59:40.911" v="40" actId="1076"/>
        <pc:sldMkLst>
          <pc:docMk/>
          <pc:sldMk cId="0" sldId="269"/>
        </pc:sldMkLst>
        <pc:spChg chg="mod">
          <ac:chgData name="Brie Nelson" userId="S::brie_elearningdoc.com#ext#@cisco.onmicrosoft.com::712abed6-64c6-4c4c-80f1-14676a42bb74" providerId="AD" clId="Web-{565A6705-544D-1F54-8CB8-6EC2CE5C2010}" dt="2022-11-29T00:59:40.911" v="40" actId="1076"/>
          <ac:spMkLst>
            <pc:docMk/>
            <pc:sldMk cId="0" sldId="269"/>
            <ac:spMk id="5" creationId="{00000000-0000-0000-0000-000000000000}"/>
          </ac:spMkLst>
        </pc:spChg>
      </pc:sldChg>
      <pc:sldChg chg="modSp">
        <pc:chgData name="Brie Nelson" userId="S::brie_elearningdoc.com#ext#@cisco.onmicrosoft.com::712abed6-64c6-4c4c-80f1-14676a42bb74" providerId="AD" clId="Web-{565A6705-544D-1F54-8CB8-6EC2CE5C2010}" dt="2022-11-29T01:08:44.944" v="56" actId="1076"/>
        <pc:sldMkLst>
          <pc:docMk/>
          <pc:sldMk cId="0" sldId="270"/>
        </pc:sldMkLst>
        <pc:spChg chg="mod">
          <ac:chgData name="Brie Nelson" userId="S::brie_elearningdoc.com#ext#@cisco.onmicrosoft.com::712abed6-64c6-4c4c-80f1-14676a42bb74" providerId="AD" clId="Web-{565A6705-544D-1F54-8CB8-6EC2CE5C2010}" dt="2022-11-29T01:08:44.944" v="56" actId="1076"/>
          <ac:spMkLst>
            <pc:docMk/>
            <pc:sldMk cId="0" sldId="270"/>
            <ac:spMk id="5" creationId="{00000000-0000-0000-0000-000000000000}"/>
          </ac:spMkLst>
        </pc:spChg>
      </pc:sldChg>
      <pc:sldChg chg="addSp modSp">
        <pc:chgData name="Brie Nelson" userId="S::brie_elearningdoc.com#ext#@cisco.onmicrosoft.com::712abed6-64c6-4c4c-80f1-14676a42bb74" providerId="AD" clId="Web-{565A6705-544D-1F54-8CB8-6EC2CE5C2010}" dt="2022-11-29T02:48:21.127" v="245" actId="1076"/>
        <pc:sldMkLst>
          <pc:docMk/>
          <pc:sldMk cId="0" sldId="273"/>
        </pc:sldMkLst>
        <pc:spChg chg="mod">
          <ac:chgData name="Brie Nelson" userId="S::brie_elearningdoc.com#ext#@cisco.onmicrosoft.com::712abed6-64c6-4c4c-80f1-14676a42bb74" providerId="AD" clId="Web-{565A6705-544D-1F54-8CB8-6EC2CE5C2010}" dt="2022-11-29T01:09:55.321" v="61" actId="1076"/>
          <ac:spMkLst>
            <pc:docMk/>
            <pc:sldMk cId="0" sldId="273"/>
            <ac:spMk id="5" creationId="{00000000-0000-0000-0000-000000000000}"/>
          </ac:spMkLst>
        </pc:spChg>
        <pc:picChg chg="add mod">
          <ac:chgData name="Brie Nelson" userId="S::brie_elearningdoc.com#ext#@cisco.onmicrosoft.com::712abed6-64c6-4c4c-80f1-14676a42bb74" providerId="AD" clId="Web-{565A6705-544D-1F54-8CB8-6EC2CE5C2010}" dt="2022-11-29T02:48:21.127" v="245" actId="1076"/>
          <ac:picMkLst>
            <pc:docMk/>
            <pc:sldMk cId="0" sldId="273"/>
            <ac:picMk id="4" creationId="{7C37378B-1945-9B2C-DA28-13D7D4D7501F}"/>
          </ac:picMkLst>
        </pc:picChg>
      </pc:sldChg>
      <pc:sldChg chg="addSp modSp">
        <pc:chgData name="Brie Nelson" userId="S::brie_elearningdoc.com#ext#@cisco.onmicrosoft.com::712abed6-64c6-4c4c-80f1-14676a42bb74" providerId="AD" clId="Web-{565A6705-544D-1F54-8CB8-6EC2CE5C2010}" dt="2022-11-29T02:49:13.659" v="250" actId="1076"/>
        <pc:sldMkLst>
          <pc:docMk/>
          <pc:sldMk cId="0" sldId="274"/>
        </pc:sldMkLst>
        <pc:spChg chg="mod">
          <ac:chgData name="Brie Nelson" userId="S::brie_elearningdoc.com#ext#@cisco.onmicrosoft.com::712abed6-64c6-4c4c-80f1-14676a42bb74" providerId="AD" clId="Web-{565A6705-544D-1F54-8CB8-6EC2CE5C2010}" dt="2022-11-29T01:10:22.884" v="64" actId="20577"/>
          <ac:spMkLst>
            <pc:docMk/>
            <pc:sldMk cId="0" sldId="274"/>
            <ac:spMk id="5" creationId="{00000000-0000-0000-0000-000000000000}"/>
          </ac:spMkLst>
        </pc:spChg>
        <pc:picChg chg="add mod">
          <ac:chgData name="Brie Nelson" userId="S::brie_elearningdoc.com#ext#@cisco.onmicrosoft.com::712abed6-64c6-4c4c-80f1-14676a42bb74" providerId="AD" clId="Web-{565A6705-544D-1F54-8CB8-6EC2CE5C2010}" dt="2022-11-29T02:49:13.659" v="250" actId="1076"/>
          <ac:picMkLst>
            <pc:docMk/>
            <pc:sldMk cId="0" sldId="274"/>
            <ac:picMk id="4" creationId="{6B467871-8420-6B0F-4ADB-13E3DEFA04ED}"/>
          </ac:picMkLst>
        </pc:picChg>
      </pc:sldChg>
      <pc:sldChg chg="modSp">
        <pc:chgData name="Brie Nelson" userId="S::brie_elearningdoc.com#ext#@cisco.onmicrosoft.com::712abed6-64c6-4c4c-80f1-14676a42bb74" providerId="AD" clId="Web-{565A6705-544D-1F54-8CB8-6EC2CE5C2010}" dt="2022-11-29T01:18:36.947" v="79" actId="1076"/>
        <pc:sldMkLst>
          <pc:docMk/>
          <pc:sldMk cId="0" sldId="275"/>
        </pc:sldMkLst>
        <pc:spChg chg="mod">
          <ac:chgData name="Brie Nelson" userId="S::brie_elearningdoc.com#ext#@cisco.onmicrosoft.com::712abed6-64c6-4c4c-80f1-14676a42bb74" providerId="AD" clId="Web-{565A6705-544D-1F54-8CB8-6EC2CE5C2010}" dt="2022-11-29T01:18:36.947" v="79" actId="1076"/>
          <ac:spMkLst>
            <pc:docMk/>
            <pc:sldMk cId="0" sldId="275"/>
            <ac:spMk id="4" creationId="{485B52AE-70C5-D338-E9EF-F7AAA8422D8B}"/>
          </ac:spMkLst>
        </pc:spChg>
      </pc:sldChg>
      <pc:sldChg chg="modSp">
        <pc:chgData name="Brie Nelson" userId="S::brie_elearningdoc.com#ext#@cisco.onmicrosoft.com::712abed6-64c6-4c4c-80f1-14676a42bb74" providerId="AD" clId="Web-{565A6705-544D-1F54-8CB8-6EC2CE5C2010}" dt="2022-11-29T01:27:27.105" v="122" actId="1076"/>
        <pc:sldMkLst>
          <pc:docMk/>
          <pc:sldMk cId="0" sldId="276"/>
        </pc:sldMkLst>
        <pc:spChg chg="mod">
          <ac:chgData name="Brie Nelson" userId="S::brie_elearningdoc.com#ext#@cisco.onmicrosoft.com::712abed6-64c6-4c4c-80f1-14676a42bb74" providerId="AD" clId="Web-{565A6705-544D-1F54-8CB8-6EC2CE5C2010}" dt="2022-11-29T01:27:27.105" v="122" actId="1076"/>
          <ac:spMkLst>
            <pc:docMk/>
            <pc:sldMk cId="0" sldId="276"/>
            <ac:spMk id="4" creationId="{2A9E9C48-4749-AFA4-5A6A-7203B5A3769C}"/>
          </ac:spMkLst>
        </pc:spChg>
      </pc:sldChg>
      <pc:sldChg chg="modSp">
        <pc:chgData name="Brie Nelson" userId="S::brie_elearningdoc.com#ext#@cisco.onmicrosoft.com::712abed6-64c6-4c4c-80f1-14676a42bb74" providerId="AD" clId="Web-{565A6705-544D-1F54-8CB8-6EC2CE5C2010}" dt="2022-11-29T02:50:53.568" v="252" actId="1076"/>
        <pc:sldMkLst>
          <pc:docMk/>
          <pc:sldMk cId="0" sldId="277"/>
        </pc:sldMkLst>
        <pc:spChg chg="mod">
          <ac:chgData name="Brie Nelson" userId="S::brie_elearningdoc.com#ext#@cisco.onmicrosoft.com::712abed6-64c6-4c4c-80f1-14676a42bb74" providerId="AD" clId="Web-{565A6705-544D-1F54-8CB8-6EC2CE5C2010}" dt="2022-11-29T02:50:47.677" v="251" actId="1076"/>
          <ac:spMkLst>
            <pc:docMk/>
            <pc:sldMk cId="0" sldId="277"/>
            <ac:spMk id="5" creationId="{00000000-0000-0000-0000-000000000000}"/>
          </ac:spMkLst>
        </pc:spChg>
        <pc:spChg chg="mod">
          <ac:chgData name="Brie Nelson" userId="S::brie_elearningdoc.com#ext#@cisco.onmicrosoft.com::712abed6-64c6-4c4c-80f1-14676a42bb74" providerId="AD" clId="Web-{565A6705-544D-1F54-8CB8-6EC2CE5C2010}" dt="2022-11-29T02:50:53.568" v="252" actId="1076"/>
          <ac:spMkLst>
            <pc:docMk/>
            <pc:sldMk cId="0" sldId="277"/>
            <ac:spMk id="6" creationId="{62CDBABD-4B5A-193D-25B5-CAA489004A52}"/>
          </ac:spMkLst>
        </pc:spChg>
      </pc:sldChg>
      <pc:sldChg chg="modSp">
        <pc:chgData name="Brie Nelson" userId="S::brie_elearningdoc.com#ext#@cisco.onmicrosoft.com::712abed6-64c6-4c4c-80f1-14676a42bb74" providerId="AD" clId="Web-{565A6705-544D-1F54-8CB8-6EC2CE5C2010}" dt="2022-11-29T01:52:48.044" v="220" actId="1076"/>
        <pc:sldMkLst>
          <pc:docMk/>
          <pc:sldMk cId="0" sldId="280"/>
        </pc:sldMkLst>
        <pc:spChg chg="mod">
          <ac:chgData name="Brie Nelson" userId="S::brie_elearningdoc.com#ext#@cisco.onmicrosoft.com::712abed6-64c6-4c4c-80f1-14676a42bb74" providerId="AD" clId="Web-{565A6705-544D-1F54-8CB8-6EC2CE5C2010}" dt="2022-11-29T01:52:48.044" v="220" actId="1076"/>
          <ac:spMkLst>
            <pc:docMk/>
            <pc:sldMk cId="0" sldId="280"/>
            <ac:spMk id="5" creationId="{00000000-0000-0000-0000-000000000000}"/>
          </ac:spMkLst>
        </pc:spChg>
      </pc:sldChg>
      <pc:sldChg chg="del">
        <pc:chgData name="Brie Nelson" userId="S::brie_elearningdoc.com#ext#@cisco.onmicrosoft.com::712abed6-64c6-4c4c-80f1-14676a42bb74" providerId="AD" clId="Web-{565A6705-544D-1F54-8CB8-6EC2CE5C2010}" dt="2022-11-29T01:58:49.962" v="227"/>
        <pc:sldMkLst>
          <pc:docMk/>
          <pc:sldMk cId="0" sldId="281"/>
        </pc:sldMkLst>
      </pc:sldChg>
      <pc:sldChg chg="modSp">
        <pc:chgData name="Brie Nelson" userId="S::brie_elearningdoc.com#ext#@cisco.onmicrosoft.com::712abed6-64c6-4c4c-80f1-14676a42bb74" providerId="AD" clId="Web-{565A6705-544D-1F54-8CB8-6EC2CE5C2010}" dt="2022-11-29T02:42:36.696" v="238" actId="20577"/>
        <pc:sldMkLst>
          <pc:docMk/>
          <pc:sldMk cId="1818403641" sldId="1079"/>
        </pc:sldMkLst>
        <pc:spChg chg="mod">
          <ac:chgData name="Brie Nelson" userId="S::brie_elearningdoc.com#ext#@cisco.onmicrosoft.com::712abed6-64c6-4c4c-80f1-14676a42bb74" providerId="AD" clId="Web-{565A6705-544D-1F54-8CB8-6EC2CE5C2010}" dt="2022-11-29T02:42:36.696" v="238" actId="20577"/>
          <ac:spMkLst>
            <pc:docMk/>
            <pc:sldMk cId="1818403641" sldId="1079"/>
            <ac:spMk id="5" creationId="{00000000-0000-0000-0000-000000000000}"/>
          </ac:spMkLst>
        </pc:spChg>
      </pc:sldChg>
      <pc:sldChg chg="modSp">
        <pc:chgData name="Brie Nelson" userId="S::brie_elearningdoc.com#ext#@cisco.onmicrosoft.com::712abed6-64c6-4c4c-80f1-14676a42bb74" providerId="AD" clId="Web-{565A6705-544D-1F54-8CB8-6EC2CE5C2010}" dt="2022-11-29T00:54:22.010" v="24" actId="1076"/>
        <pc:sldMkLst>
          <pc:docMk/>
          <pc:sldMk cId="1697483835" sldId="1080"/>
        </pc:sldMkLst>
        <pc:graphicFrameChg chg="mod modGraphic">
          <ac:chgData name="Brie Nelson" userId="S::brie_elearningdoc.com#ext#@cisco.onmicrosoft.com::712abed6-64c6-4c4c-80f1-14676a42bb74" providerId="AD" clId="Web-{565A6705-544D-1F54-8CB8-6EC2CE5C2010}" dt="2022-11-29T00:54:22.010" v="24" actId="1076"/>
          <ac:graphicFrameMkLst>
            <pc:docMk/>
            <pc:sldMk cId="1697483835" sldId="1080"/>
            <ac:graphicFrameMk id="11" creationId="{00000000-0000-0000-0000-000000000000}"/>
          </ac:graphicFrameMkLst>
        </pc:graphicFrameChg>
      </pc:sldChg>
      <pc:sldChg chg="modSp">
        <pc:chgData name="Brie Nelson" userId="S::brie_elearningdoc.com#ext#@cisco.onmicrosoft.com::712abed6-64c6-4c4c-80f1-14676a42bb74" providerId="AD" clId="Web-{565A6705-544D-1F54-8CB8-6EC2CE5C2010}" dt="2022-11-29T01:20:35.857" v="90" actId="20577"/>
        <pc:sldMkLst>
          <pc:docMk/>
          <pc:sldMk cId="2367449804" sldId="1081"/>
        </pc:sldMkLst>
        <pc:spChg chg="mod">
          <ac:chgData name="Brie Nelson" userId="S::brie_elearningdoc.com#ext#@cisco.onmicrosoft.com::712abed6-64c6-4c4c-80f1-14676a42bb74" providerId="AD" clId="Web-{565A6705-544D-1F54-8CB8-6EC2CE5C2010}" dt="2022-11-29T01:20:35.857" v="90" actId="20577"/>
          <ac:spMkLst>
            <pc:docMk/>
            <pc:sldMk cId="2367449804" sldId="1081"/>
            <ac:spMk id="4" creationId="{86E31F9B-8CD2-8DE6-5B07-06FDC121000E}"/>
          </ac:spMkLst>
        </pc:spChg>
      </pc:sldChg>
      <pc:sldChg chg="modSp">
        <pc:chgData name="Brie Nelson" userId="S::brie_elearningdoc.com#ext#@cisco.onmicrosoft.com::712abed6-64c6-4c4c-80f1-14676a42bb74" providerId="AD" clId="Web-{565A6705-544D-1F54-8CB8-6EC2CE5C2010}" dt="2022-11-29T01:32:01.692" v="188"/>
        <pc:sldMkLst>
          <pc:docMk/>
          <pc:sldMk cId="426956359" sldId="1082"/>
        </pc:sldMkLst>
        <pc:graphicFrameChg chg="mod modGraphic">
          <ac:chgData name="Brie Nelson" userId="S::brie_elearningdoc.com#ext#@cisco.onmicrosoft.com::712abed6-64c6-4c4c-80f1-14676a42bb74" providerId="AD" clId="Web-{565A6705-544D-1F54-8CB8-6EC2CE5C2010}" dt="2022-11-29T01:32:01.692" v="188"/>
          <ac:graphicFrameMkLst>
            <pc:docMk/>
            <pc:sldMk cId="426956359" sldId="1082"/>
            <ac:graphicFrameMk id="22" creationId="{00000000-0000-0000-0000-000000000000}"/>
          </ac:graphicFrameMkLst>
        </pc:graphicFrameChg>
      </pc:sldChg>
      <pc:sldChg chg="modSp">
        <pc:chgData name="Brie Nelson" userId="S::brie_elearningdoc.com#ext#@cisco.onmicrosoft.com::712abed6-64c6-4c4c-80f1-14676a42bb74" providerId="AD" clId="Web-{565A6705-544D-1F54-8CB8-6EC2CE5C2010}" dt="2022-11-29T01:44:38.326" v="214" actId="1076"/>
        <pc:sldMkLst>
          <pc:docMk/>
          <pc:sldMk cId="79476008" sldId="1084"/>
        </pc:sldMkLst>
        <pc:spChg chg="mod">
          <ac:chgData name="Brie Nelson" userId="S::brie_elearningdoc.com#ext#@cisco.onmicrosoft.com::712abed6-64c6-4c4c-80f1-14676a42bb74" providerId="AD" clId="Web-{565A6705-544D-1F54-8CB8-6EC2CE5C2010}" dt="2022-11-29T01:44:38.326" v="214" actId="1076"/>
          <ac:spMkLst>
            <pc:docMk/>
            <pc:sldMk cId="79476008" sldId="1084"/>
            <ac:spMk id="5" creationId="{00000000-0000-0000-0000-000000000000}"/>
          </ac:spMkLst>
        </pc:spChg>
      </pc:sldChg>
      <pc:sldChg chg="modSp">
        <pc:chgData name="Brie Nelson" userId="S::brie_elearningdoc.com#ext#@cisco.onmicrosoft.com::712abed6-64c6-4c4c-80f1-14676a42bb74" providerId="AD" clId="Web-{565A6705-544D-1F54-8CB8-6EC2CE5C2010}" dt="2022-11-29T01:58:31.024" v="226" actId="1076"/>
        <pc:sldMkLst>
          <pc:docMk/>
          <pc:sldMk cId="519903394" sldId="1086"/>
        </pc:sldMkLst>
        <pc:spChg chg="mod">
          <ac:chgData name="Brie Nelson" userId="S::brie_elearningdoc.com#ext#@cisco.onmicrosoft.com::712abed6-64c6-4c4c-80f1-14676a42bb74" providerId="AD" clId="Web-{565A6705-544D-1F54-8CB8-6EC2CE5C2010}" dt="2022-11-29T01:58:31.024" v="226" actId="1076"/>
          <ac:spMkLst>
            <pc:docMk/>
            <pc:sldMk cId="519903394" sldId="1086"/>
            <ac:spMk id="5" creationId="{00000000-0000-0000-0000-000000000000}"/>
          </ac:spMkLst>
        </pc:spChg>
      </pc:sldChg>
    </pc:docChg>
  </pc:docChgLst>
  <pc:docChgLst>
    <pc:chgData name="Anna Bolen -X (abolen - UNICON INC at Cisco)" userId="8fcf5b57-97b6-40ce-9683-275924855fa8" providerId="ADAL" clId="{23E9CA93-87BC-4421-949E-7C8A58064FD7}"/>
    <pc:docChg chg="custSel modSld">
      <pc:chgData name="Anna Bolen -X (abolen - UNICON INC at Cisco)" userId="8fcf5b57-97b6-40ce-9683-275924855fa8" providerId="ADAL" clId="{23E9CA93-87BC-4421-949E-7C8A58064FD7}" dt="2022-12-16T18:07:54.317" v="99" actId="6549"/>
      <pc:docMkLst>
        <pc:docMk/>
      </pc:docMkLst>
      <pc:sldChg chg="modSp mod modShow">
        <pc:chgData name="Anna Bolen -X (abolen - UNICON INC at Cisco)" userId="8fcf5b57-97b6-40ce-9683-275924855fa8" providerId="ADAL" clId="{23E9CA93-87BC-4421-949E-7C8A58064FD7}" dt="2022-12-13T20:59:40.963" v="98" actId="729"/>
        <pc:sldMkLst>
          <pc:docMk/>
          <pc:sldMk cId="0" sldId="256"/>
        </pc:sldMkLst>
        <pc:spChg chg="mod">
          <ac:chgData name="Anna Bolen -X (abolen - UNICON INC at Cisco)" userId="8fcf5b57-97b6-40ce-9683-275924855fa8" providerId="ADAL" clId="{23E9CA93-87BC-4421-949E-7C8A58064FD7}" dt="2022-12-12T18:27:09.476" v="0" actId="14100"/>
          <ac:spMkLst>
            <pc:docMk/>
            <pc:sldMk cId="0" sldId="256"/>
            <ac:spMk id="3" creationId="{00000000-0000-0000-0000-000000000000}"/>
          </ac:spMkLst>
        </pc:spChg>
      </pc:sldChg>
      <pc:sldChg chg="modSp mod modShow">
        <pc:chgData name="Anna Bolen -X (abolen - UNICON INC at Cisco)" userId="8fcf5b57-97b6-40ce-9683-275924855fa8" providerId="ADAL" clId="{23E9CA93-87BC-4421-949E-7C8A58064FD7}" dt="2022-12-16T18:07:54.317" v="99" actId="6549"/>
        <pc:sldMkLst>
          <pc:docMk/>
          <pc:sldMk cId="0" sldId="257"/>
        </pc:sldMkLst>
        <pc:spChg chg="mod">
          <ac:chgData name="Anna Bolen -X (abolen - UNICON INC at Cisco)" userId="8fcf5b57-97b6-40ce-9683-275924855fa8" providerId="ADAL" clId="{23E9CA93-87BC-4421-949E-7C8A58064FD7}" dt="2022-12-16T18:07:54.317" v="99" actId="6549"/>
          <ac:spMkLst>
            <pc:docMk/>
            <pc:sldMk cId="0" sldId="257"/>
            <ac:spMk id="3" creationId="{00000000-0000-0000-0000-000000000000}"/>
          </ac:spMkLst>
        </pc:spChg>
      </pc:sldChg>
      <pc:sldChg chg="modSp mod modShow">
        <pc:chgData name="Anna Bolen -X (abolen - UNICON INC at Cisco)" userId="8fcf5b57-97b6-40ce-9683-275924855fa8" providerId="ADAL" clId="{23E9CA93-87BC-4421-949E-7C8A58064FD7}" dt="2022-12-12T18:32:57.983" v="61" actId="729"/>
        <pc:sldMkLst>
          <pc:docMk/>
          <pc:sldMk cId="0" sldId="258"/>
        </pc:sldMkLst>
        <pc:graphicFrameChg chg="ord">
          <ac:chgData name="Anna Bolen -X (abolen - UNICON INC at Cisco)" userId="8fcf5b57-97b6-40ce-9683-275924855fa8" providerId="ADAL" clId="{23E9CA93-87BC-4421-949E-7C8A58064FD7}" dt="2022-12-12T18:27:33.040" v="26" actId="13244"/>
          <ac:graphicFrameMkLst>
            <pc:docMk/>
            <pc:sldMk cId="0" sldId="258"/>
            <ac:graphicFrameMk id="6" creationId="{CEA739AB-83E7-3356-BA00-BC3B68876B93}"/>
          </ac:graphicFrameMkLst>
        </pc:graphicFrameChg>
      </pc:sldChg>
      <pc:sldChg chg="mod modShow">
        <pc:chgData name="Anna Bolen -X (abolen - UNICON INC at Cisco)" userId="8fcf5b57-97b6-40ce-9683-275924855fa8" providerId="ADAL" clId="{23E9CA93-87BC-4421-949E-7C8A58064FD7}" dt="2022-12-12T18:32:57.983" v="61" actId="729"/>
        <pc:sldMkLst>
          <pc:docMk/>
          <pc:sldMk cId="0" sldId="259"/>
        </pc:sldMkLst>
      </pc:sldChg>
      <pc:sldChg chg="delSp modSp mod modShow">
        <pc:chgData name="Anna Bolen -X (abolen - UNICON INC at Cisco)" userId="8fcf5b57-97b6-40ce-9683-275924855fa8" providerId="ADAL" clId="{23E9CA93-87BC-4421-949E-7C8A58064FD7}" dt="2022-12-12T18:32:57.983" v="61" actId="729"/>
        <pc:sldMkLst>
          <pc:docMk/>
          <pc:sldMk cId="0" sldId="260"/>
        </pc:sldMkLst>
        <pc:spChg chg="del">
          <ac:chgData name="Anna Bolen -X (abolen - UNICON INC at Cisco)" userId="8fcf5b57-97b6-40ce-9683-275924855fa8" providerId="ADAL" clId="{23E9CA93-87BC-4421-949E-7C8A58064FD7}" dt="2022-12-12T18:27:46.571" v="28" actId="478"/>
          <ac:spMkLst>
            <pc:docMk/>
            <pc:sldMk cId="0" sldId="260"/>
            <ac:spMk id="3" creationId="{00000000-0000-0000-0000-000000000000}"/>
          </ac:spMkLst>
        </pc:spChg>
        <pc:spChg chg="ord">
          <ac:chgData name="Anna Bolen -X (abolen - UNICON INC at Cisco)" userId="8fcf5b57-97b6-40ce-9683-275924855fa8" providerId="ADAL" clId="{23E9CA93-87BC-4421-949E-7C8A58064FD7}" dt="2022-12-12T18:27:50.498" v="29" actId="13244"/>
          <ac:spMkLst>
            <pc:docMk/>
            <pc:sldMk cId="0" sldId="260"/>
            <ac:spMk id="5" creationId="{7188AF34-F17D-65FE-91B6-733B90851DC8}"/>
          </ac:spMkLst>
        </pc:spChg>
        <pc:spChg chg="ord">
          <ac:chgData name="Anna Bolen -X (abolen - UNICON INC at Cisco)" userId="8fcf5b57-97b6-40ce-9683-275924855fa8" providerId="ADAL" clId="{23E9CA93-87BC-4421-949E-7C8A58064FD7}" dt="2022-12-12T18:28:41.836" v="39" actId="13244"/>
          <ac:spMkLst>
            <pc:docMk/>
            <pc:sldMk cId="0" sldId="260"/>
            <ac:spMk id="25" creationId="{00000000-0000-0000-0000-000000000000}"/>
          </ac:spMkLst>
        </pc:spChg>
        <pc:graphicFrameChg chg="mod">
          <ac:chgData name="Anna Bolen -X (abolen - UNICON INC at Cisco)" userId="8fcf5b57-97b6-40ce-9683-275924855fa8" providerId="ADAL" clId="{23E9CA93-87BC-4421-949E-7C8A58064FD7}" dt="2022-12-12T18:27:55.884" v="37" actId="1036"/>
          <ac:graphicFrameMkLst>
            <pc:docMk/>
            <pc:sldMk cId="0" sldId="260"/>
            <ac:graphicFrameMk id="4" creationId="{40064EF4-EE2B-342C-EA9E-699582F380FF}"/>
          </ac:graphicFrameMkLst>
        </pc:graphicFrameChg>
      </pc:sldChg>
      <pc:sldChg chg="modSp mod modShow">
        <pc:chgData name="Anna Bolen -X (abolen - UNICON INC at Cisco)" userId="8fcf5b57-97b6-40ce-9683-275924855fa8" providerId="ADAL" clId="{23E9CA93-87BC-4421-949E-7C8A58064FD7}" dt="2022-12-12T18:32:57.983" v="61" actId="729"/>
        <pc:sldMkLst>
          <pc:docMk/>
          <pc:sldMk cId="0" sldId="261"/>
        </pc:sldMkLst>
        <pc:spChg chg="mod">
          <ac:chgData name="Anna Bolen -X (abolen - UNICON INC at Cisco)" userId="8fcf5b57-97b6-40ce-9683-275924855fa8" providerId="ADAL" clId="{23E9CA93-87BC-4421-949E-7C8A58064FD7}" dt="2022-12-12T18:29:07.526" v="51" actId="1036"/>
          <ac:spMkLst>
            <pc:docMk/>
            <pc:sldMk cId="0" sldId="261"/>
            <ac:spMk id="3" creationId="{00000000-0000-0000-0000-000000000000}"/>
          </ac:spMkLst>
        </pc:spChg>
      </pc:sldChg>
      <pc:sldChg chg="modSp mod">
        <pc:chgData name="Anna Bolen -X (abolen - UNICON INC at Cisco)" userId="8fcf5b57-97b6-40ce-9683-275924855fa8" providerId="ADAL" clId="{23E9CA93-87BC-4421-949E-7C8A58064FD7}" dt="2022-12-12T18:33:36.696" v="74" actId="1038"/>
        <pc:sldMkLst>
          <pc:docMk/>
          <pc:sldMk cId="0" sldId="264"/>
        </pc:sldMkLst>
        <pc:spChg chg="ord">
          <ac:chgData name="Anna Bolen -X (abolen - UNICON INC at Cisco)" userId="8fcf5b57-97b6-40ce-9683-275924855fa8" providerId="ADAL" clId="{23E9CA93-87BC-4421-949E-7C8A58064FD7}" dt="2022-12-12T18:33:32.214" v="66" actId="13244"/>
          <ac:spMkLst>
            <pc:docMk/>
            <pc:sldMk cId="0" sldId="264"/>
            <ac:spMk id="7" creationId="{C007D2D9-0DEF-2AEF-987F-23BADC77C9EC}"/>
          </ac:spMkLst>
        </pc:spChg>
        <pc:spChg chg="ord">
          <ac:chgData name="Anna Bolen -X (abolen - UNICON INC at Cisco)" userId="8fcf5b57-97b6-40ce-9683-275924855fa8" providerId="ADAL" clId="{23E9CA93-87BC-4421-949E-7C8A58064FD7}" dt="2022-12-12T18:33:30.242" v="65" actId="13244"/>
          <ac:spMkLst>
            <pc:docMk/>
            <pc:sldMk cId="0" sldId="264"/>
            <ac:spMk id="25" creationId="{00000000-0000-0000-0000-000000000000}"/>
          </ac:spMkLst>
        </pc:spChg>
        <pc:picChg chg="mod">
          <ac:chgData name="Anna Bolen -X (abolen - UNICON INC at Cisco)" userId="8fcf5b57-97b6-40ce-9683-275924855fa8" providerId="ADAL" clId="{23E9CA93-87BC-4421-949E-7C8A58064FD7}" dt="2022-12-12T18:33:36.696" v="74" actId="1038"/>
          <ac:picMkLst>
            <pc:docMk/>
            <pc:sldMk cId="0" sldId="264"/>
            <ac:picMk id="4" creationId="{9EAEED96-7C9D-80BE-816C-AC528FFFDB12}"/>
          </ac:picMkLst>
        </pc:picChg>
      </pc:sldChg>
      <pc:sldChg chg="modSp mod">
        <pc:chgData name="Anna Bolen -X (abolen - UNICON INC at Cisco)" userId="8fcf5b57-97b6-40ce-9683-275924855fa8" providerId="ADAL" clId="{23E9CA93-87BC-4421-949E-7C8A58064FD7}" dt="2022-12-12T18:35:01.710" v="81" actId="13244"/>
        <pc:sldMkLst>
          <pc:docMk/>
          <pc:sldMk cId="0" sldId="265"/>
        </pc:sldMkLst>
        <pc:spChg chg="mod">
          <ac:chgData name="Anna Bolen -X (abolen - UNICON INC at Cisco)" userId="8fcf5b57-97b6-40ce-9683-275924855fa8" providerId="ADAL" clId="{23E9CA93-87BC-4421-949E-7C8A58064FD7}" dt="2022-12-12T18:34:58.865" v="80" actId="14100"/>
          <ac:spMkLst>
            <pc:docMk/>
            <pc:sldMk cId="0" sldId="265"/>
            <ac:spMk id="3" creationId="{00000000-0000-0000-0000-000000000000}"/>
          </ac:spMkLst>
        </pc:spChg>
        <pc:spChg chg="ord">
          <ac:chgData name="Anna Bolen -X (abolen - UNICON INC at Cisco)" userId="8fcf5b57-97b6-40ce-9683-275924855fa8" providerId="ADAL" clId="{23E9CA93-87BC-4421-949E-7C8A58064FD7}" dt="2022-12-12T18:35:01.710" v="81" actId="13244"/>
          <ac:spMkLst>
            <pc:docMk/>
            <pc:sldMk cId="0" sldId="265"/>
            <ac:spMk id="4" creationId="{F92DE180-DEC4-C482-E6BC-281176779323}"/>
          </ac:spMkLst>
        </pc:spChg>
      </pc:sldChg>
      <pc:sldChg chg="delSp modSp mod">
        <pc:chgData name="Anna Bolen -X (abolen - UNICON INC at Cisco)" userId="8fcf5b57-97b6-40ce-9683-275924855fa8" providerId="ADAL" clId="{23E9CA93-87BC-4421-949E-7C8A58064FD7}" dt="2022-12-12T18:35:22.569" v="83" actId="12"/>
        <pc:sldMkLst>
          <pc:docMk/>
          <pc:sldMk cId="0" sldId="268"/>
        </pc:sldMkLst>
        <pc:spChg chg="mod">
          <ac:chgData name="Anna Bolen -X (abolen - UNICON INC at Cisco)" userId="8fcf5b57-97b6-40ce-9683-275924855fa8" providerId="ADAL" clId="{23E9CA93-87BC-4421-949E-7C8A58064FD7}" dt="2022-12-12T18:35:22.569" v="83" actId="12"/>
          <ac:spMkLst>
            <pc:docMk/>
            <pc:sldMk cId="0" sldId="268"/>
            <ac:spMk id="5" creationId="{00000000-0000-0000-0000-000000000000}"/>
          </ac:spMkLst>
        </pc:spChg>
        <pc:picChg chg="del">
          <ac:chgData name="Anna Bolen -X (abolen - UNICON INC at Cisco)" userId="8fcf5b57-97b6-40ce-9683-275924855fa8" providerId="ADAL" clId="{23E9CA93-87BC-4421-949E-7C8A58064FD7}" dt="2022-12-12T18:35:17.453" v="82" actId="478"/>
          <ac:picMkLst>
            <pc:docMk/>
            <pc:sldMk cId="0" sldId="268"/>
            <ac:picMk id="4" creationId="{92C25BAC-A35E-D461-344F-850C09441CD3}"/>
          </ac:picMkLst>
        </pc:picChg>
      </pc:sldChg>
      <pc:sldChg chg="modSp mod">
        <pc:chgData name="Anna Bolen -X (abolen - UNICON INC at Cisco)" userId="8fcf5b57-97b6-40ce-9683-275924855fa8" providerId="ADAL" clId="{23E9CA93-87BC-4421-949E-7C8A58064FD7}" dt="2022-12-12T18:35:46.778" v="84" actId="13244"/>
        <pc:sldMkLst>
          <pc:docMk/>
          <pc:sldMk cId="0" sldId="270"/>
        </pc:sldMkLst>
        <pc:picChg chg="ord">
          <ac:chgData name="Anna Bolen -X (abolen - UNICON INC at Cisco)" userId="8fcf5b57-97b6-40ce-9683-275924855fa8" providerId="ADAL" clId="{23E9CA93-87BC-4421-949E-7C8A58064FD7}" dt="2022-12-12T18:35:46.778" v="84" actId="13244"/>
          <ac:picMkLst>
            <pc:docMk/>
            <pc:sldMk cId="0" sldId="270"/>
            <ac:picMk id="4" creationId="{E2A29788-62F8-163F-E339-5E529E8041F0}"/>
          </ac:picMkLst>
        </pc:picChg>
      </pc:sldChg>
      <pc:sldChg chg="modSp mod">
        <pc:chgData name="Anna Bolen -X (abolen - UNICON INC at Cisco)" userId="8fcf5b57-97b6-40ce-9683-275924855fa8" providerId="ADAL" clId="{23E9CA93-87BC-4421-949E-7C8A58064FD7}" dt="2022-12-12T18:35:52.536" v="85" actId="14100"/>
        <pc:sldMkLst>
          <pc:docMk/>
          <pc:sldMk cId="0" sldId="272"/>
        </pc:sldMkLst>
        <pc:spChg chg="mod">
          <ac:chgData name="Anna Bolen -X (abolen - UNICON INC at Cisco)" userId="8fcf5b57-97b6-40ce-9683-275924855fa8" providerId="ADAL" clId="{23E9CA93-87BC-4421-949E-7C8A58064FD7}" dt="2022-12-12T18:35:52.536" v="85" actId="14100"/>
          <ac:spMkLst>
            <pc:docMk/>
            <pc:sldMk cId="0" sldId="272"/>
            <ac:spMk id="2" creationId="{00000000-0000-0000-0000-000000000000}"/>
          </ac:spMkLst>
        </pc:spChg>
      </pc:sldChg>
      <pc:sldChg chg="delSp modSp mod">
        <pc:chgData name="Anna Bolen -X (abolen - UNICON INC at Cisco)" userId="8fcf5b57-97b6-40ce-9683-275924855fa8" providerId="ADAL" clId="{23E9CA93-87BC-4421-949E-7C8A58064FD7}" dt="2022-12-12T18:36:01.607" v="87" actId="12"/>
        <pc:sldMkLst>
          <pc:docMk/>
          <pc:sldMk cId="0" sldId="273"/>
        </pc:sldMkLst>
        <pc:spChg chg="mod">
          <ac:chgData name="Anna Bolen -X (abolen - UNICON INC at Cisco)" userId="8fcf5b57-97b6-40ce-9683-275924855fa8" providerId="ADAL" clId="{23E9CA93-87BC-4421-949E-7C8A58064FD7}" dt="2022-12-12T18:36:01.607" v="87" actId="12"/>
          <ac:spMkLst>
            <pc:docMk/>
            <pc:sldMk cId="0" sldId="273"/>
            <ac:spMk id="5" creationId="{00000000-0000-0000-0000-000000000000}"/>
          </ac:spMkLst>
        </pc:spChg>
        <pc:picChg chg="del">
          <ac:chgData name="Anna Bolen -X (abolen - UNICON INC at Cisco)" userId="8fcf5b57-97b6-40ce-9683-275924855fa8" providerId="ADAL" clId="{23E9CA93-87BC-4421-949E-7C8A58064FD7}" dt="2022-12-12T18:35:57.686" v="86" actId="478"/>
          <ac:picMkLst>
            <pc:docMk/>
            <pc:sldMk cId="0" sldId="273"/>
            <ac:picMk id="4" creationId="{7C37378B-1945-9B2C-DA28-13D7D4D7501F}"/>
          </ac:picMkLst>
        </pc:picChg>
      </pc:sldChg>
      <pc:sldChg chg="delSp modSp mod">
        <pc:chgData name="Anna Bolen -X (abolen - UNICON INC at Cisco)" userId="8fcf5b57-97b6-40ce-9683-275924855fa8" providerId="ADAL" clId="{23E9CA93-87BC-4421-949E-7C8A58064FD7}" dt="2022-12-12T18:36:09.850" v="89" actId="12"/>
        <pc:sldMkLst>
          <pc:docMk/>
          <pc:sldMk cId="0" sldId="274"/>
        </pc:sldMkLst>
        <pc:spChg chg="mod">
          <ac:chgData name="Anna Bolen -X (abolen - UNICON INC at Cisco)" userId="8fcf5b57-97b6-40ce-9683-275924855fa8" providerId="ADAL" clId="{23E9CA93-87BC-4421-949E-7C8A58064FD7}" dt="2022-12-12T18:36:09.850" v="89" actId="12"/>
          <ac:spMkLst>
            <pc:docMk/>
            <pc:sldMk cId="0" sldId="274"/>
            <ac:spMk id="5" creationId="{00000000-0000-0000-0000-000000000000}"/>
          </ac:spMkLst>
        </pc:spChg>
        <pc:picChg chg="del">
          <ac:chgData name="Anna Bolen -X (abolen - UNICON INC at Cisco)" userId="8fcf5b57-97b6-40ce-9683-275924855fa8" providerId="ADAL" clId="{23E9CA93-87BC-4421-949E-7C8A58064FD7}" dt="2022-12-12T18:36:06.389" v="88" actId="478"/>
          <ac:picMkLst>
            <pc:docMk/>
            <pc:sldMk cId="0" sldId="274"/>
            <ac:picMk id="4" creationId="{6B467871-8420-6B0F-4ADB-13E3DEFA04ED}"/>
          </ac:picMkLst>
        </pc:picChg>
      </pc:sldChg>
      <pc:sldChg chg="modSp mod">
        <pc:chgData name="Anna Bolen -X (abolen - UNICON INC at Cisco)" userId="8fcf5b57-97b6-40ce-9683-275924855fa8" providerId="ADAL" clId="{23E9CA93-87BC-4421-949E-7C8A58064FD7}" dt="2022-12-12T18:36:18.877" v="90" actId="13244"/>
        <pc:sldMkLst>
          <pc:docMk/>
          <pc:sldMk cId="0" sldId="275"/>
        </pc:sldMkLst>
        <pc:spChg chg="ord">
          <ac:chgData name="Anna Bolen -X (abolen - UNICON INC at Cisco)" userId="8fcf5b57-97b6-40ce-9683-275924855fa8" providerId="ADAL" clId="{23E9CA93-87BC-4421-949E-7C8A58064FD7}" dt="2022-12-12T18:36:18.877" v="90" actId="13244"/>
          <ac:spMkLst>
            <pc:docMk/>
            <pc:sldMk cId="0" sldId="275"/>
            <ac:spMk id="25" creationId="{00000000-0000-0000-0000-000000000000}"/>
          </ac:spMkLst>
        </pc:spChg>
      </pc:sldChg>
      <pc:sldChg chg="modSp mod">
        <pc:chgData name="Anna Bolen -X (abolen - UNICON INC at Cisco)" userId="8fcf5b57-97b6-40ce-9683-275924855fa8" providerId="ADAL" clId="{23E9CA93-87BC-4421-949E-7C8A58064FD7}" dt="2022-12-12T18:36:39.631" v="92" actId="13244"/>
        <pc:sldMkLst>
          <pc:docMk/>
          <pc:sldMk cId="0" sldId="276"/>
        </pc:sldMkLst>
        <pc:spChg chg="ord">
          <ac:chgData name="Anna Bolen -X (abolen - UNICON INC at Cisco)" userId="8fcf5b57-97b6-40ce-9683-275924855fa8" providerId="ADAL" clId="{23E9CA93-87BC-4421-949E-7C8A58064FD7}" dt="2022-12-12T18:36:39.631" v="92" actId="13244"/>
          <ac:spMkLst>
            <pc:docMk/>
            <pc:sldMk cId="0" sldId="276"/>
            <ac:spMk id="25" creationId="{00000000-0000-0000-0000-000000000000}"/>
          </ac:spMkLst>
        </pc:spChg>
      </pc:sldChg>
      <pc:sldChg chg="modSp mod">
        <pc:chgData name="Anna Bolen -X (abolen - UNICON INC at Cisco)" userId="8fcf5b57-97b6-40ce-9683-275924855fa8" providerId="ADAL" clId="{23E9CA93-87BC-4421-949E-7C8A58064FD7}" dt="2022-12-12T18:37:25.094" v="95" actId="13244"/>
        <pc:sldMkLst>
          <pc:docMk/>
          <pc:sldMk cId="0" sldId="277"/>
        </pc:sldMkLst>
        <pc:spChg chg="mod">
          <ac:chgData name="Anna Bolen -X (abolen - UNICON INC at Cisco)" userId="8fcf5b57-97b6-40ce-9683-275924855fa8" providerId="ADAL" clId="{23E9CA93-87BC-4421-949E-7C8A58064FD7}" dt="2022-12-12T18:37:21.571" v="94" actId="14100"/>
          <ac:spMkLst>
            <pc:docMk/>
            <pc:sldMk cId="0" sldId="277"/>
            <ac:spMk id="6" creationId="{62CDBABD-4B5A-193D-25B5-CAA489004A52}"/>
          </ac:spMkLst>
        </pc:spChg>
        <pc:spChg chg="ord">
          <ac:chgData name="Anna Bolen -X (abolen - UNICON INC at Cisco)" userId="8fcf5b57-97b6-40ce-9683-275924855fa8" providerId="ADAL" clId="{23E9CA93-87BC-4421-949E-7C8A58064FD7}" dt="2022-12-12T18:37:14.875" v="93" actId="13244"/>
          <ac:spMkLst>
            <pc:docMk/>
            <pc:sldMk cId="0" sldId="277"/>
            <ac:spMk id="25" creationId="{00000000-0000-0000-0000-000000000000}"/>
          </ac:spMkLst>
        </pc:spChg>
        <pc:picChg chg="ord">
          <ac:chgData name="Anna Bolen -X (abolen - UNICON INC at Cisco)" userId="8fcf5b57-97b6-40ce-9683-275924855fa8" providerId="ADAL" clId="{23E9CA93-87BC-4421-949E-7C8A58064FD7}" dt="2022-12-12T18:37:25.094" v="95" actId="13244"/>
          <ac:picMkLst>
            <pc:docMk/>
            <pc:sldMk cId="0" sldId="277"/>
            <ac:picMk id="4" creationId="{10687197-DDA9-646E-47BD-52FE7BCE0E79}"/>
          </ac:picMkLst>
        </pc:picChg>
      </pc:sldChg>
      <pc:sldChg chg="modSp mod">
        <pc:chgData name="Anna Bolen -X (abolen - UNICON INC at Cisco)" userId="8fcf5b57-97b6-40ce-9683-275924855fa8" providerId="ADAL" clId="{23E9CA93-87BC-4421-949E-7C8A58064FD7}" dt="2022-12-12T18:37:40.905" v="96" actId="14100"/>
        <pc:sldMkLst>
          <pc:docMk/>
          <pc:sldMk cId="0" sldId="279"/>
        </pc:sldMkLst>
        <pc:spChg chg="mod">
          <ac:chgData name="Anna Bolen -X (abolen - UNICON INC at Cisco)" userId="8fcf5b57-97b6-40ce-9683-275924855fa8" providerId="ADAL" clId="{23E9CA93-87BC-4421-949E-7C8A58064FD7}" dt="2022-12-12T18:37:40.905" v="96" actId="14100"/>
          <ac:spMkLst>
            <pc:docMk/>
            <pc:sldMk cId="0" sldId="279"/>
            <ac:spMk id="2" creationId="{00000000-0000-0000-0000-000000000000}"/>
          </ac:spMkLst>
        </pc:spChg>
      </pc:sldChg>
      <pc:sldChg chg="modSp mod">
        <pc:chgData name="Anna Bolen -X (abolen - UNICON INC at Cisco)" userId="8fcf5b57-97b6-40ce-9683-275924855fa8" providerId="ADAL" clId="{23E9CA93-87BC-4421-949E-7C8A58064FD7}" dt="2022-12-12T18:37:53.789" v="97" actId="14100"/>
        <pc:sldMkLst>
          <pc:docMk/>
          <pc:sldMk cId="0" sldId="280"/>
        </pc:sldMkLst>
        <pc:spChg chg="mod">
          <ac:chgData name="Anna Bolen -X (abolen - UNICON INC at Cisco)" userId="8fcf5b57-97b6-40ce-9683-275924855fa8" providerId="ADAL" clId="{23E9CA93-87BC-4421-949E-7C8A58064FD7}" dt="2022-12-12T18:37:53.789" v="97" actId="14100"/>
          <ac:spMkLst>
            <pc:docMk/>
            <pc:sldMk cId="0" sldId="280"/>
            <ac:spMk id="5" creationId="{00000000-0000-0000-0000-000000000000}"/>
          </ac:spMkLst>
        </pc:spChg>
      </pc:sldChg>
      <pc:sldChg chg="modSp mod modShow">
        <pc:chgData name="Anna Bolen -X (abolen - UNICON INC at Cisco)" userId="8fcf5b57-97b6-40ce-9683-275924855fa8" providerId="ADAL" clId="{23E9CA93-87BC-4421-949E-7C8A58064FD7}" dt="2022-12-12T18:32:57.983" v="61" actId="729"/>
        <pc:sldMkLst>
          <pc:docMk/>
          <pc:sldMk cId="2226954716" sldId="1072"/>
        </pc:sldMkLst>
        <pc:spChg chg="ord">
          <ac:chgData name="Anna Bolen -X (abolen - UNICON INC at Cisco)" userId="8fcf5b57-97b6-40ce-9683-275924855fa8" providerId="ADAL" clId="{23E9CA93-87BC-4421-949E-7C8A58064FD7}" dt="2022-12-12T18:27:39.638" v="27" actId="13244"/>
          <ac:spMkLst>
            <pc:docMk/>
            <pc:sldMk cId="2226954716" sldId="1072"/>
            <ac:spMk id="25" creationId="{00000000-0000-0000-0000-000000000000}"/>
          </ac:spMkLst>
        </pc:spChg>
        <pc:graphicFrameChg chg="modGraphic">
          <ac:chgData name="Anna Bolen -X (abolen - UNICON INC at Cisco)" userId="8fcf5b57-97b6-40ce-9683-275924855fa8" providerId="ADAL" clId="{23E9CA93-87BC-4421-949E-7C8A58064FD7}" dt="2022-12-12T18:28:12.957" v="38" actId="242"/>
          <ac:graphicFrameMkLst>
            <pc:docMk/>
            <pc:sldMk cId="2226954716" sldId="1072"/>
            <ac:graphicFrameMk id="4" creationId="{74BDC3A2-25BF-088E-7180-9A2D59018DFF}"/>
          </ac:graphicFrameMkLst>
        </pc:graphicFrameChg>
      </pc:sldChg>
      <pc:sldChg chg="delSp modSp mod">
        <pc:chgData name="Anna Bolen -X (abolen - UNICON INC at Cisco)" userId="8fcf5b57-97b6-40ce-9683-275924855fa8" providerId="ADAL" clId="{23E9CA93-87BC-4421-949E-7C8A58064FD7}" dt="2022-12-12T18:33:15.400" v="64" actId="13244"/>
        <pc:sldMkLst>
          <pc:docMk/>
          <pc:sldMk cId="1525672446" sldId="1075"/>
        </pc:sldMkLst>
        <pc:spChg chg="del">
          <ac:chgData name="Anna Bolen -X (abolen - UNICON INC at Cisco)" userId="8fcf5b57-97b6-40ce-9683-275924855fa8" providerId="ADAL" clId="{23E9CA93-87BC-4421-949E-7C8A58064FD7}" dt="2022-12-12T18:32:13.493" v="58" actId="478"/>
          <ac:spMkLst>
            <pc:docMk/>
            <pc:sldMk cId="1525672446" sldId="1075"/>
            <ac:spMk id="3" creationId="{00000000-0000-0000-0000-000000000000}"/>
          </ac:spMkLst>
        </pc:spChg>
        <pc:spChg chg="ord">
          <ac:chgData name="Anna Bolen -X (abolen - UNICON INC at Cisco)" userId="8fcf5b57-97b6-40ce-9683-275924855fa8" providerId="ADAL" clId="{23E9CA93-87BC-4421-949E-7C8A58064FD7}" dt="2022-12-12T18:32:47.461" v="60" actId="13244"/>
          <ac:spMkLst>
            <pc:docMk/>
            <pc:sldMk cId="1525672446" sldId="1075"/>
            <ac:spMk id="5" creationId="{7188AF34-F17D-65FE-91B6-733B90851DC8}"/>
          </ac:spMkLst>
        </pc:spChg>
        <pc:spChg chg="ord">
          <ac:chgData name="Anna Bolen -X (abolen - UNICON INC at Cisco)" userId="8fcf5b57-97b6-40ce-9683-275924855fa8" providerId="ADAL" clId="{23E9CA93-87BC-4421-949E-7C8A58064FD7}" dt="2022-12-12T18:33:15.400" v="64" actId="13244"/>
          <ac:spMkLst>
            <pc:docMk/>
            <pc:sldMk cId="1525672446" sldId="1075"/>
            <ac:spMk id="25" creationId="{00000000-0000-0000-0000-000000000000}"/>
          </ac:spMkLst>
        </pc:spChg>
        <pc:graphicFrameChg chg="ord">
          <ac:chgData name="Anna Bolen -X (abolen - UNICON INC at Cisco)" userId="8fcf5b57-97b6-40ce-9683-275924855fa8" providerId="ADAL" clId="{23E9CA93-87BC-4421-949E-7C8A58064FD7}" dt="2022-12-12T18:33:13.839" v="63" actId="13244"/>
          <ac:graphicFrameMkLst>
            <pc:docMk/>
            <pc:sldMk cId="1525672446" sldId="1075"/>
            <ac:graphicFrameMk id="4" creationId="{40064EF4-EE2B-342C-EA9E-699582F380FF}"/>
          </ac:graphicFrameMkLst>
        </pc:graphicFrameChg>
      </pc:sldChg>
      <pc:sldChg chg="modSp mod">
        <pc:chgData name="Anna Bolen -X (abolen - UNICON INC at Cisco)" userId="8fcf5b57-97b6-40ce-9683-275924855fa8" providerId="ADAL" clId="{23E9CA93-87BC-4421-949E-7C8A58064FD7}" dt="2022-12-12T18:34:44.049" v="79" actId="13244"/>
        <pc:sldMkLst>
          <pc:docMk/>
          <pc:sldMk cId="3603382251" sldId="1077"/>
        </pc:sldMkLst>
        <pc:spChg chg="mod">
          <ac:chgData name="Anna Bolen -X (abolen - UNICON INC at Cisco)" userId="8fcf5b57-97b6-40ce-9683-275924855fa8" providerId="ADAL" clId="{23E9CA93-87BC-4421-949E-7C8A58064FD7}" dt="2022-12-12T18:34:34.273" v="77" actId="14100"/>
          <ac:spMkLst>
            <pc:docMk/>
            <pc:sldMk cId="3603382251" sldId="1077"/>
            <ac:spMk id="5" creationId="{00000000-0000-0000-0000-000000000000}"/>
          </ac:spMkLst>
        </pc:spChg>
        <pc:spChg chg="ord">
          <ac:chgData name="Anna Bolen -X (abolen - UNICON INC at Cisco)" userId="8fcf5b57-97b6-40ce-9683-275924855fa8" providerId="ADAL" clId="{23E9CA93-87BC-4421-949E-7C8A58064FD7}" dt="2022-12-12T18:34:44.049" v="79" actId="13244"/>
          <ac:spMkLst>
            <pc:docMk/>
            <pc:sldMk cId="3603382251" sldId="1077"/>
            <ac:spMk id="7" creationId="{55DDB8ED-AF71-2BD2-D377-79DCCDBD3F9E}"/>
          </ac:spMkLst>
        </pc:spChg>
        <pc:spChg chg="ord">
          <ac:chgData name="Anna Bolen -X (abolen - UNICON INC at Cisco)" userId="8fcf5b57-97b6-40ce-9683-275924855fa8" providerId="ADAL" clId="{23E9CA93-87BC-4421-949E-7C8A58064FD7}" dt="2022-12-12T18:34:37.172" v="78" actId="13244"/>
          <ac:spMkLst>
            <pc:docMk/>
            <pc:sldMk cId="3603382251" sldId="1077"/>
            <ac:spMk id="25" creationId="{00000000-0000-0000-0000-000000000000}"/>
          </ac:spMkLst>
        </pc:spChg>
      </pc:sldChg>
      <pc:sldChg chg="modSp mod">
        <pc:chgData name="Anna Bolen -X (abolen - UNICON INC at Cisco)" userId="8fcf5b57-97b6-40ce-9683-275924855fa8" providerId="ADAL" clId="{23E9CA93-87BC-4421-949E-7C8A58064FD7}" dt="2022-12-12T18:36:29.687" v="91" actId="13244"/>
        <pc:sldMkLst>
          <pc:docMk/>
          <pc:sldMk cId="2367449804" sldId="1081"/>
        </pc:sldMkLst>
        <pc:spChg chg="ord">
          <ac:chgData name="Anna Bolen -X (abolen - UNICON INC at Cisco)" userId="8fcf5b57-97b6-40ce-9683-275924855fa8" providerId="ADAL" clId="{23E9CA93-87BC-4421-949E-7C8A58064FD7}" dt="2022-12-12T18:36:29.687" v="91" actId="13244"/>
          <ac:spMkLst>
            <pc:docMk/>
            <pc:sldMk cId="2367449804" sldId="1081"/>
            <ac:spMk id="4" creationId="{86E31F9B-8CD2-8DE6-5B07-06FDC121000E}"/>
          </ac:spMkLst>
        </pc:spChg>
      </pc:sldChg>
      <pc:sldChg chg="modSp mod modShow">
        <pc:chgData name="Anna Bolen -X (abolen - UNICON INC at Cisco)" userId="8fcf5b57-97b6-40ce-9683-275924855fa8" providerId="ADAL" clId="{23E9CA93-87BC-4421-949E-7C8A58064FD7}" dt="2022-12-12T18:32:57.983" v="61" actId="729"/>
        <pc:sldMkLst>
          <pc:docMk/>
          <pc:sldMk cId="1686786111" sldId="1090"/>
        </pc:sldMkLst>
        <pc:spChg chg="mod">
          <ac:chgData name="Anna Bolen -X (abolen - UNICON INC at Cisco)" userId="8fcf5b57-97b6-40ce-9683-275924855fa8" providerId="ADAL" clId="{23E9CA93-87BC-4421-949E-7C8A58064FD7}" dt="2022-12-12T18:31:14.003" v="57" actId="6549"/>
          <ac:spMkLst>
            <pc:docMk/>
            <pc:sldMk cId="1686786111" sldId="1090"/>
            <ac:spMk id="3" creationId="{00000000-0000-0000-0000-000000000000}"/>
          </ac:spMkLst>
        </pc:spChg>
      </pc:sldChg>
    </pc:docChg>
  </pc:docChgLst>
  <pc:docChgLst>
    <pc:chgData name="Anna Bolen -X (abolen - UNICON INC at Cisco)" userId="8fcf5b57-97b6-40ce-9683-275924855fa8" providerId="ADAL" clId="{25C6E763-2728-4B3A-ACE8-8119CDAF3E5F}"/>
    <pc:docChg chg="custSel modSld">
      <pc:chgData name="Anna Bolen -X (abolen - UNICON INC at Cisco)" userId="8fcf5b57-97b6-40ce-9683-275924855fa8" providerId="ADAL" clId="{25C6E763-2728-4B3A-ACE8-8119CDAF3E5F}" dt="2023-03-23T17:23:10.101" v="3" actId="313"/>
      <pc:docMkLst>
        <pc:docMk/>
      </pc:docMkLst>
      <pc:sldChg chg="modSp mod modNotesTx">
        <pc:chgData name="Anna Bolen -X (abolen - UNICON INC at Cisco)" userId="8fcf5b57-97b6-40ce-9683-275924855fa8" providerId="ADAL" clId="{25C6E763-2728-4B3A-ACE8-8119CDAF3E5F}" dt="2023-03-23T17:23:08.782" v="1" actId="313"/>
        <pc:sldMkLst>
          <pc:docMk/>
          <pc:sldMk cId="0" sldId="256"/>
        </pc:sldMkLst>
        <pc:spChg chg="mod">
          <ac:chgData name="Anna Bolen -X (abolen - UNICON INC at Cisco)" userId="8fcf5b57-97b6-40ce-9683-275924855fa8" providerId="ADAL" clId="{25C6E763-2728-4B3A-ACE8-8119CDAF3E5F}" dt="2023-03-23T17:23:08.158" v="0" actId="313"/>
          <ac:spMkLst>
            <pc:docMk/>
            <pc:sldMk cId="0" sldId="256"/>
            <ac:spMk id="4" creationId="{00000000-0000-0000-0000-000000000000}"/>
          </ac:spMkLst>
        </pc:spChg>
      </pc:sldChg>
      <pc:sldChg chg="modSp mod modNotesTx">
        <pc:chgData name="Anna Bolen -X (abolen - UNICON INC at Cisco)" userId="8fcf5b57-97b6-40ce-9683-275924855fa8" providerId="ADAL" clId="{25C6E763-2728-4B3A-ACE8-8119CDAF3E5F}" dt="2023-03-23T17:23:10.101" v="3" actId="313"/>
        <pc:sldMkLst>
          <pc:docMk/>
          <pc:sldMk cId="0" sldId="262"/>
        </pc:sldMkLst>
        <pc:spChg chg="mod">
          <ac:chgData name="Anna Bolen -X (abolen - UNICON INC at Cisco)" userId="8fcf5b57-97b6-40ce-9683-275924855fa8" providerId="ADAL" clId="{25C6E763-2728-4B3A-ACE8-8119CDAF3E5F}" dt="2023-03-23T17:23:09.453" v="2" actId="313"/>
          <ac:spMkLst>
            <pc:docMk/>
            <pc:sldMk cId="0" sldId="262"/>
            <ac:spMk id="3" creationId="{00000000-0000-0000-0000-000000000000}"/>
          </ac:spMkLst>
        </pc:spChg>
      </pc:sldChg>
    </pc:docChg>
  </pc:docChgLst>
  <pc:docChgLst>
    <pc:chgData name="Anna Bolen -X (abolen - UNICON INC at Cisco)" userId="8fcf5b57-97b6-40ce-9683-275924855fa8" providerId="ADAL" clId="{A1BDEF18-6A2F-44E8-A406-271D3012B71B}"/>
    <pc:docChg chg="addSld delSld modSld">
      <pc:chgData name="Anna Bolen -X (abolen - UNICON INC at Cisco)" userId="8fcf5b57-97b6-40ce-9683-275924855fa8" providerId="ADAL" clId="{A1BDEF18-6A2F-44E8-A406-271D3012B71B}" dt="2022-10-25T20:57:08.870" v="13" actId="20577"/>
      <pc:docMkLst>
        <pc:docMk/>
      </pc:docMkLst>
      <pc:sldChg chg="modSp add del mod">
        <pc:chgData name="Anna Bolen -X (abolen - UNICON INC at Cisco)" userId="8fcf5b57-97b6-40ce-9683-275924855fa8" providerId="ADAL" clId="{A1BDEF18-6A2F-44E8-A406-271D3012B71B}" dt="2022-10-25T20:57:08.870" v="13" actId="20577"/>
        <pc:sldMkLst>
          <pc:docMk/>
          <pc:sldMk cId="0" sldId="257"/>
        </pc:sldMkLst>
        <pc:spChg chg="mod">
          <ac:chgData name="Anna Bolen -X (abolen - UNICON INC at Cisco)" userId="8fcf5b57-97b6-40ce-9683-275924855fa8" providerId="ADAL" clId="{A1BDEF18-6A2F-44E8-A406-271D3012B71B}" dt="2022-10-25T20:57:08.870" v="13" actId="20577"/>
          <ac:spMkLst>
            <pc:docMk/>
            <pc:sldMk cId="0" sldId="257"/>
            <ac:spMk id="2" creationId="{00000000-0000-0000-0000-000000000000}"/>
          </ac:spMkLst>
        </pc:spChg>
      </pc:sldChg>
      <pc:sldChg chg="add del">
        <pc:chgData name="Anna Bolen -X (abolen - UNICON INC at Cisco)" userId="8fcf5b57-97b6-40ce-9683-275924855fa8" providerId="ADAL" clId="{A1BDEF18-6A2F-44E8-A406-271D3012B71B}" dt="2022-10-25T20:56:40.887" v="1"/>
        <pc:sldMkLst>
          <pc:docMk/>
          <pc:sldMk cId="0" sldId="258"/>
        </pc:sldMkLst>
      </pc:sldChg>
      <pc:sldChg chg="add del">
        <pc:chgData name="Anna Bolen -X (abolen - UNICON INC at Cisco)" userId="8fcf5b57-97b6-40ce-9683-275924855fa8" providerId="ADAL" clId="{A1BDEF18-6A2F-44E8-A406-271D3012B71B}" dt="2022-10-25T20:56:40.887" v="1"/>
        <pc:sldMkLst>
          <pc:docMk/>
          <pc:sldMk cId="0" sldId="259"/>
        </pc:sldMkLst>
      </pc:sldChg>
      <pc:sldChg chg="modSp add del mod">
        <pc:chgData name="Anna Bolen -X (abolen - UNICON INC at Cisco)" userId="8fcf5b57-97b6-40ce-9683-275924855fa8" providerId="ADAL" clId="{A1BDEF18-6A2F-44E8-A406-271D3012B71B}" dt="2022-10-25T20:57:03.696" v="11" actId="20577"/>
        <pc:sldMkLst>
          <pc:docMk/>
          <pc:sldMk cId="0" sldId="260"/>
        </pc:sldMkLst>
        <pc:spChg chg="mod">
          <ac:chgData name="Anna Bolen -X (abolen - UNICON INC at Cisco)" userId="8fcf5b57-97b6-40ce-9683-275924855fa8" providerId="ADAL" clId="{A1BDEF18-6A2F-44E8-A406-271D3012B71B}" dt="2022-10-25T20:57:03.696" v="11" actId="20577"/>
          <ac:spMkLst>
            <pc:docMk/>
            <pc:sldMk cId="0" sldId="260"/>
            <ac:spMk id="2" creationId="{00000000-0000-0000-0000-000000000000}"/>
          </ac:spMkLst>
        </pc:spChg>
      </pc:sldChg>
      <pc:sldChg chg="modSp add del mod">
        <pc:chgData name="Anna Bolen -X (abolen - UNICON INC at Cisco)" userId="8fcf5b57-97b6-40ce-9683-275924855fa8" providerId="ADAL" clId="{A1BDEF18-6A2F-44E8-A406-271D3012B71B}" dt="2022-10-25T20:56:57.396" v="7" actId="20577"/>
        <pc:sldMkLst>
          <pc:docMk/>
          <pc:sldMk cId="0" sldId="261"/>
        </pc:sldMkLst>
        <pc:spChg chg="mod">
          <ac:chgData name="Anna Bolen -X (abolen - UNICON INC at Cisco)" userId="8fcf5b57-97b6-40ce-9683-275924855fa8" providerId="ADAL" clId="{A1BDEF18-6A2F-44E8-A406-271D3012B71B}" dt="2022-10-25T20:56:57.396" v="7" actId="20577"/>
          <ac:spMkLst>
            <pc:docMk/>
            <pc:sldMk cId="0" sldId="261"/>
            <ac:spMk id="2" creationId="{00000000-0000-0000-0000-000000000000}"/>
          </ac:spMkLst>
        </pc:spChg>
        <pc:spChg chg="mod">
          <ac:chgData name="Anna Bolen -X (abolen - UNICON INC at Cisco)" userId="8fcf5b57-97b6-40ce-9683-275924855fa8" providerId="ADAL" clId="{A1BDEF18-6A2F-44E8-A406-271D3012B71B}" dt="2022-10-25T20:56:54.562" v="5" actId="20577"/>
          <ac:spMkLst>
            <pc:docMk/>
            <pc:sldMk cId="0" sldId="261"/>
            <ac:spMk id="3" creationId="{00000000-0000-0000-0000-000000000000}"/>
          </ac:spMkLst>
        </pc:spChg>
      </pc:sldChg>
      <pc:sldChg chg="add">
        <pc:chgData name="Anna Bolen -X (abolen - UNICON INC at Cisco)" userId="8fcf5b57-97b6-40ce-9683-275924855fa8" providerId="ADAL" clId="{A1BDEF18-6A2F-44E8-A406-271D3012B71B}" dt="2022-10-25T20:56:40.887" v="1"/>
        <pc:sldMkLst>
          <pc:docMk/>
          <pc:sldMk cId="2226954716" sldId="1072"/>
        </pc:sldMkLst>
      </pc:sldChg>
      <pc:sldChg chg="modSp add mod">
        <pc:chgData name="Anna Bolen -X (abolen - UNICON INC at Cisco)" userId="8fcf5b57-97b6-40ce-9683-275924855fa8" providerId="ADAL" clId="{A1BDEF18-6A2F-44E8-A406-271D3012B71B}" dt="2022-10-25T20:57:00.770" v="9" actId="20577"/>
        <pc:sldMkLst>
          <pc:docMk/>
          <pc:sldMk cId="3094066351" sldId="1073"/>
        </pc:sldMkLst>
        <pc:spChg chg="mod">
          <ac:chgData name="Anna Bolen -X (abolen - UNICON INC at Cisco)" userId="8fcf5b57-97b6-40ce-9683-275924855fa8" providerId="ADAL" clId="{A1BDEF18-6A2F-44E8-A406-271D3012B71B}" dt="2022-10-25T20:57:00.770" v="9" actId="20577"/>
          <ac:spMkLst>
            <pc:docMk/>
            <pc:sldMk cId="3094066351" sldId="1073"/>
            <ac:spMk id="2" creationId="{00000000-0000-0000-0000-000000000000}"/>
          </ac:spMkLst>
        </pc:spChg>
      </pc:sldChg>
      <pc:sldChg chg="add">
        <pc:chgData name="Anna Bolen -X (abolen - UNICON INC at Cisco)" userId="8fcf5b57-97b6-40ce-9683-275924855fa8" providerId="ADAL" clId="{A1BDEF18-6A2F-44E8-A406-271D3012B71B}" dt="2022-10-25T20:56:46.732" v="2"/>
        <pc:sldMkLst>
          <pc:docMk/>
          <pc:sldMk cId="1525672446" sldId="1075"/>
        </pc:sldMkLst>
      </pc:sldChg>
    </pc:docChg>
  </pc:docChgLst>
  <pc:docChgLst>
    <pc:chgData name="Cláudia Naumann" userId="S::naumann_nce.ufrj.br#ext#@cisco.onmicrosoft.com::2c14c15b-0266-4182-83e5-84c7c06e2959" providerId="AD" clId="Web-{39CCEBA1-C1FF-099A-914F-F40A9D09431C}"/>
    <pc:docChg chg="modSld">
      <pc:chgData name="Cláudia Naumann" userId="S::naumann_nce.ufrj.br#ext#@cisco.onmicrosoft.com::2c14c15b-0266-4182-83e5-84c7c06e2959" providerId="AD" clId="Web-{39CCEBA1-C1FF-099A-914F-F40A9D09431C}" dt="2022-11-16T17:05:14.709" v="54"/>
      <pc:docMkLst>
        <pc:docMk/>
      </pc:docMkLst>
      <pc:sldChg chg="modSp">
        <pc:chgData name="Cláudia Naumann" userId="S::naumann_nce.ufrj.br#ext#@cisco.onmicrosoft.com::2c14c15b-0266-4182-83e5-84c7c06e2959" providerId="AD" clId="Web-{39CCEBA1-C1FF-099A-914F-F40A9D09431C}" dt="2022-11-16T17:05:14.709" v="54"/>
        <pc:sldMkLst>
          <pc:docMk/>
          <pc:sldMk cId="0" sldId="260"/>
        </pc:sldMkLst>
        <pc:graphicFrameChg chg="mod modGraphic">
          <ac:chgData name="Cláudia Naumann" userId="S::naumann_nce.ufrj.br#ext#@cisco.onmicrosoft.com::2c14c15b-0266-4182-83e5-84c7c06e2959" providerId="AD" clId="Web-{39CCEBA1-C1FF-099A-914F-F40A9D09431C}" dt="2022-11-16T17:05:14.709" v="54"/>
          <ac:graphicFrameMkLst>
            <pc:docMk/>
            <pc:sldMk cId="0" sldId="260"/>
            <ac:graphicFrameMk id="4" creationId="{40064EF4-EE2B-342C-EA9E-699582F380FF}"/>
          </ac:graphicFrameMkLst>
        </pc:graphicFrameChg>
      </pc:sldChg>
    </pc:docChg>
  </pc:docChgLst>
  <pc:docChgLst>
    <pc:chgData name="Angela Robbins" userId="S::angela.robbins_elearningdoc.com#ext#@cisco.onmicrosoft.com::e406273b-12cd-460d-a763-85132e1718ac" providerId="AD" clId="Web-{A08160F7-32F0-1F7C-2612-6F015D121B8F}"/>
    <pc:docChg chg="addSld modSld sldOrd addMainMaster">
      <pc:chgData name="Angela Robbins" userId="S::angela.robbins_elearningdoc.com#ext#@cisco.onmicrosoft.com::e406273b-12cd-460d-a763-85132e1718ac" providerId="AD" clId="Web-{A08160F7-32F0-1F7C-2612-6F015D121B8F}" dt="2022-11-13T19:07:04.315" v="531" actId="1076"/>
      <pc:docMkLst>
        <pc:docMk/>
      </pc:docMkLst>
      <pc:sldChg chg="modSp">
        <pc:chgData name="Angela Robbins" userId="S::angela.robbins_elearningdoc.com#ext#@cisco.onmicrosoft.com::e406273b-12cd-460d-a763-85132e1718ac" providerId="AD" clId="Web-{A08160F7-32F0-1F7C-2612-6F015D121B8F}" dt="2022-11-12T19:43:37.694" v="466" actId="1076"/>
        <pc:sldMkLst>
          <pc:docMk/>
          <pc:sldMk cId="0" sldId="264"/>
        </pc:sldMkLst>
        <pc:spChg chg="mod">
          <ac:chgData name="Angela Robbins" userId="S::angela.robbins_elearningdoc.com#ext#@cisco.onmicrosoft.com::e406273b-12cd-460d-a763-85132e1718ac" providerId="AD" clId="Web-{A08160F7-32F0-1F7C-2612-6F015D121B8F}" dt="2022-11-12T19:43:37.694" v="466" actId="1076"/>
          <ac:spMkLst>
            <pc:docMk/>
            <pc:sldMk cId="0" sldId="264"/>
            <ac:spMk id="5" creationId="{00000000-0000-0000-0000-000000000000}"/>
          </ac:spMkLst>
        </pc:spChg>
      </pc:sldChg>
      <pc:sldChg chg="addSp delSp modSp">
        <pc:chgData name="Angela Robbins" userId="S::angela.robbins_elearningdoc.com#ext#@cisco.onmicrosoft.com::e406273b-12cd-460d-a763-85132e1718ac" providerId="AD" clId="Web-{A08160F7-32F0-1F7C-2612-6F015D121B8F}" dt="2022-11-12T19:42:48.614" v="462" actId="20577"/>
        <pc:sldMkLst>
          <pc:docMk/>
          <pc:sldMk cId="0" sldId="265"/>
        </pc:sldMkLst>
        <pc:spChg chg="add mod">
          <ac:chgData name="Angela Robbins" userId="S::angela.robbins_elearningdoc.com#ext#@cisco.onmicrosoft.com::e406273b-12cd-460d-a763-85132e1718ac" providerId="AD" clId="Web-{A08160F7-32F0-1F7C-2612-6F015D121B8F}" dt="2022-11-12T19:42:48.614" v="462" actId="20577"/>
          <ac:spMkLst>
            <pc:docMk/>
            <pc:sldMk cId="0" sldId="265"/>
            <ac:spMk id="4" creationId="{F92DE180-DEC4-C482-E6BC-281176779323}"/>
          </ac:spMkLst>
        </pc:spChg>
        <pc:graphicFrameChg chg="del mod modGraphic">
          <ac:chgData name="Angela Robbins" userId="S::angela.robbins_elearningdoc.com#ext#@cisco.onmicrosoft.com::e406273b-12cd-460d-a763-85132e1718ac" providerId="AD" clId="Web-{A08160F7-32F0-1F7C-2612-6F015D121B8F}" dt="2022-11-12T18:15:21.016" v="266"/>
          <ac:graphicFrameMkLst>
            <pc:docMk/>
            <pc:sldMk cId="0" sldId="265"/>
            <ac:graphicFrameMk id="11" creationId="{00000000-0000-0000-0000-000000000000}"/>
          </ac:graphicFrameMkLst>
        </pc:graphicFrameChg>
      </pc:sldChg>
      <pc:sldChg chg="modSp">
        <pc:chgData name="Angela Robbins" userId="S::angela.robbins_elearningdoc.com#ext#@cisco.onmicrosoft.com::e406273b-12cd-460d-a763-85132e1718ac" providerId="AD" clId="Web-{A08160F7-32F0-1F7C-2612-6F015D121B8F}" dt="2022-11-12T19:42:11.186" v="456" actId="1076"/>
        <pc:sldMkLst>
          <pc:docMk/>
          <pc:sldMk cId="0" sldId="269"/>
        </pc:sldMkLst>
        <pc:spChg chg="mod">
          <ac:chgData name="Angela Robbins" userId="S::angela.robbins_elearningdoc.com#ext#@cisco.onmicrosoft.com::e406273b-12cd-460d-a763-85132e1718ac" providerId="AD" clId="Web-{A08160F7-32F0-1F7C-2612-6F015D121B8F}" dt="2022-11-12T19:42:11.186" v="456" actId="1076"/>
          <ac:spMkLst>
            <pc:docMk/>
            <pc:sldMk cId="0" sldId="269"/>
            <ac:spMk id="5" creationId="{00000000-0000-0000-0000-000000000000}"/>
          </ac:spMkLst>
        </pc:spChg>
      </pc:sldChg>
      <pc:sldChg chg="addSp modSp">
        <pc:chgData name="Angela Robbins" userId="S::angela.robbins_elearningdoc.com#ext#@cisco.onmicrosoft.com::e406273b-12cd-460d-a763-85132e1718ac" providerId="AD" clId="Web-{A08160F7-32F0-1F7C-2612-6F015D121B8F}" dt="2022-11-12T19:41:47.170" v="452" actId="1076"/>
        <pc:sldMkLst>
          <pc:docMk/>
          <pc:sldMk cId="0" sldId="270"/>
        </pc:sldMkLst>
        <pc:spChg chg="mod">
          <ac:chgData name="Angela Robbins" userId="S::angela.robbins_elearningdoc.com#ext#@cisco.onmicrosoft.com::e406273b-12cd-460d-a763-85132e1718ac" providerId="AD" clId="Web-{A08160F7-32F0-1F7C-2612-6F015D121B8F}" dt="2022-11-12T19:41:42.123" v="450" actId="20577"/>
          <ac:spMkLst>
            <pc:docMk/>
            <pc:sldMk cId="0" sldId="270"/>
            <ac:spMk id="5" creationId="{00000000-0000-0000-0000-000000000000}"/>
          </ac:spMkLst>
        </pc:spChg>
        <pc:picChg chg="add mod modCrop">
          <ac:chgData name="Angela Robbins" userId="S::angela.robbins_elearningdoc.com#ext#@cisco.onmicrosoft.com::e406273b-12cd-460d-a763-85132e1718ac" providerId="AD" clId="Web-{A08160F7-32F0-1F7C-2612-6F015D121B8F}" dt="2022-11-12T19:41:47.170" v="452" actId="1076"/>
          <ac:picMkLst>
            <pc:docMk/>
            <pc:sldMk cId="0" sldId="270"/>
            <ac:picMk id="4" creationId="{E2A29788-62F8-163F-E339-5E529E8041F0}"/>
          </ac:picMkLst>
        </pc:picChg>
      </pc:sldChg>
      <pc:sldChg chg="addSp delSp modSp">
        <pc:chgData name="Angela Robbins" userId="S::angela.robbins_elearningdoc.com#ext#@cisco.onmicrosoft.com::e406273b-12cd-460d-a763-85132e1718ac" providerId="AD" clId="Web-{A08160F7-32F0-1F7C-2612-6F015D121B8F}" dt="2022-11-12T19:45:58.667" v="470" actId="20577"/>
        <pc:sldMkLst>
          <pc:docMk/>
          <pc:sldMk cId="0" sldId="275"/>
        </pc:sldMkLst>
        <pc:spChg chg="add mod">
          <ac:chgData name="Angela Robbins" userId="S::angela.robbins_elearningdoc.com#ext#@cisco.onmicrosoft.com::e406273b-12cd-460d-a763-85132e1718ac" providerId="AD" clId="Web-{A08160F7-32F0-1F7C-2612-6F015D121B8F}" dt="2022-11-12T19:45:58.667" v="470" actId="20577"/>
          <ac:spMkLst>
            <pc:docMk/>
            <pc:sldMk cId="0" sldId="275"/>
            <ac:spMk id="4" creationId="{485B52AE-70C5-D338-E9EF-F7AAA8422D8B}"/>
          </ac:spMkLst>
        </pc:spChg>
        <pc:graphicFrameChg chg="del">
          <ac:chgData name="Angela Robbins" userId="S::angela.robbins_elearningdoc.com#ext#@cisco.onmicrosoft.com::e406273b-12cd-460d-a763-85132e1718ac" providerId="AD" clId="Web-{A08160F7-32F0-1F7C-2612-6F015D121B8F}" dt="2022-11-12T18:24:25.662" v="298"/>
          <ac:graphicFrameMkLst>
            <pc:docMk/>
            <pc:sldMk cId="0" sldId="275"/>
            <ac:graphicFrameMk id="21" creationId="{00000000-0000-0000-0000-000000000000}"/>
          </ac:graphicFrameMkLst>
        </pc:graphicFrameChg>
      </pc:sldChg>
      <pc:sldChg chg="addSp delSp modSp">
        <pc:chgData name="Angela Robbins" userId="S::angela.robbins_elearningdoc.com#ext#@cisco.onmicrosoft.com::e406273b-12cd-460d-a763-85132e1718ac" providerId="AD" clId="Web-{A08160F7-32F0-1F7C-2612-6F015D121B8F}" dt="2022-11-12T19:52:39.389" v="477" actId="1076"/>
        <pc:sldMkLst>
          <pc:docMk/>
          <pc:sldMk cId="0" sldId="276"/>
        </pc:sldMkLst>
        <pc:spChg chg="add mod">
          <ac:chgData name="Angela Robbins" userId="S::angela.robbins_elearningdoc.com#ext#@cisco.onmicrosoft.com::e406273b-12cd-460d-a763-85132e1718ac" providerId="AD" clId="Web-{A08160F7-32F0-1F7C-2612-6F015D121B8F}" dt="2022-11-12T19:52:39.389" v="477" actId="1076"/>
          <ac:spMkLst>
            <pc:docMk/>
            <pc:sldMk cId="0" sldId="276"/>
            <ac:spMk id="4" creationId="{2A9E9C48-4749-AFA4-5A6A-7203B5A3769C}"/>
          </ac:spMkLst>
        </pc:spChg>
        <pc:graphicFrameChg chg="del mod modGraphic">
          <ac:chgData name="Angela Robbins" userId="S::angela.robbins_elearningdoc.com#ext#@cisco.onmicrosoft.com::e406273b-12cd-460d-a763-85132e1718ac" providerId="AD" clId="Web-{A08160F7-32F0-1F7C-2612-6F015D121B8F}" dt="2022-11-12T18:26:09.549" v="327"/>
          <ac:graphicFrameMkLst>
            <pc:docMk/>
            <pc:sldMk cId="0" sldId="276"/>
            <ac:graphicFrameMk id="22" creationId="{00000000-0000-0000-0000-000000000000}"/>
          </ac:graphicFrameMkLst>
        </pc:graphicFrameChg>
      </pc:sldChg>
      <pc:sldChg chg="modSp">
        <pc:chgData name="Angela Robbins" userId="S::angela.robbins_elearningdoc.com#ext#@cisco.onmicrosoft.com::e406273b-12cd-460d-a763-85132e1718ac" providerId="AD" clId="Web-{A08160F7-32F0-1F7C-2612-6F015D121B8F}" dt="2022-11-12T19:53:41.610" v="484" actId="1076"/>
        <pc:sldMkLst>
          <pc:docMk/>
          <pc:sldMk cId="0" sldId="277"/>
        </pc:sldMkLst>
        <pc:spChg chg="mod">
          <ac:chgData name="Angela Robbins" userId="S::angela.robbins_elearningdoc.com#ext#@cisco.onmicrosoft.com::e406273b-12cd-460d-a763-85132e1718ac" providerId="AD" clId="Web-{A08160F7-32F0-1F7C-2612-6F015D121B8F}" dt="2022-11-12T19:53:41.610" v="484" actId="1076"/>
          <ac:spMkLst>
            <pc:docMk/>
            <pc:sldMk cId="0" sldId="277"/>
            <ac:spMk id="5" creationId="{00000000-0000-0000-0000-000000000000}"/>
          </ac:spMkLst>
        </pc:spChg>
      </pc:sldChg>
      <pc:sldChg chg="modSp">
        <pc:chgData name="Angela Robbins" userId="S::angela.robbins_elearningdoc.com#ext#@cisco.onmicrosoft.com::e406273b-12cd-460d-a763-85132e1718ac" providerId="AD" clId="Web-{A08160F7-32F0-1F7C-2612-6F015D121B8F}" dt="2022-11-12T18:34:24.576" v="407" actId="20577"/>
        <pc:sldMkLst>
          <pc:docMk/>
          <pc:sldMk cId="0" sldId="280"/>
        </pc:sldMkLst>
        <pc:spChg chg="mod">
          <ac:chgData name="Angela Robbins" userId="S::angela.robbins_elearningdoc.com#ext#@cisco.onmicrosoft.com::e406273b-12cd-460d-a763-85132e1718ac" providerId="AD" clId="Web-{A08160F7-32F0-1F7C-2612-6F015D121B8F}" dt="2022-11-12T18:34:24.576" v="407" actId="20577"/>
          <ac:spMkLst>
            <pc:docMk/>
            <pc:sldMk cId="0" sldId="280"/>
            <ac:spMk id="5" creationId="{00000000-0000-0000-0000-000000000000}"/>
          </ac:spMkLst>
        </pc:spChg>
      </pc:sldChg>
      <pc:sldChg chg="modSp">
        <pc:chgData name="Angela Robbins" userId="S::angela.robbins_elearningdoc.com#ext#@cisco.onmicrosoft.com::e406273b-12cd-460d-a763-85132e1718ac" providerId="AD" clId="Web-{A08160F7-32F0-1F7C-2612-6F015D121B8F}" dt="2022-11-12T19:54:53.253" v="493" actId="20577"/>
        <pc:sldMkLst>
          <pc:docMk/>
          <pc:sldMk cId="0" sldId="281"/>
        </pc:sldMkLst>
        <pc:spChg chg="mod">
          <ac:chgData name="Angela Robbins" userId="S::angela.robbins_elearningdoc.com#ext#@cisco.onmicrosoft.com::e406273b-12cd-460d-a763-85132e1718ac" providerId="AD" clId="Web-{A08160F7-32F0-1F7C-2612-6F015D121B8F}" dt="2022-11-12T19:54:53.253" v="493" actId="20577"/>
          <ac:spMkLst>
            <pc:docMk/>
            <pc:sldMk cId="0" sldId="281"/>
            <ac:spMk id="5" creationId="{00000000-0000-0000-0000-000000000000}"/>
          </ac:spMkLst>
        </pc:spChg>
      </pc:sldChg>
      <pc:sldChg chg="modSp">
        <pc:chgData name="Angela Robbins" userId="S::angela.robbins_elearningdoc.com#ext#@cisco.onmicrosoft.com::e406273b-12cd-460d-a763-85132e1718ac" providerId="AD" clId="Web-{A08160F7-32F0-1F7C-2612-6F015D121B8F}" dt="2022-11-12T18:08:10.365" v="181"/>
        <pc:sldMkLst>
          <pc:docMk/>
          <pc:sldMk cId="1525672446" sldId="1075"/>
        </pc:sldMkLst>
        <pc:spChg chg="mod">
          <ac:chgData name="Angela Robbins" userId="S::angela.robbins_elearningdoc.com#ext#@cisco.onmicrosoft.com::e406273b-12cd-460d-a763-85132e1718ac" providerId="AD" clId="Web-{A08160F7-32F0-1F7C-2612-6F015D121B8F}" dt="2022-11-12T18:06:36.410" v="4" actId="20577"/>
          <ac:spMkLst>
            <pc:docMk/>
            <pc:sldMk cId="1525672446" sldId="1075"/>
            <ac:spMk id="5" creationId="{7188AF34-F17D-65FE-91B6-733B90851DC8}"/>
          </ac:spMkLst>
        </pc:spChg>
        <pc:graphicFrameChg chg="mod modGraphic">
          <ac:chgData name="Angela Robbins" userId="S::angela.robbins_elearningdoc.com#ext#@cisco.onmicrosoft.com::e406273b-12cd-460d-a763-85132e1718ac" providerId="AD" clId="Web-{A08160F7-32F0-1F7C-2612-6F015D121B8F}" dt="2022-11-12T18:08:10.365" v="181"/>
          <ac:graphicFrameMkLst>
            <pc:docMk/>
            <pc:sldMk cId="1525672446" sldId="1075"/>
            <ac:graphicFrameMk id="4" creationId="{40064EF4-EE2B-342C-EA9E-699582F380FF}"/>
          </ac:graphicFrameMkLst>
        </pc:graphicFrameChg>
      </pc:sldChg>
      <pc:sldChg chg="addSp modSp add replId">
        <pc:chgData name="Angela Robbins" userId="S::angela.robbins_elearningdoc.com#ext#@cisco.onmicrosoft.com::e406273b-12cd-460d-a763-85132e1718ac" providerId="AD" clId="Web-{A08160F7-32F0-1F7C-2612-6F015D121B8F}" dt="2022-11-12T18:10:35.197" v="212" actId="20577"/>
        <pc:sldMkLst>
          <pc:docMk/>
          <pc:sldMk cId="1288014700" sldId="1076"/>
        </pc:sldMkLst>
        <pc:spChg chg="mod">
          <ac:chgData name="Angela Robbins" userId="S::angela.robbins_elearningdoc.com#ext#@cisco.onmicrosoft.com::e406273b-12cd-460d-a763-85132e1718ac" providerId="AD" clId="Web-{A08160F7-32F0-1F7C-2612-6F015D121B8F}" dt="2022-11-12T18:08:57.116" v="194" actId="20577"/>
          <ac:spMkLst>
            <pc:docMk/>
            <pc:sldMk cId="1288014700" sldId="1076"/>
            <ac:spMk id="3" creationId="{00000000-0000-0000-0000-000000000000}"/>
          </ac:spMkLst>
        </pc:spChg>
        <pc:spChg chg="mod">
          <ac:chgData name="Angela Robbins" userId="S::angela.robbins_elearningdoc.com#ext#@cisco.onmicrosoft.com::e406273b-12cd-460d-a763-85132e1718ac" providerId="AD" clId="Web-{A08160F7-32F0-1F7C-2612-6F015D121B8F}" dt="2022-11-12T18:10:35.197" v="212" actId="20577"/>
          <ac:spMkLst>
            <pc:docMk/>
            <pc:sldMk cId="1288014700" sldId="1076"/>
            <ac:spMk id="5" creationId="{00000000-0000-0000-0000-000000000000}"/>
          </ac:spMkLst>
        </pc:spChg>
        <pc:picChg chg="add mod modCrop">
          <ac:chgData name="Angela Robbins" userId="S::angela.robbins_elearningdoc.com#ext#@cisco.onmicrosoft.com::e406273b-12cd-460d-a763-85132e1718ac" providerId="AD" clId="Web-{A08160F7-32F0-1F7C-2612-6F015D121B8F}" dt="2022-11-12T18:10:05.055" v="205" actId="1076"/>
          <ac:picMkLst>
            <pc:docMk/>
            <pc:sldMk cId="1288014700" sldId="1076"/>
            <ac:picMk id="4" creationId="{D44B887D-7EB7-E9A1-8581-C9D4CE5EFACA}"/>
          </ac:picMkLst>
        </pc:picChg>
      </pc:sldChg>
      <pc:sldChg chg="addSp delSp modSp add replId">
        <pc:chgData name="Angela Robbins" userId="S::angela.robbins_elearningdoc.com#ext#@cisco.onmicrosoft.com::e406273b-12cd-460d-a763-85132e1718ac" providerId="AD" clId="Web-{A08160F7-32F0-1F7C-2612-6F015D121B8F}" dt="2022-11-12T18:11:44.104" v="227" actId="1076"/>
        <pc:sldMkLst>
          <pc:docMk/>
          <pc:sldMk cId="3603382251" sldId="1077"/>
        </pc:sldMkLst>
        <pc:spChg chg="mod">
          <ac:chgData name="Angela Robbins" userId="S::angela.robbins_elearningdoc.com#ext#@cisco.onmicrosoft.com::e406273b-12cd-460d-a763-85132e1718ac" providerId="AD" clId="Web-{A08160F7-32F0-1F7C-2612-6F015D121B8F}" dt="2022-11-12T18:11:44.104" v="227" actId="1076"/>
          <ac:spMkLst>
            <pc:docMk/>
            <pc:sldMk cId="3603382251" sldId="1077"/>
            <ac:spMk id="5" creationId="{00000000-0000-0000-0000-000000000000}"/>
          </ac:spMkLst>
        </pc:spChg>
        <pc:picChg chg="del">
          <ac:chgData name="Angela Robbins" userId="S::angela.robbins_elearningdoc.com#ext#@cisco.onmicrosoft.com::e406273b-12cd-460d-a763-85132e1718ac" providerId="AD" clId="Web-{A08160F7-32F0-1F7C-2612-6F015D121B8F}" dt="2022-11-12T18:11:06.979" v="218"/>
          <ac:picMkLst>
            <pc:docMk/>
            <pc:sldMk cId="3603382251" sldId="1077"/>
            <ac:picMk id="4" creationId="{D44B887D-7EB7-E9A1-8581-C9D4CE5EFACA}"/>
          </ac:picMkLst>
        </pc:picChg>
        <pc:picChg chg="add mod modCrop">
          <ac:chgData name="Angela Robbins" userId="S::angela.robbins_elearningdoc.com#ext#@cisco.onmicrosoft.com::e406273b-12cd-460d-a763-85132e1718ac" providerId="AD" clId="Web-{A08160F7-32F0-1F7C-2612-6F015D121B8F}" dt="2022-11-12T18:11:39.589" v="226" actId="1076"/>
          <ac:picMkLst>
            <pc:docMk/>
            <pc:sldMk cId="3603382251" sldId="1077"/>
            <ac:picMk id="6" creationId="{56B6ED43-67AD-13F0-20C1-59DBE7B7FD2A}"/>
          </ac:picMkLst>
        </pc:picChg>
      </pc:sldChg>
      <pc:sldChg chg="addSp delSp modSp add replId">
        <pc:chgData name="Angela Robbins" userId="S::angela.robbins_elearningdoc.com#ext#@cisco.onmicrosoft.com::e406273b-12cd-460d-a763-85132e1718ac" providerId="AD" clId="Web-{A08160F7-32F0-1F7C-2612-6F015D121B8F}" dt="2022-11-12T18:12:35.199" v="240" actId="14100"/>
        <pc:sldMkLst>
          <pc:docMk/>
          <pc:sldMk cId="217020058" sldId="1078"/>
        </pc:sldMkLst>
        <pc:spChg chg="mod">
          <ac:chgData name="Angela Robbins" userId="S::angela.robbins_elearningdoc.com#ext#@cisco.onmicrosoft.com::e406273b-12cd-460d-a763-85132e1718ac" providerId="AD" clId="Web-{A08160F7-32F0-1F7C-2612-6F015D121B8F}" dt="2022-11-12T18:12:08.574" v="233" actId="20577"/>
          <ac:spMkLst>
            <pc:docMk/>
            <pc:sldMk cId="217020058" sldId="1078"/>
            <ac:spMk id="5" creationId="{00000000-0000-0000-0000-000000000000}"/>
          </ac:spMkLst>
        </pc:spChg>
        <pc:picChg chg="add mod modCrop">
          <ac:chgData name="Angela Robbins" userId="S::angela.robbins_elearningdoc.com#ext#@cisco.onmicrosoft.com::e406273b-12cd-460d-a763-85132e1718ac" providerId="AD" clId="Web-{A08160F7-32F0-1F7C-2612-6F015D121B8F}" dt="2022-11-12T18:12:35.199" v="240" actId="14100"/>
          <ac:picMkLst>
            <pc:docMk/>
            <pc:sldMk cId="217020058" sldId="1078"/>
            <ac:picMk id="4" creationId="{45F5ACE4-30B9-D3BB-7599-10BF70D086B0}"/>
          </ac:picMkLst>
        </pc:picChg>
        <pc:picChg chg="del">
          <ac:chgData name="Angela Robbins" userId="S::angela.robbins_elearningdoc.com#ext#@cisco.onmicrosoft.com::e406273b-12cd-460d-a763-85132e1718ac" providerId="AD" clId="Web-{A08160F7-32F0-1F7C-2612-6F015D121B8F}" dt="2022-11-12T18:11:49.651" v="229"/>
          <ac:picMkLst>
            <pc:docMk/>
            <pc:sldMk cId="217020058" sldId="1078"/>
            <ac:picMk id="6" creationId="{56B6ED43-67AD-13F0-20C1-59DBE7B7FD2A}"/>
          </ac:picMkLst>
        </pc:picChg>
      </pc:sldChg>
      <pc:sldChg chg="delSp modSp add replId">
        <pc:chgData name="Angela Robbins" userId="S::angela.robbins_elearningdoc.com#ext#@cisco.onmicrosoft.com::e406273b-12cd-460d-a763-85132e1718ac" providerId="AD" clId="Web-{A08160F7-32F0-1F7C-2612-6F015D121B8F}" dt="2022-11-12T19:43:18.974" v="463" actId="1076"/>
        <pc:sldMkLst>
          <pc:docMk/>
          <pc:sldMk cId="1818403641" sldId="1079"/>
        </pc:sldMkLst>
        <pc:spChg chg="mod">
          <ac:chgData name="Angela Robbins" userId="S::angela.robbins_elearningdoc.com#ext#@cisco.onmicrosoft.com::e406273b-12cd-460d-a763-85132e1718ac" providerId="AD" clId="Web-{A08160F7-32F0-1F7C-2612-6F015D121B8F}" dt="2022-11-12T19:43:18.974" v="463" actId="1076"/>
          <ac:spMkLst>
            <pc:docMk/>
            <pc:sldMk cId="1818403641" sldId="1079"/>
            <ac:spMk id="5" creationId="{00000000-0000-0000-0000-000000000000}"/>
          </ac:spMkLst>
        </pc:spChg>
        <pc:picChg chg="del">
          <ac:chgData name="Angela Robbins" userId="S::angela.robbins_elearningdoc.com#ext#@cisco.onmicrosoft.com::e406273b-12cd-460d-a763-85132e1718ac" providerId="AD" clId="Web-{A08160F7-32F0-1F7C-2612-6F015D121B8F}" dt="2022-11-12T18:12:48.465" v="242"/>
          <ac:picMkLst>
            <pc:docMk/>
            <pc:sldMk cId="1818403641" sldId="1079"/>
            <ac:picMk id="4" creationId="{45F5ACE4-30B9-D3BB-7599-10BF70D086B0}"/>
          </ac:picMkLst>
        </pc:picChg>
      </pc:sldChg>
      <pc:sldChg chg="modSp add replId">
        <pc:chgData name="Angela Robbins" userId="S::angela.robbins_elearningdoc.com#ext#@cisco.onmicrosoft.com::e406273b-12cd-460d-a763-85132e1718ac" providerId="AD" clId="Web-{A08160F7-32F0-1F7C-2612-6F015D121B8F}" dt="2022-11-12T18:17:39.332" v="280" actId="1076"/>
        <pc:sldMkLst>
          <pc:docMk/>
          <pc:sldMk cId="1697483835" sldId="1080"/>
        </pc:sldMkLst>
        <pc:graphicFrameChg chg="mod">
          <ac:chgData name="Angela Robbins" userId="S::angela.robbins_elearningdoc.com#ext#@cisco.onmicrosoft.com::e406273b-12cd-460d-a763-85132e1718ac" providerId="AD" clId="Web-{A08160F7-32F0-1F7C-2612-6F015D121B8F}" dt="2022-11-12T18:17:39.332" v="280" actId="1076"/>
          <ac:graphicFrameMkLst>
            <pc:docMk/>
            <pc:sldMk cId="1697483835" sldId="1080"/>
            <ac:graphicFrameMk id="11" creationId="{00000000-0000-0000-0000-000000000000}"/>
          </ac:graphicFrameMkLst>
        </pc:graphicFrameChg>
      </pc:sldChg>
      <pc:sldChg chg="add replId">
        <pc:chgData name="Angela Robbins" userId="S::angela.robbins_elearningdoc.com#ext#@cisco.onmicrosoft.com::e406273b-12cd-460d-a763-85132e1718ac" providerId="AD" clId="Web-{A08160F7-32F0-1F7C-2612-6F015D121B8F}" dt="2022-11-12T18:24:22.271" v="297"/>
        <pc:sldMkLst>
          <pc:docMk/>
          <pc:sldMk cId="2367449804" sldId="1081"/>
        </pc:sldMkLst>
      </pc:sldChg>
      <pc:sldChg chg="modSp add replId">
        <pc:chgData name="Angela Robbins" userId="S::angela.robbins_elearningdoc.com#ext#@cisco.onmicrosoft.com::e406273b-12cd-460d-a763-85132e1718ac" providerId="AD" clId="Web-{A08160F7-32F0-1F7C-2612-6F015D121B8F}" dt="2022-11-12T18:27:14.691" v="347" actId="1076"/>
        <pc:sldMkLst>
          <pc:docMk/>
          <pc:sldMk cId="426956359" sldId="1082"/>
        </pc:sldMkLst>
        <pc:graphicFrameChg chg="mod">
          <ac:chgData name="Angela Robbins" userId="S::angela.robbins_elearningdoc.com#ext#@cisco.onmicrosoft.com::e406273b-12cd-460d-a763-85132e1718ac" providerId="AD" clId="Web-{A08160F7-32F0-1F7C-2612-6F015D121B8F}" dt="2022-11-12T18:27:14.691" v="347" actId="1076"/>
          <ac:graphicFrameMkLst>
            <pc:docMk/>
            <pc:sldMk cId="426956359" sldId="1082"/>
            <ac:graphicFrameMk id="22" creationId="{00000000-0000-0000-0000-000000000000}"/>
          </ac:graphicFrameMkLst>
        </pc:graphicFrameChg>
      </pc:sldChg>
      <pc:sldChg chg="addSp delSp modSp add replId">
        <pc:chgData name="Angela Robbins" userId="S::angela.robbins_elearningdoc.com#ext#@cisco.onmicrosoft.com::e406273b-12cd-460d-a763-85132e1718ac" providerId="AD" clId="Web-{A08160F7-32F0-1F7C-2612-6F015D121B8F}" dt="2022-11-12T18:29:04.647" v="365" actId="1076"/>
        <pc:sldMkLst>
          <pc:docMk/>
          <pc:sldMk cId="2584801463" sldId="1083"/>
        </pc:sldMkLst>
        <pc:spChg chg="mod">
          <ac:chgData name="Angela Robbins" userId="S::angela.robbins_elearningdoc.com#ext#@cisco.onmicrosoft.com::e406273b-12cd-460d-a763-85132e1718ac" providerId="AD" clId="Web-{A08160F7-32F0-1F7C-2612-6F015D121B8F}" dt="2022-11-12T18:28:16.333" v="356" actId="20577"/>
          <ac:spMkLst>
            <pc:docMk/>
            <pc:sldMk cId="2584801463" sldId="1083"/>
            <ac:spMk id="3" creationId="{00000000-0000-0000-0000-000000000000}"/>
          </ac:spMkLst>
        </pc:spChg>
        <pc:spChg chg="del">
          <ac:chgData name="Angela Robbins" userId="S::angela.robbins_elearningdoc.com#ext#@cisco.onmicrosoft.com::e406273b-12cd-460d-a763-85132e1718ac" providerId="AD" clId="Web-{A08160F7-32F0-1F7C-2612-6F015D121B8F}" dt="2022-11-12T18:28:37.412" v="357"/>
          <ac:spMkLst>
            <pc:docMk/>
            <pc:sldMk cId="2584801463" sldId="1083"/>
            <ac:spMk id="5" creationId="{00000000-0000-0000-0000-000000000000}"/>
          </ac:spMkLst>
        </pc:spChg>
        <pc:picChg chg="add mod modCrop">
          <ac:chgData name="Angela Robbins" userId="S::angela.robbins_elearningdoc.com#ext#@cisco.onmicrosoft.com::e406273b-12cd-460d-a763-85132e1718ac" providerId="AD" clId="Web-{A08160F7-32F0-1F7C-2612-6F015D121B8F}" dt="2022-11-12T18:29:04.647" v="365" actId="1076"/>
          <ac:picMkLst>
            <pc:docMk/>
            <pc:sldMk cId="2584801463" sldId="1083"/>
            <ac:picMk id="4" creationId="{3CEA1474-E11F-7708-964B-D4FCC7792D17}"/>
          </ac:picMkLst>
        </pc:picChg>
      </pc:sldChg>
      <pc:sldChg chg="modSp add ord replId">
        <pc:chgData name="Angela Robbins" userId="S::angela.robbins_elearningdoc.com#ext#@cisco.onmicrosoft.com::e406273b-12cd-460d-a763-85132e1718ac" providerId="AD" clId="Web-{A08160F7-32F0-1F7C-2612-6F015D121B8F}" dt="2022-11-12T18:29:55.929" v="384" actId="1076"/>
        <pc:sldMkLst>
          <pc:docMk/>
          <pc:sldMk cId="79476008" sldId="1084"/>
        </pc:sldMkLst>
        <pc:spChg chg="mod">
          <ac:chgData name="Angela Robbins" userId="S::angela.robbins_elearningdoc.com#ext#@cisco.onmicrosoft.com::e406273b-12cd-460d-a763-85132e1718ac" providerId="AD" clId="Web-{A08160F7-32F0-1F7C-2612-6F015D121B8F}" dt="2022-11-12T18:29:14.850" v="370" actId="20577"/>
          <ac:spMkLst>
            <pc:docMk/>
            <pc:sldMk cId="79476008" sldId="1084"/>
            <ac:spMk id="3" creationId="{00000000-0000-0000-0000-000000000000}"/>
          </ac:spMkLst>
        </pc:spChg>
        <pc:spChg chg="mod">
          <ac:chgData name="Angela Robbins" userId="S::angela.robbins_elearningdoc.com#ext#@cisco.onmicrosoft.com::e406273b-12cd-460d-a763-85132e1718ac" providerId="AD" clId="Web-{A08160F7-32F0-1F7C-2612-6F015D121B8F}" dt="2022-11-12T18:29:55.929" v="384" actId="1076"/>
          <ac:spMkLst>
            <pc:docMk/>
            <pc:sldMk cId="79476008" sldId="1084"/>
            <ac:spMk id="5" creationId="{00000000-0000-0000-0000-000000000000}"/>
          </ac:spMkLst>
        </pc:spChg>
      </pc:sldChg>
      <pc:sldChg chg="modSp add replId">
        <pc:chgData name="Angela Robbins" userId="S::angela.robbins_elearningdoc.com#ext#@cisco.onmicrosoft.com::e406273b-12cd-460d-a763-85132e1718ac" providerId="AD" clId="Web-{A08160F7-32F0-1F7C-2612-6F015D121B8F}" dt="2022-11-12T19:54:13.923" v="488" actId="1076"/>
        <pc:sldMkLst>
          <pc:docMk/>
          <pc:sldMk cId="573535" sldId="1085"/>
        </pc:sldMkLst>
        <pc:spChg chg="mod">
          <ac:chgData name="Angela Robbins" userId="S::angela.robbins_elearningdoc.com#ext#@cisco.onmicrosoft.com::e406273b-12cd-460d-a763-85132e1718ac" providerId="AD" clId="Web-{A08160F7-32F0-1F7C-2612-6F015D121B8F}" dt="2022-11-12T18:33:23.622" v="390" actId="20577"/>
          <ac:spMkLst>
            <pc:docMk/>
            <pc:sldMk cId="573535" sldId="1085"/>
            <ac:spMk id="3" creationId="{00000000-0000-0000-0000-000000000000}"/>
          </ac:spMkLst>
        </pc:spChg>
        <pc:spChg chg="mod">
          <ac:chgData name="Angela Robbins" userId="S::angela.robbins_elearningdoc.com#ext#@cisco.onmicrosoft.com::e406273b-12cd-460d-a763-85132e1718ac" providerId="AD" clId="Web-{A08160F7-32F0-1F7C-2612-6F015D121B8F}" dt="2022-11-12T19:54:13.923" v="488" actId="1076"/>
          <ac:spMkLst>
            <pc:docMk/>
            <pc:sldMk cId="573535" sldId="1085"/>
            <ac:spMk id="5" creationId="{00000000-0000-0000-0000-000000000000}"/>
          </ac:spMkLst>
        </pc:spChg>
      </pc:sldChg>
      <pc:sldChg chg="modSp add replId">
        <pc:chgData name="Angela Robbins" userId="S::angela.robbins_elearningdoc.com#ext#@cisco.onmicrosoft.com::e406273b-12cd-460d-a763-85132e1718ac" providerId="AD" clId="Web-{A08160F7-32F0-1F7C-2612-6F015D121B8F}" dt="2022-11-12T19:54:23.142" v="490" actId="20577"/>
        <pc:sldMkLst>
          <pc:docMk/>
          <pc:sldMk cId="519903394" sldId="1086"/>
        </pc:sldMkLst>
        <pc:spChg chg="mod">
          <ac:chgData name="Angela Robbins" userId="S::angela.robbins_elearningdoc.com#ext#@cisco.onmicrosoft.com::e406273b-12cd-460d-a763-85132e1718ac" providerId="AD" clId="Web-{A08160F7-32F0-1F7C-2612-6F015D121B8F}" dt="2022-11-12T19:54:23.142" v="490" actId="20577"/>
          <ac:spMkLst>
            <pc:docMk/>
            <pc:sldMk cId="519903394" sldId="1086"/>
            <ac:spMk id="5" creationId="{00000000-0000-0000-0000-000000000000}"/>
          </ac:spMkLst>
        </pc:spChg>
      </pc:sldChg>
      <pc:sldChg chg="modSp add replId">
        <pc:chgData name="Angela Robbins" userId="S::angela.robbins_elearningdoc.com#ext#@cisco.onmicrosoft.com::e406273b-12cd-460d-a763-85132e1718ac" providerId="AD" clId="Web-{A08160F7-32F0-1F7C-2612-6F015D121B8F}" dt="2022-11-12T19:54:43.190" v="492" actId="20577"/>
        <pc:sldMkLst>
          <pc:docMk/>
          <pc:sldMk cId="2589688906" sldId="1087"/>
        </pc:sldMkLst>
        <pc:spChg chg="mod">
          <ac:chgData name="Angela Robbins" userId="S::angela.robbins_elearningdoc.com#ext#@cisco.onmicrosoft.com::e406273b-12cd-460d-a763-85132e1718ac" providerId="AD" clId="Web-{A08160F7-32F0-1F7C-2612-6F015D121B8F}" dt="2022-11-12T19:54:43.190" v="492" actId="20577"/>
          <ac:spMkLst>
            <pc:docMk/>
            <pc:sldMk cId="2589688906" sldId="1087"/>
            <ac:spMk id="5" creationId="{00000000-0000-0000-0000-000000000000}"/>
          </ac:spMkLst>
        </pc:spChg>
      </pc:sldChg>
      <pc:sldChg chg="modSp add replId">
        <pc:chgData name="Angela Robbins" userId="S::angela.robbins_elearningdoc.com#ext#@cisco.onmicrosoft.com::e406273b-12cd-460d-a763-85132e1718ac" providerId="AD" clId="Web-{A08160F7-32F0-1F7C-2612-6F015D121B8F}" dt="2022-11-12T18:36:45.382" v="431" actId="1076"/>
        <pc:sldMkLst>
          <pc:docMk/>
          <pc:sldMk cId="488355610" sldId="1088"/>
        </pc:sldMkLst>
        <pc:spChg chg="mod">
          <ac:chgData name="Angela Robbins" userId="S::angela.robbins_elearningdoc.com#ext#@cisco.onmicrosoft.com::e406273b-12cd-460d-a763-85132e1718ac" providerId="AD" clId="Web-{A08160F7-32F0-1F7C-2612-6F015D121B8F}" dt="2022-11-12T18:36:45.382" v="431" actId="1076"/>
          <ac:spMkLst>
            <pc:docMk/>
            <pc:sldMk cId="488355610" sldId="1088"/>
            <ac:spMk id="5" creationId="{00000000-0000-0000-0000-000000000000}"/>
          </ac:spMkLst>
        </pc:spChg>
      </pc:sldChg>
      <pc:sldChg chg="modSp add">
        <pc:chgData name="Angela Robbins" userId="S::angela.robbins_elearningdoc.com#ext#@cisco.onmicrosoft.com::e406273b-12cd-460d-a763-85132e1718ac" providerId="AD" clId="Web-{A08160F7-32F0-1F7C-2612-6F015D121B8F}" dt="2022-11-13T19:07:04.315" v="531" actId="1076"/>
        <pc:sldMkLst>
          <pc:docMk/>
          <pc:sldMk cId="1014117982" sldId="1089"/>
        </pc:sldMkLst>
        <pc:spChg chg="mod">
          <ac:chgData name="Angela Robbins" userId="S::angela.robbins_elearningdoc.com#ext#@cisco.onmicrosoft.com::e406273b-12cd-460d-a763-85132e1718ac" providerId="AD" clId="Web-{A08160F7-32F0-1F7C-2612-6F015D121B8F}" dt="2022-11-12T18:38:02.431" v="436" actId="20577"/>
          <ac:spMkLst>
            <pc:docMk/>
            <pc:sldMk cId="1014117982" sldId="1089"/>
            <ac:spMk id="56321" creationId="{00000000-0000-0000-0000-000000000000}"/>
          </ac:spMkLst>
        </pc:spChg>
        <pc:graphicFrameChg chg="mod modGraphic">
          <ac:chgData name="Angela Robbins" userId="S::angela.robbins_elearningdoc.com#ext#@cisco.onmicrosoft.com::e406273b-12cd-460d-a763-85132e1718ac" providerId="AD" clId="Web-{A08160F7-32F0-1F7C-2612-6F015D121B8F}" dt="2022-11-13T19:07:04.315" v="531" actId="1076"/>
          <ac:graphicFrameMkLst>
            <pc:docMk/>
            <pc:sldMk cId="1014117982" sldId="1089"/>
            <ac:graphicFrameMk id="3" creationId="{00000000-0000-0000-0000-000000000000}"/>
          </ac:graphicFrameMkLst>
        </pc:graphicFrameChg>
      </pc:sldChg>
      <pc:sldMasterChg chg="add addSldLayout">
        <pc:chgData name="Angela Robbins" userId="S::angela.robbins_elearningdoc.com#ext#@cisco.onmicrosoft.com::e406273b-12cd-460d-a763-85132e1718ac" providerId="AD" clId="Web-{A08160F7-32F0-1F7C-2612-6F015D121B8F}" dt="2022-11-12T18:37:56.525" v="434"/>
        <pc:sldMasterMkLst>
          <pc:docMk/>
          <pc:sldMasterMk cId="0" sldId="2147483700"/>
        </pc:sldMasterMkLst>
        <pc:sldLayoutChg chg="add">
          <pc:chgData name="Angela Robbins" userId="S::angela.robbins_elearningdoc.com#ext#@cisco.onmicrosoft.com::e406273b-12cd-460d-a763-85132e1718ac" providerId="AD" clId="Web-{A08160F7-32F0-1F7C-2612-6F015D121B8F}" dt="2022-11-12T18:37:56.525" v="434"/>
          <pc:sldLayoutMkLst>
            <pc:docMk/>
            <pc:sldMasterMk cId="0" sldId="2147483700"/>
            <pc:sldLayoutMk cId="3086725553" sldId="2147483962"/>
          </pc:sldLayoutMkLst>
        </pc:sldLayoutChg>
        <pc:sldLayoutChg chg="add">
          <pc:chgData name="Angela Robbins" userId="S::angela.robbins_elearningdoc.com#ext#@cisco.onmicrosoft.com::e406273b-12cd-460d-a763-85132e1718ac" providerId="AD" clId="Web-{A08160F7-32F0-1F7C-2612-6F015D121B8F}" dt="2022-11-12T18:37:56.525" v="434"/>
          <pc:sldLayoutMkLst>
            <pc:docMk/>
            <pc:sldMasterMk cId="0" sldId="2147483700"/>
            <pc:sldLayoutMk cId="1890854121" sldId="2147483965"/>
          </pc:sldLayoutMkLst>
        </pc:sldLayoutChg>
        <pc:sldLayoutChg chg="add">
          <pc:chgData name="Angela Robbins" userId="S::angela.robbins_elearningdoc.com#ext#@cisco.onmicrosoft.com::e406273b-12cd-460d-a763-85132e1718ac" providerId="AD" clId="Web-{A08160F7-32F0-1F7C-2612-6F015D121B8F}" dt="2022-11-12T18:37:56.525" v="434"/>
          <pc:sldLayoutMkLst>
            <pc:docMk/>
            <pc:sldMasterMk cId="0" sldId="2147483700"/>
            <pc:sldLayoutMk cId="542967988" sldId="2147483967"/>
          </pc:sldLayoutMkLst>
        </pc:sldLayoutChg>
        <pc:sldLayoutChg chg="add">
          <pc:chgData name="Angela Robbins" userId="S::angela.robbins_elearningdoc.com#ext#@cisco.onmicrosoft.com::e406273b-12cd-460d-a763-85132e1718ac" providerId="AD" clId="Web-{A08160F7-32F0-1F7C-2612-6F015D121B8F}" dt="2022-11-12T18:37:56.525" v="434"/>
          <pc:sldLayoutMkLst>
            <pc:docMk/>
            <pc:sldMasterMk cId="0" sldId="2147483700"/>
            <pc:sldLayoutMk cId="4222912136" sldId="2147483995"/>
          </pc:sldLayoutMkLst>
        </pc:sldLayoutChg>
        <pc:sldLayoutChg chg="add">
          <pc:chgData name="Angela Robbins" userId="S::angela.robbins_elearningdoc.com#ext#@cisco.onmicrosoft.com::e406273b-12cd-460d-a763-85132e1718ac" providerId="AD" clId="Web-{A08160F7-32F0-1F7C-2612-6F015D121B8F}" dt="2022-11-12T18:37:56.525" v="434"/>
          <pc:sldLayoutMkLst>
            <pc:docMk/>
            <pc:sldMasterMk cId="0" sldId="2147483700"/>
            <pc:sldLayoutMk cId="147974899" sldId="2147483998"/>
          </pc:sldLayoutMkLst>
        </pc:sldLayoutChg>
        <pc:sldLayoutChg chg="add">
          <pc:chgData name="Angela Robbins" userId="S::angela.robbins_elearningdoc.com#ext#@cisco.onmicrosoft.com::e406273b-12cd-460d-a763-85132e1718ac" providerId="AD" clId="Web-{A08160F7-32F0-1F7C-2612-6F015D121B8F}" dt="2022-11-12T18:37:56.525" v="434"/>
          <pc:sldLayoutMkLst>
            <pc:docMk/>
            <pc:sldMasterMk cId="0" sldId="2147483700"/>
            <pc:sldLayoutMk cId="3053872667" sldId="2147484007"/>
          </pc:sldLayoutMkLst>
        </pc:sldLayoutChg>
        <pc:sldLayoutChg chg="add">
          <pc:chgData name="Angela Robbins" userId="S::angela.robbins_elearningdoc.com#ext#@cisco.onmicrosoft.com::e406273b-12cd-460d-a763-85132e1718ac" providerId="AD" clId="Web-{A08160F7-32F0-1F7C-2612-6F015D121B8F}" dt="2022-11-12T18:37:56.525" v="434"/>
          <pc:sldLayoutMkLst>
            <pc:docMk/>
            <pc:sldMasterMk cId="0" sldId="2147483700"/>
            <pc:sldLayoutMk cId="2962125011" sldId="2147484010"/>
          </pc:sldLayoutMkLst>
        </pc:sldLayoutChg>
        <pc:sldLayoutChg chg="add">
          <pc:chgData name="Angela Robbins" userId="S::angela.robbins_elearningdoc.com#ext#@cisco.onmicrosoft.com::e406273b-12cd-460d-a763-85132e1718ac" providerId="AD" clId="Web-{A08160F7-32F0-1F7C-2612-6F015D121B8F}" dt="2022-11-12T18:37:56.525" v="434"/>
          <pc:sldLayoutMkLst>
            <pc:docMk/>
            <pc:sldMasterMk cId="0" sldId="2147483700"/>
            <pc:sldLayoutMk cId="3643099958" sldId="2147484011"/>
          </pc:sldLayoutMkLst>
        </pc:sldLayoutChg>
        <pc:sldLayoutChg chg="add">
          <pc:chgData name="Angela Robbins" userId="S::angela.robbins_elearningdoc.com#ext#@cisco.onmicrosoft.com::e406273b-12cd-460d-a763-85132e1718ac" providerId="AD" clId="Web-{A08160F7-32F0-1F7C-2612-6F015D121B8F}" dt="2022-11-12T18:37:56.525" v="434"/>
          <pc:sldLayoutMkLst>
            <pc:docMk/>
            <pc:sldMasterMk cId="0" sldId="2147483700"/>
            <pc:sldLayoutMk cId="3653042546" sldId="2147484013"/>
          </pc:sldLayoutMkLst>
        </pc:sldLayoutChg>
        <pc:sldLayoutChg chg="add">
          <pc:chgData name="Angela Robbins" userId="S::angela.robbins_elearningdoc.com#ext#@cisco.onmicrosoft.com::e406273b-12cd-460d-a763-85132e1718ac" providerId="AD" clId="Web-{A08160F7-32F0-1F7C-2612-6F015D121B8F}" dt="2022-11-12T18:37:56.525" v="434"/>
          <pc:sldLayoutMkLst>
            <pc:docMk/>
            <pc:sldMasterMk cId="0" sldId="2147483700"/>
            <pc:sldLayoutMk cId="1974617842" sldId="2147484014"/>
          </pc:sldLayoutMkLst>
        </pc:sldLayoutChg>
        <pc:sldLayoutChg chg="add">
          <pc:chgData name="Angela Robbins" userId="S::angela.robbins_elearningdoc.com#ext#@cisco.onmicrosoft.com::e406273b-12cd-460d-a763-85132e1718ac" providerId="AD" clId="Web-{A08160F7-32F0-1F7C-2612-6F015D121B8F}" dt="2022-11-12T18:37:56.525" v="434"/>
          <pc:sldLayoutMkLst>
            <pc:docMk/>
            <pc:sldMasterMk cId="0" sldId="2147483700"/>
            <pc:sldLayoutMk cId="1198843304" sldId="2147484015"/>
          </pc:sldLayoutMkLst>
        </pc:sldLayoutChg>
        <pc:sldLayoutChg chg="add">
          <pc:chgData name="Angela Robbins" userId="S::angela.robbins_elearningdoc.com#ext#@cisco.onmicrosoft.com::e406273b-12cd-460d-a763-85132e1718ac" providerId="AD" clId="Web-{A08160F7-32F0-1F7C-2612-6F015D121B8F}" dt="2022-11-12T18:37:56.525" v="434"/>
          <pc:sldLayoutMkLst>
            <pc:docMk/>
            <pc:sldMasterMk cId="0" sldId="2147483700"/>
            <pc:sldLayoutMk cId="1851544963" sldId="2147484027"/>
          </pc:sldLayoutMkLst>
        </pc:sldLayoutChg>
        <pc:sldLayoutChg chg="add">
          <pc:chgData name="Angela Robbins" userId="S::angela.robbins_elearningdoc.com#ext#@cisco.onmicrosoft.com::e406273b-12cd-460d-a763-85132e1718ac" providerId="AD" clId="Web-{A08160F7-32F0-1F7C-2612-6F015D121B8F}" dt="2022-11-12T18:37:56.525" v="434"/>
          <pc:sldLayoutMkLst>
            <pc:docMk/>
            <pc:sldMasterMk cId="0" sldId="2147483700"/>
            <pc:sldLayoutMk cId="2257996623" sldId="2147484029"/>
          </pc:sldLayoutMkLst>
        </pc:sldLayoutChg>
        <pc:sldLayoutChg chg="add">
          <pc:chgData name="Angela Robbins" userId="S::angela.robbins_elearningdoc.com#ext#@cisco.onmicrosoft.com::e406273b-12cd-460d-a763-85132e1718ac" providerId="AD" clId="Web-{A08160F7-32F0-1F7C-2612-6F015D121B8F}" dt="2022-11-12T18:37:56.525" v="434"/>
          <pc:sldLayoutMkLst>
            <pc:docMk/>
            <pc:sldMasterMk cId="0" sldId="2147483700"/>
            <pc:sldLayoutMk cId="2699250104" sldId="2147484031"/>
          </pc:sldLayoutMkLst>
        </pc:sldLayoutChg>
      </pc:sldMasterChg>
    </pc:docChg>
  </pc:docChgLst>
  <pc:docChgLst>
    <pc:chgData name="Cláudia Naumann" userId="S::naumann_nce.ufrj.br#ext#@cisco.onmicrosoft.com::2c14c15b-0266-4182-83e5-84c7c06e2959" providerId="AD" clId="Web-{B7D330EC-EACC-8D22-6673-18271D508A42}"/>
    <pc:docChg chg="addSld delSld modSld">
      <pc:chgData name="Cláudia Naumann" userId="S::naumann_nce.ufrj.br#ext#@cisco.onmicrosoft.com::2c14c15b-0266-4182-83e5-84c7c06e2959" providerId="AD" clId="Web-{B7D330EC-EACC-8D22-6673-18271D508A42}" dt="2022-11-15T20:29:07.768" v="2292" actId="20577"/>
      <pc:docMkLst>
        <pc:docMk/>
      </pc:docMkLst>
      <pc:sldChg chg="modSp">
        <pc:chgData name="Cláudia Naumann" userId="S::naumann_nce.ufrj.br#ext#@cisco.onmicrosoft.com::2c14c15b-0266-4182-83e5-84c7c06e2959" providerId="AD" clId="Web-{B7D330EC-EACC-8D22-6673-18271D508A42}" dt="2022-11-15T19:20:01.796" v="385"/>
        <pc:sldMkLst>
          <pc:docMk/>
          <pc:sldMk cId="0" sldId="260"/>
        </pc:sldMkLst>
        <pc:graphicFrameChg chg="mod modGraphic">
          <ac:chgData name="Cláudia Naumann" userId="S::naumann_nce.ufrj.br#ext#@cisco.onmicrosoft.com::2c14c15b-0266-4182-83e5-84c7c06e2959" providerId="AD" clId="Web-{B7D330EC-EACC-8D22-6673-18271D508A42}" dt="2022-11-15T19:20:01.796" v="385"/>
          <ac:graphicFrameMkLst>
            <pc:docMk/>
            <pc:sldMk cId="0" sldId="260"/>
            <ac:graphicFrameMk id="4" creationId="{40064EF4-EE2B-342C-EA9E-699582F380FF}"/>
          </ac:graphicFrameMkLst>
        </pc:graphicFrameChg>
      </pc:sldChg>
      <pc:sldChg chg="modSp">
        <pc:chgData name="Cláudia Naumann" userId="S::naumann_nce.ufrj.br#ext#@cisco.onmicrosoft.com::2c14c15b-0266-4182-83e5-84c7c06e2959" providerId="AD" clId="Web-{B7D330EC-EACC-8D22-6673-18271D508A42}" dt="2022-11-15T20:26:28.840" v="2114" actId="20577"/>
        <pc:sldMkLst>
          <pc:docMk/>
          <pc:sldMk cId="0" sldId="261"/>
        </pc:sldMkLst>
        <pc:spChg chg="mod">
          <ac:chgData name="Cláudia Naumann" userId="S::naumann_nce.ufrj.br#ext#@cisco.onmicrosoft.com::2c14c15b-0266-4182-83e5-84c7c06e2959" providerId="AD" clId="Web-{B7D330EC-EACC-8D22-6673-18271D508A42}" dt="2022-11-15T20:26:28.840" v="2114" actId="20577"/>
          <ac:spMkLst>
            <pc:docMk/>
            <pc:sldMk cId="0" sldId="261"/>
            <ac:spMk id="3" creationId="{00000000-0000-0000-0000-000000000000}"/>
          </ac:spMkLst>
        </pc:spChg>
      </pc:sldChg>
      <pc:sldChg chg="addSp delSp modSp">
        <pc:chgData name="Cláudia Naumann" userId="S::naumann_nce.ufrj.br#ext#@cisco.onmicrosoft.com::2c14c15b-0266-4182-83e5-84c7c06e2959" providerId="AD" clId="Web-{B7D330EC-EACC-8D22-6673-18271D508A42}" dt="2022-11-15T19:28:19.110" v="494" actId="14100"/>
        <pc:sldMkLst>
          <pc:docMk/>
          <pc:sldMk cId="0" sldId="264"/>
        </pc:sldMkLst>
        <pc:spChg chg="mod">
          <ac:chgData name="Cláudia Naumann" userId="S::naumann_nce.ufrj.br#ext#@cisco.onmicrosoft.com::2c14c15b-0266-4182-83e5-84c7c06e2959" providerId="AD" clId="Web-{B7D330EC-EACC-8D22-6673-18271D508A42}" dt="2022-11-15T19:21:09.439" v="386" actId="14100"/>
          <ac:spMkLst>
            <pc:docMk/>
            <pc:sldMk cId="0" sldId="264"/>
            <ac:spMk id="3" creationId="{00000000-0000-0000-0000-000000000000}"/>
          </ac:spMkLst>
        </pc:spChg>
        <pc:spChg chg="mod">
          <ac:chgData name="Cláudia Naumann" userId="S::naumann_nce.ufrj.br#ext#@cisco.onmicrosoft.com::2c14c15b-0266-4182-83e5-84c7c06e2959" providerId="AD" clId="Web-{B7D330EC-EACC-8D22-6673-18271D508A42}" dt="2022-11-15T19:28:19.110" v="494" actId="14100"/>
          <ac:spMkLst>
            <pc:docMk/>
            <pc:sldMk cId="0" sldId="264"/>
            <ac:spMk id="5" creationId="{00000000-0000-0000-0000-000000000000}"/>
          </ac:spMkLst>
        </pc:spChg>
        <pc:spChg chg="add del mod">
          <ac:chgData name="Cláudia Naumann" userId="S::naumann_nce.ufrj.br#ext#@cisco.onmicrosoft.com::2c14c15b-0266-4182-83e5-84c7c06e2959" providerId="AD" clId="Web-{B7D330EC-EACC-8D22-6673-18271D508A42}" dt="2022-11-15T19:27:09.483" v="457"/>
          <ac:spMkLst>
            <pc:docMk/>
            <pc:sldMk cId="0" sldId="264"/>
            <ac:spMk id="6" creationId="{3664A5C4-EB47-42F6-FA23-E4B13A7B5AE4}"/>
          </ac:spMkLst>
        </pc:spChg>
        <pc:spChg chg="add mod">
          <ac:chgData name="Cláudia Naumann" userId="S::naumann_nce.ufrj.br#ext#@cisco.onmicrosoft.com::2c14c15b-0266-4182-83e5-84c7c06e2959" providerId="AD" clId="Web-{B7D330EC-EACC-8D22-6673-18271D508A42}" dt="2022-11-15T19:26:52.623" v="453" actId="1076"/>
          <ac:spMkLst>
            <pc:docMk/>
            <pc:sldMk cId="0" sldId="264"/>
            <ac:spMk id="7" creationId="{C007D2D9-0DEF-2AEF-987F-23BADC77C9EC}"/>
          </ac:spMkLst>
        </pc:spChg>
        <pc:picChg chg="add mod">
          <ac:chgData name="Cláudia Naumann" userId="S::naumann_nce.ufrj.br#ext#@cisco.onmicrosoft.com::2c14c15b-0266-4182-83e5-84c7c06e2959" providerId="AD" clId="Web-{B7D330EC-EACC-8D22-6673-18271D508A42}" dt="2022-11-15T19:26:58.404" v="454" actId="1076"/>
          <ac:picMkLst>
            <pc:docMk/>
            <pc:sldMk cId="0" sldId="264"/>
            <ac:picMk id="4" creationId="{9EAEED96-7C9D-80BE-816C-AC528FFFDB12}"/>
          </ac:picMkLst>
        </pc:picChg>
      </pc:sldChg>
      <pc:sldChg chg="modSp">
        <pc:chgData name="Cláudia Naumann" userId="S::naumann_nce.ufrj.br#ext#@cisco.onmicrosoft.com::2c14c15b-0266-4182-83e5-84c7c06e2959" providerId="AD" clId="Web-{B7D330EC-EACC-8D22-6673-18271D508A42}" dt="2022-11-15T19:31:54.039" v="561" actId="14100"/>
        <pc:sldMkLst>
          <pc:docMk/>
          <pc:sldMk cId="0" sldId="265"/>
        </pc:sldMkLst>
        <pc:spChg chg="mod">
          <ac:chgData name="Cláudia Naumann" userId="S::naumann_nce.ufrj.br#ext#@cisco.onmicrosoft.com::2c14c15b-0266-4182-83e5-84c7c06e2959" providerId="AD" clId="Web-{B7D330EC-EACC-8D22-6673-18271D508A42}" dt="2022-11-15T19:31:54.039" v="561" actId="14100"/>
          <ac:spMkLst>
            <pc:docMk/>
            <pc:sldMk cId="0" sldId="265"/>
            <ac:spMk id="4" creationId="{F92DE180-DEC4-C482-E6BC-281176779323}"/>
          </ac:spMkLst>
        </pc:spChg>
      </pc:sldChg>
      <pc:sldChg chg="del">
        <pc:chgData name="Cláudia Naumann" userId="S::naumann_nce.ufrj.br#ext#@cisco.onmicrosoft.com::2c14c15b-0266-4182-83e5-84c7c06e2959" providerId="AD" clId="Web-{B7D330EC-EACC-8D22-6673-18271D508A42}" dt="2022-11-15T19:38:02.552" v="756"/>
        <pc:sldMkLst>
          <pc:docMk/>
          <pc:sldMk cId="0" sldId="266"/>
        </pc:sldMkLst>
      </pc:sldChg>
      <pc:sldChg chg="modSp">
        <pc:chgData name="Cláudia Naumann" userId="S::naumann_nce.ufrj.br#ext#@cisco.onmicrosoft.com::2c14c15b-0266-4182-83e5-84c7c06e2959" providerId="AD" clId="Web-{B7D330EC-EACC-8D22-6673-18271D508A42}" dt="2022-11-15T19:39:15.820" v="762" actId="20577"/>
        <pc:sldMkLst>
          <pc:docMk/>
          <pc:sldMk cId="0" sldId="268"/>
        </pc:sldMkLst>
        <pc:spChg chg="mod">
          <ac:chgData name="Cláudia Naumann" userId="S::naumann_nce.ufrj.br#ext#@cisco.onmicrosoft.com::2c14c15b-0266-4182-83e5-84c7c06e2959" providerId="AD" clId="Web-{B7D330EC-EACC-8D22-6673-18271D508A42}" dt="2022-11-15T19:39:02.570" v="757" actId="14100"/>
          <ac:spMkLst>
            <pc:docMk/>
            <pc:sldMk cId="0" sldId="268"/>
            <ac:spMk id="3" creationId="{00000000-0000-0000-0000-000000000000}"/>
          </ac:spMkLst>
        </pc:spChg>
        <pc:spChg chg="mod">
          <ac:chgData name="Cláudia Naumann" userId="S::naumann_nce.ufrj.br#ext#@cisco.onmicrosoft.com::2c14c15b-0266-4182-83e5-84c7c06e2959" providerId="AD" clId="Web-{B7D330EC-EACC-8D22-6673-18271D508A42}" dt="2022-11-15T19:39:15.820" v="762" actId="20577"/>
          <ac:spMkLst>
            <pc:docMk/>
            <pc:sldMk cId="0" sldId="268"/>
            <ac:spMk id="5" creationId="{00000000-0000-0000-0000-000000000000}"/>
          </ac:spMkLst>
        </pc:spChg>
      </pc:sldChg>
      <pc:sldChg chg="modSp">
        <pc:chgData name="Cláudia Naumann" userId="S::naumann_nce.ufrj.br#ext#@cisco.onmicrosoft.com::2c14c15b-0266-4182-83e5-84c7c06e2959" providerId="AD" clId="Web-{B7D330EC-EACC-8D22-6673-18271D508A42}" dt="2022-11-15T19:40:02.416" v="774" actId="14100"/>
        <pc:sldMkLst>
          <pc:docMk/>
          <pc:sldMk cId="0" sldId="269"/>
        </pc:sldMkLst>
        <pc:spChg chg="mod">
          <ac:chgData name="Cláudia Naumann" userId="S::naumann_nce.ufrj.br#ext#@cisco.onmicrosoft.com::2c14c15b-0266-4182-83e5-84c7c06e2959" providerId="AD" clId="Web-{B7D330EC-EACC-8D22-6673-18271D508A42}" dt="2022-11-15T19:39:22.180" v="763" actId="14100"/>
          <ac:spMkLst>
            <pc:docMk/>
            <pc:sldMk cId="0" sldId="269"/>
            <ac:spMk id="3" creationId="{00000000-0000-0000-0000-000000000000}"/>
          </ac:spMkLst>
        </pc:spChg>
        <pc:spChg chg="mod">
          <ac:chgData name="Cláudia Naumann" userId="S::naumann_nce.ufrj.br#ext#@cisco.onmicrosoft.com::2c14c15b-0266-4182-83e5-84c7c06e2959" providerId="AD" clId="Web-{B7D330EC-EACC-8D22-6673-18271D508A42}" dt="2022-11-15T19:40:02.416" v="774" actId="14100"/>
          <ac:spMkLst>
            <pc:docMk/>
            <pc:sldMk cId="0" sldId="269"/>
            <ac:spMk id="5" creationId="{00000000-0000-0000-0000-000000000000}"/>
          </ac:spMkLst>
        </pc:spChg>
      </pc:sldChg>
      <pc:sldChg chg="modSp modNotes">
        <pc:chgData name="Cláudia Naumann" userId="S::naumann_nce.ufrj.br#ext#@cisco.onmicrosoft.com::2c14c15b-0266-4182-83e5-84c7c06e2959" providerId="AD" clId="Web-{B7D330EC-EACC-8D22-6673-18271D508A42}" dt="2022-11-15T19:43:15.500" v="842" actId="14100"/>
        <pc:sldMkLst>
          <pc:docMk/>
          <pc:sldMk cId="0" sldId="270"/>
        </pc:sldMkLst>
        <pc:spChg chg="mod">
          <ac:chgData name="Cláudia Naumann" userId="S::naumann_nce.ufrj.br#ext#@cisco.onmicrosoft.com::2c14c15b-0266-4182-83e5-84c7c06e2959" providerId="AD" clId="Web-{B7D330EC-EACC-8D22-6673-18271D508A42}" dt="2022-11-15T19:40:42.776" v="779" actId="14100"/>
          <ac:spMkLst>
            <pc:docMk/>
            <pc:sldMk cId="0" sldId="270"/>
            <ac:spMk id="3" creationId="{00000000-0000-0000-0000-000000000000}"/>
          </ac:spMkLst>
        </pc:spChg>
        <pc:spChg chg="mod">
          <ac:chgData name="Cláudia Naumann" userId="S::naumann_nce.ufrj.br#ext#@cisco.onmicrosoft.com::2c14c15b-0266-4182-83e5-84c7c06e2959" providerId="AD" clId="Web-{B7D330EC-EACC-8D22-6673-18271D508A42}" dt="2022-11-15T19:43:13.766" v="841" actId="20577"/>
          <ac:spMkLst>
            <pc:docMk/>
            <pc:sldMk cId="0" sldId="270"/>
            <ac:spMk id="5" creationId="{00000000-0000-0000-0000-000000000000}"/>
          </ac:spMkLst>
        </pc:spChg>
        <pc:picChg chg="mod">
          <ac:chgData name="Cláudia Naumann" userId="S::naumann_nce.ufrj.br#ext#@cisco.onmicrosoft.com::2c14c15b-0266-4182-83e5-84c7c06e2959" providerId="AD" clId="Web-{B7D330EC-EACC-8D22-6673-18271D508A42}" dt="2022-11-15T19:43:15.500" v="842" actId="14100"/>
          <ac:picMkLst>
            <pc:docMk/>
            <pc:sldMk cId="0" sldId="270"/>
            <ac:picMk id="4" creationId="{E2A29788-62F8-163F-E339-5E529E8041F0}"/>
          </ac:picMkLst>
        </pc:picChg>
      </pc:sldChg>
      <pc:sldChg chg="del">
        <pc:chgData name="Cláudia Naumann" userId="S::naumann_nce.ufrj.br#ext#@cisco.onmicrosoft.com::2c14c15b-0266-4182-83e5-84c7c06e2959" providerId="AD" clId="Web-{B7D330EC-EACC-8D22-6673-18271D508A42}" dt="2022-11-15T19:40:33.073" v="778"/>
        <pc:sldMkLst>
          <pc:docMk/>
          <pc:sldMk cId="0" sldId="271"/>
        </pc:sldMkLst>
      </pc:sldChg>
      <pc:sldChg chg="modSp">
        <pc:chgData name="Cláudia Naumann" userId="S::naumann_nce.ufrj.br#ext#@cisco.onmicrosoft.com::2c14c15b-0266-4182-83e5-84c7c06e2959" providerId="AD" clId="Web-{B7D330EC-EACC-8D22-6673-18271D508A42}" dt="2022-11-15T19:45:54.381" v="901" actId="20577"/>
        <pc:sldMkLst>
          <pc:docMk/>
          <pc:sldMk cId="0" sldId="273"/>
        </pc:sldMkLst>
        <pc:spChg chg="mod">
          <ac:chgData name="Cláudia Naumann" userId="S::naumann_nce.ufrj.br#ext#@cisco.onmicrosoft.com::2c14c15b-0266-4182-83e5-84c7c06e2959" providerId="AD" clId="Web-{B7D330EC-EACC-8D22-6673-18271D508A42}" dt="2022-11-15T19:45:54.381" v="901" actId="20577"/>
          <ac:spMkLst>
            <pc:docMk/>
            <pc:sldMk cId="0" sldId="273"/>
            <ac:spMk id="5" creationId="{00000000-0000-0000-0000-000000000000}"/>
          </ac:spMkLst>
        </pc:spChg>
      </pc:sldChg>
      <pc:sldChg chg="modSp">
        <pc:chgData name="Cláudia Naumann" userId="S::naumann_nce.ufrj.br#ext#@cisco.onmicrosoft.com::2c14c15b-0266-4182-83e5-84c7c06e2959" providerId="AD" clId="Web-{B7D330EC-EACC-8D22-6673-18271D508A42}" dt="2022-11-15T19:54:38.665" v="1021" actId="14100"/>
        <pc:sldMkLst>
          <pc:docMk/>
          <pc:sldMk cId="0" sldId="274"/>
        </pc:sldMkLst>
        <pc:spChg chg="mod">
          <ac:chgData name="Cláudia Naumann" userId="S::naumann_nce.ufrj.br#ext#@cisco.onmicrosoft.com::2c14c15b-0266-4182-83e5-84c7c06e2959" providerId="AD" clId="Web-{B7D330EC-EACC-8D22-6673-18271D508A42}" dt="2022-11-15T19:53:22.006" v="902" actId="14100"/>
          <ac:spMkLst>
            <pc:docMk/>
            <pc:sldMk cId="0" sldId="274"/>
            <ac:spMk id="3" creationId="{00000000-0000-0000-0000-000000000000}"/>
          </ac:spMkLst>
        </pc:spChg>
        <pc:spChg chg="mod">
          <ac:chgData name="Cláudia Naumann" userId="S::naumann_nce.ufrj.br#ext#@cisco.onmicrosoft.com::2c14c15b-0266-4182-83e5-84c7c06e2959" providerId="AD" clId="Web-{B7D330EC-EACC-8D22-6673-18271D508A42}" dt="2022-11-15T19:54:38.665" v="1021" actId="14100"/>
          <ac:spMkLst>
            <pc:docMk/>
            <pc:sldMk cId="0" sldId="274"/>
            <ac:spMk id="5" creationId="{00000000-0000-0000-0000-000000000000}"/>
          </ac:spMkLst>
        </pc:spChg>
      </pc:sldChg>
      <pc:sldChg chg="modSp">
        <pc:chgData name="Cláudia Naumann" userId="S::naumann_nce.ufrj.br#ext#@cisco.onmicrosoft.com::2c14c15b-0266-4182-83e5-84c7c06e2959" providerId="AD" clId="Web-{B7D330EC-EACC-8D22-6673-18271D508A42}" dt="2022-11-15T19:58:03.734" v="1038" actId="20577"/>
        <pc:sldMkLst>
          <pc:docMk/>
          <pc:sldMk cId="0" sldId="275"/>
        </pc:sldMkLst>
        <pc:spChg chg="mod">
          <ac:chgData name="Cláudia Naumann" userId="S::naumann_nce.ufrj.br#ext#@cisco.onmicrosoft.com::2c14c15b-0266-4182-83e5-84c7c06e2959" providerId="AD" clId="Web-{B7D330EC-EACC-8D22-6673-18271D508A42}" dt="2022-11-15T19:56:15.512" v="1023" actId="14100"/>
          <ac:spMkLst>
            <pc:docMk/>
            <pc:sldMk cId="0" sldId="275"/>
            <ac:spMk id="3" creationId="{00000000-0000-0000-0000-000000000000}"/>
          </ac:spMkLst>
        </pc:spChg>
        <pc:spChg chg="mod">
          <ac:chgData name="Cláudia Naumann" userId="S::naumann_nce.ufrj.br#ext#@cisco.onmicrosoft.com::2c14c15b-0266-4182-83e5-84c7c06e2959" providerId="AD" clId="Web-{B7D330EC-EACC-8D22-6673-18271D508A42}" dt="2022-11-15T19:58:03.734" v="1038" actId="20577"/>
          <ac:spMkLst>
            <pc:docMk/>
            <pc:sldMk cId="0" sldId="275"/>
            <ac:spMk id="4" creationId="{485B52AE-70C5-D338-E9EF-F7AAA8422D8B}"/>
          </ac:spMkLst>
        </pc:spChg>
      </pc:sldChg>
      <pc:sldChg chg="modSp">
        <pc:chgData name="Cláudia Naumann" userId="S::naumann_nce.ufrj.br#ext#@cisco.onmicrosoft.com::2c14c15b-0266-4182-83e5-84c7c06e2959" providerId="AD" clId="Web-{B7D330EC-EACC-8D22-6673-18271D508A42}" dt="2022-11-15T20:04:20.091" v="1373" actId="20577"/>
        <pc:sldMkLst>
          <pc:docMk/>
          <pc:sldMk cId="0" sldId="276"/>
        </pc:sldMkLst>
        <pc:spChg chg="mod">
          <ac:chgData name="Cláudia Naumann" userId="S::naumann_nce.ufrj.br#ext#@cisco.onmicrosoft.com::2c14c15b-0266-4182-83e5-84c7c06e2959" providerId="AD" clId="Web-{B7D330EC-EACC-8D22-6673-18271D508A42}" dt="2022-11-15T20:00:37.552" v="1102" actId="14100"/>
          <ac:spMkLst>
            <pc:docMk/>
            <pc:sldMk cId="0" sldId="276"/>
            <ac:spMk id="3" creationId="{00000000-0000-0000-0000-000000000000}"/>
          </ac:spMkLst>
        </pc:spChg>
        <pc:spChg chg="mod">
          <ac:chgData name="Cláudia Naumann" userId="S::naumann_nce.ufrj.br#ext#@cisco.onmicrosoft.com::2c14c15b-0266-4182-83e5-84c7c06e2959" providerId="AD" clId="Web-{B7D330EC-EACC-8D22-6673-18271D508A42}" dt="2022-11-15T20:04:20.091" v="1373" actId="20577"/>
          <ac:spMkLst>
            <pc:docMk/>
            <pc:sldMk cId="0" sldId="276"/>
            <ac:spMk id="4" creationId="{2A9E9C48-4749-AFA4-5A6A-7203B5A3769C}"/>
          </ac:spMkLst>
        </pc:spChg>
      </pc:sldChg>
      <pc:sldChg chg="addSp modSp">
        <pc:chgData name="Cláudia Naumann" userId="S::naumann_nce.ufrj.br#ext#@cisco.onmicrosoft.com::2c14c15b-0266-4182-83e5-84c7c06e2959" providerId="AD" clId="Web-{B7D330EC-EACC-8D22-6673-18271D508A42}" dt="2022-11-15T20:07:29.973" v="1421" actId="1076"/>
        <pc:sldMkLst>
          <pc:docMk/>
          <pc:sldMk cId="0" sldId="277"/>
        </pc:sldMkLst>
        <pc:spChg chg="mod">
          <ac:chgData name="Cláudia Naumann" userId="S::naumann_nce.ufrj.br#ext#@cisco.onmicrosoft.com::2c14c15b-0266-4182-83e5-84c7c06e2959" providerId="AD" clId="Web-{B7D330EC-EACC-8D22-6673-18271D508A42}" dt="2022-11-15T20:05:14.093" v="1389" actId="14100"/>
          <ac:spMkLst>
            <pc:docMk/>
            <pc:sldMk cId="0" sldId="277"/>
            <ac:spMk id="3" creationId="{00000000-0000-0000-0000-000000000000}"/>
          </ac:spMkLst>
        </pc:spChg>
        <pc:spChg chg="mod">
          <ac:chgData name="Cláudia Naumann" userId="S::naumann_nce.ufrj.br#ext#@cisco.onmicrosoft.com::2c14c15b-0266-4182-83e5-84c7c06e2959" providerId="AD" clId="Web-{B7D330EC-EACC-8D22-6673-18271D508A42}" dt="2022-11-15T20:06:39.111" v="1406" actId="14100"/>
          <ac:spMkLst>
            <pc:docMk/>
            <pc:sldMk cId="0" sldId="277"/>
            <ac:spMk id="5" creationId="{00000000-0000-0000-0000-000000000000}"/>
          </ac:spMkLst>
        </pc:spChg>
        <pc:spChg chg="add mod">
          <ac:chgData name="Cláudia Naumann" userId="S::naumann_nce.ufrj.br#ext#@cisco.onmicrosoft.com::2c14c15b-0266-4182-83e5-84c7c06e2959" providerId="AD" clId="Web-{B7D330EC-EACC-8D22-6673-18271D508A42}" dt="2022-11-15T20:07:25.347" v="1419" actId="1076"/>
          <ac:spMkLst>
            <pc:docMk/>
            <pc:sldMk cId="0" sldId="277"/>
            <ac:spMk id="6" creationId="{62CDBABD-4B5A-193D-25B5-CAA489004A52}"/>
          </ac:spMkLst>
        </pc:spChg>
        <pc:picChg chg="add mod">
          <ac:chgData name="Cláudia Naumann" userId="S::naumann_nce.ufrj.br#ext#@cisco.onmicrosoft.com::2c14c15b-0266-4182-83e5-84c7c06e2959" providerId="AD" clId="Web-{B7D330EC-EACC-8D22-6673-18271D508A42}" dt="2022-11-15T20:07:29.973" v="1421" actId="1076"/>
          <ac:picMkLst>
            <pc:docMk/>
            <pc:sldMk cId="0" sldId="277"/>
            <ac:picMk id="4" creationId="{10687197-DDA9-646E-47BD-52FE7BCE0E79}"/>
          </ac:picMkLst>
        </pc:picChg>
      </pc:sldChg>
      <pc:sldChg chg="del">
        <pc:chgData name="Cláudia Naumann" userId="S::naumann_nce.ufrj.br#ext#@cisco.onmicrosoft.com::2c14c15b-0266-4182-83e5-84c7c06e2959" providerId="AD" clId="Web-{B7D330EC-EACC-8D22-6673-18271D508A42}" dt="2022-11-15T20:08:17.990" v="1435"/>
        <pc:sldMkLst>
          <pc:docMk/>
          <pc:sldMk cId="0" sldId="278"/>
        </pc:sldMkLst>
      </pc:sldChg>
      <pc:sldChg chg="modSp">
        <pc:chgData name="Cláudia Naumann" userId="S::naumann_nce.ufrj.br#ext#@cisco.onmicrosoft.com::2c14c15b-0266-4182-83e5-84c7c06e2959" providerId="AD" clId="Web-{B7D330EC-EACC-8D22-6673-18271D508A42}" dt="2022-11-15T20:17:09.680" v="1566" actId="20577"/>
        <pc:sldMkLst>
          <pc:docMk/>
          <pc:sldMk cId="0" sldId="280"/>
        </pc:sldMkLst>
        <pc:spChg chg="mod">
          <ac:chgData name="Cláudia Naumann" userId="S::naumann_nce.ufrj.br#ext#@cisco.onmicrosoft.com::2c14c15b-0266-4182-83e5-84c7c06e2959" providerId="AD" clId="Web-{B7D330EC-EACC-8D22-6673-18271D508A42}" dt="2022-11-15T20:13:08.219" v="1472" actId="14100"/>
          <ac:spMkLst>
            <pc:docMk/>
            <pc:sldMk cId="0" sldId="280"/>
            <ac:spMk id="3" creationId="{00000000-0000-0000-0000-000000000000}"/>
          </ac:spMkLst>
        </pc:spChg>
        <pc:spChg chg="mod">
          <ac:chgData name="Cláudia Naumann" userId="S::naumann_nce.ufrj.br#ext#@cisco.onmicrosoft.com::2c14c15b-0266-4182-83e5-84c7c06e2959" providerId="AD" clId="Web-{B7D330EC-EACC-8D22-6673-18271D508A42}" dt="2022-11-15T20:17:09.680" v="1566" actId="20577"/>
          <ac:spMkLst>
            <pc:docMk/>
            <pc:sldMk cId="0" sldId="280"/>
            <ac:spMk id="5" creationId="{00000000-0000-0000-0000-000000000000}"/>
          </ac:spMkLst>
        </pc:spChg>
      </pc:sldChg>
      <pc:sldChg chg="modSp modNotes">
        <pc:chgData name="Cláudia Naumann" userId="S::naumann_nce.ufrj.br#ext#@cisco.onmicrosoft.com::2c14c15b-0266-4182-83e5-84c7c06e2959" providerId="AD" clId="Web-{B7D330EC-EACC-8D22-6673-18271D508A42}" dt="2022-11-15T20:12:58.281" v="1470"/>
        <pc:sldMkLst>
          <pc:docMk/>
          <pc:sldMk cId="0" sldId="281"/>
        </pc:sldMkLst>
        <pc:spChg chg="mod">
          <ac:chgData name="Cláudia Naumann" userId="S::naumann_nce.ufrj.br#ext#@cisco.onmicrosoft.com::2c14c15b-0266-4182-83e5-84c7c06e2959" providerId="AD" clId="Web-{B7D330EC-EACC-8D22-6673-18271D508A42}" dt="2022-11-15T20:11:50.841" v="1444" actId="14100"/>
          <ac:spMkLst>
            <pc:docMk/>
            <pc:sldMk cId="0" sldId="281"/>
            <ac:spMk id="3" creationId="{00000000-0000-0000-0000-000000000000}"/>
          </ac:spMkLst>
        </pc:spChg>
        <pc:spChg chg="mod">
          <ac:chgData name="Cláudia Naumann" userId="S::naumann_nce.ufrj.br#ext#@cisco.onmicrosoft.com::2c14c15b-0266-4182-83e5-84c7c06e2959" providerId="AD" clId="Web-{B7D330EC-EACC-8D22-6673-18271D508A42}" dt="2022-11-15T20:12:11.889" v="1457" actId="14100"/>
          <ac:spMkLst>
            <pc:docMk/>
            <pc:sldMk cId="0" sldId="281"/>
            <ac:spMk id="5" creationId="{00000000-0000-0000-0000-000000000000}"/>
          </ac:spMkLst>
        </pc:spChg>
      </pc:sldChg>
      <pc:sldChg chg="del">
        <pc:chgData name="Cláudia Naumann" userId="S::naumann_nce.ufrj.br#ext#@cisco.onmicrosoft.com::2c14c15b-0266-4182-83e5-84c7c06e2959" providerId="AD" clId="Web-{B7D330EC-EACC-8D22-6673-18271D508A42}" dt="2022-11-15T20:12:58.906" v="1471"/>
        <pc:sldMkLst>
          <pc:docMk/>
          <pc:sldMk cId="0" sldId="282"/>
        </pc:sldMkLst>
      </pc:sldChg>
      <pc:sldChg chg="del">
        <pc:chgData name="Cláudia Naumann" userId="S::naumann_nce.ufrj.br#ext#@cisco.onmicrosoft.com::2c14c15b-0266-4182-83e5-84c7c06e2959" providerId="AD" clId="Web-{B7D330EC-EACC-8D22-6673-18271D508A42}" dt="2022-11-15T19:17:59.308" v="55"/>
        <pc:sldMkLst>
          <pc:docMk/>
          <pc:sldMk cId="3094066351" sldId="1073"/>
        </pc:sldMkLst>
      </pc:sldChg>
      <pc:sldChg chg="delSp del">
        <pc:chgData name="Cláudia Naumann" userId="S::naumann_nce.ufrj.br#ext#@cisco.onmicrosoft.com::2c14c15b-0266-4182-83e5-84c7c06e2959" providerId="AD" clId="Web-{B7D330EC-EACC-8D22-6673-18271D508A42}" dt="2022-11-15T19:23:55.461" v="420"/>
        <pc:sldMkLst>
          <pc:docMk/>
          <pc:sldMk cId="1288014700" sldId="1076"/>
        </pc:sldMkLst>
        <pc:picChg chg="del">
          <ac:chgData name="Cláudia Naumann" userId="S::naumann_nce.ufrj.br#ext#@cisco.onmicrosoft.com::2c14c15b-0266-4182-83e5-84c7c06e2959" providerId="AD" clId="Web-{B7D330EC-EACC-8D22-6673-18271D508A42}" dt="2022-11-15T19:21:58.363" v="395"/>
          <ac:picMkLst>
            <pc:docMk/>
            <pc:sldMk cId="1288014700" sldId="1076"/>
            <ac:picMk id="4" creationId="{D44B887D-7EB7-E9A1-8581-C9D4CE5EFACA}"/>
          </ac:picMkLst>
        </pc:picChg>
      </pc:sldChg>
      <pc:sldChg chg="addSp modSp modNotes">
        <pc:chgData name="Cláudia Naumann" userId="S::naumann_nce.ufrj.br#ext#@cisco.onmicrosoft.com::2c14c15b-0266-4182-83e5-84c7c06e2959" providerId="AD" clId="Web-{B7D330EC-EACC-8D22-6673-18271D508A42}" dt="2022-11-15T19:28:41.908" v="505"/>
        <pc:sldMkLst>
          <pc:docMk/>
          <pc:sldMk cId="3603382251" sldId="1077"/>
        </pc:sldMkLst>
        <pc:spChg chg="mod">
          <ac:chgData name="Cláudia Naumann" userId="S::naumann_nce.ufrj.br#ext#@cisco.onmicrosoft.com::2c14c15b-0266-4182-83e5-84c7c06e2959" providerId="AD" clId="Web-{B7D330EC-EACC-8D22-6673-18271D508A42}" dt="2022-11-15T19:28:35.079" v="499" actId="14100"/>
          <ac:spMkLst>
            <pc:docMk/>
            <pc:sldMk cId="3603382251" sldId="1077"/>
            <ac:spMk id="3" creationId="{00000000-0000-0000-0000-000000000000}"/>
          </ac:spMkLst>
        </pc:spChg>
        <pc:spChg chg="add mod">
          <ac:chgData name="Cláudia Naumann" userId="S::naumann_nce.ufrj.br#ext#@cisco.onmicrosoft.com::2c14c15b-0266-4182-83e5-84c7c06e2959" providerId="AD" clId="Web-{B7D330EC-EACC-8D22-6673-18271D508A42}" dt="2022-11-15T19:24:57.525" v="438" actId="20577"/>
          <ac:spMkLst>
            <pc:docMk/>
            <pc:sldMk cId="3603382251" sldId="1077"/>
            <ac:spMk id="7" creationId="{55DDB8ED-AF71-2BD2-D377-79DCCDBD3F9E}"/>
          </ac:spMkLst>
        </pc:spChg>
        <pc:picChg chg="add mod">
          <ac:chgData name="Cláudia Naumann" userId="S::naumann_nce.ufrj.br#ext#@cisco.onmicrosoft.com::2c14c15b-0266-4182-83e5-84c7c06e2959" providerId="AD" clId="Web-{B7D330EC-EACC-8D22-6673-18271D508A42}" dt="2022-11-15T19:24:37.181" v="433" actId="14100"/>
          <ac:picMkLst>
            <pc:docMk/>
            <pc:sldMk cId="3603382251" sldId="1077"/>
            <ac:picMk id="4" creationId="{00ECC693-EDF3-39E7-763B-56DDFFF50D70}"/>
          </ac:picMkLst>
        </pc:picChg>
        <pc:picChg chg="mod">
          <ac:chgData name="Cláudia Naumann" userId="S::naumann_nce.ufrj.br#ext#@cisco.onmicrosoft.com::2c14c15b-0266-4182-83e5-84c7c06e2959" providerId="AD" clId="Web-{B7D330EC-EACC-8D22-6673-18271D508A42}" dt="2022-11-15T19:24:33.149" v="431" actId="14100"/>
          <ac:picMkLst>
            <pc:docMk/>
            <pc:sldMk cId="3603382251" sldId="1077"/>
            <ac:picMk id="6" creationId="{56B6ED43-67AD-13F0-20C1-59DBE7B7FD2A}"/>
          </ac:picMkLst>
        </pc:picChg>
      </pc:sldChg>
      <pc:sldChg chg="delSp del">
        <pc:chgData name="Cláudia Naumann" userId="S::naumann_nce.ufrj.br#ext#@cisco.onmicrosoft.com::2c14c15b-0266-4182-83e5-84c7c06e2959" providerId="AD" clId="Web-{B7D330EC-EACC-8D22-6673-18271D508A42}" dt="2022-11-15T19:25:05.229" v="439"/>
        <pc:sldMkLst>
          <pc:docMk/>
          <pc:sldMk cId="217020058" sldId="1078"/>
        </pc:sldMkLst>
        <pc:picChg chg="del">
          <ac:chgData name="Cláudia Naumann" userId="S::naumann_nce.ufrj.br#ext#@cisco.onmicrosoft.com::2c14c15b-0266-4182-83e5-84c7c06e2959" providerId="AD" clId="Web-{B7D330EC-EACC-8D22-6673-18271D508A42}" dt="2022-11-15T19:24:15.852" v="425"/>
          <ac:picMkLst>
            <pc:docMk/>
            <pc:sldMk cId="217020058" sldId="1078"/>
            <ac:picMk id="4" creationId="{45F5ACE4-30B9-D3BB-7599-10BF70D086B0}"/>
          </ac:picMkLst>
        </pc:picChg>
      </pc:sldChg>
      <pc:sldChg chg="modSp modNotes">
        <pc:chgData name="Cláudia Naumann" userId="S::naumann_nce.ufrj.br#ext#@cisco.onmicrosoft.com::2c14c15b-0266-4182-83e5-84c7c06e2959" providerId="AD" clId="Web-{B7D330EC-EACC-8D22-6673-18271D508A42}" dt="2022-11-15T19:29:46.910" v="518" actId="20577"/>
        <pc:sldMkLst>
          <pc:docMk/>
          <pc:sldMk cId="1818403641" sldId="1079"/>
        </pc:sldMkLst>
        <pc:spChg chg="mod">
          <ac:chgData name="Cláudia Naumann" userId="S::naumann_nce.ufrj.br#ext#@cisco.onmicrosoft.com::2c14c15b-0266-4182-83e5-84c7c06e2959" providerId="AD" clId="Web-{B7D330EC-EACC-8D22-6673-18271D508A42}" dt="2022-11-15T19:29:16.128" v="508" actId="14100"/>
          <ac:spMkLst>
            <pc:docMk/>
            <pc:sldMk cId="1818403641" sldId="1079"/>
            <ac:spMk id="3" creationId="{00000000-0000-0000-0000-000000000000}"/>
          </ac:spMkLst>
        </pc:spChg>
        <pc:spChg chg="mod">
          <ac:chgData name="Cláudia Naumann" userId="S::naumann_nce.ufrj.br#ext#@cisco.onmicrosoft.com::2c14c15b-0266-4182-83e5-84c7c06e2959" providerId="AD" clId="Web-{B7D330EC-EACC-8D22-6673-18271D508A42}" dt="2022-11-15T19:29:46.910" v="518" actId="20577"/>
          <ac:spMkLst>
            <pc:docMk/>
            <pc:sldMk cId="1818403641" sldId="1079"/>
            <ac:spMk id="5" creationId="{00000000-0000-0000-0000-000000000000}"/>
          </ac:spMkLst>
        </pc:spChg>
      </pc:sldChg>
      <pc:sldChg chg="addSp delSp modSp modNotes">
        <pc:chgData name="Cláudia Naumann" userId="S::naumann_nce.ufrj.br#ext#@cisco.onmicrosoft.com::2c14c15b-0266-4182-83e5-84c7c06e2959" providerId="AD" clId="Web-{B7D330EC-EACC-8D22-6673-18271D508A42}" dt="2022-11-15T19:38:01.380" v="755"/>
        <pc:sldMkLst>
          <pc:docMk/>
          <pc:sldMk cId="1697483835" sldId="1080"/>
        </pc:sldMkLst>
        <pc:spChg chg="mod">
          <ac:chgData name="Cláudia Naumann" userId="S::naumann_nce.ufrj.br#ext#@cisco.onmicrosoft.com::2c14c15b-0266-4182-83e5-84c7c06e2959" providerId="AD" clId="Web-{B7D330EC-EACC-8D22-6673-18271D508A42}" dt="2022-11-15T19:30:13.036" v="537" actId="14100"/>
          <ac:spMkLst>
            <pc:docMk/>
            <pc:sldMk cId="1697483835" sldId="1080"/>
            <ac:spMk id="3" creationId="{00000000-0000-0000-0000-000000000000}"/>
          </ac:spMkLst>
        </pc:spChg>
        <pc:spChg chg="add del mod">
          <ac:chgData name="Cláudia Naumann" userId="S::naumann_nce.ufrj.br#ext#@cisco.onmicrosoft.com::2c14c15b-0266-4182-83e5-84c7c06e2959" providerId="AD" clId="Web-{B7D330EC-EACC-8D22-6673-18271D508A42}" dt="2022-11-15T19:35:24.640" v="731"/>
          <ac:spMkLst>
            <pc:docMk/>
            <pc:sldMk cId="1697483835" sldId="1080"/>
            <ac:spMk id="4" creationId="{B559300E-D292-2025-0718-CBD654ABB2C2}"/>
          </ac:spMkLst>
        </pc:spChg>
        <pc:graphicFrameChg chg="mod modGraphic">
          <ac:chgData name="Cláudia Naumann" userId="S::naumann_nce.ufrj.br#ext#@cisco.onmicrosoft.com::2c14c15b-0266-4182-83e5-84c7c06e2959" providerId="AD" clId="Web-{B7D330EC-EACC-8D22-6673-18271D508A42}" dt="2022-11-15T19:37:42.301" v="752" actId="1076"/>
          <ac:graphicFrameMkLst>
            <pc:docMk/>
            <pc:sldMk cId="1697483835" sldId="1080"/>
            <ac:graphicFrameMk id="11" creationId="{00000000-0000-0000-0000-000000000000}"/>
          </ac:graphicFrameMkLst>
        </pc:graphicFrameChg>
      </pc:sldChg>
      <pc:sldChg chg="addSp modSp modNotes">
        <pc:chgData name="Cláudia Naumann" userId="S::naumann_nce.ufrj.br#ext#@cisco.onmicrosoft.com::2c14c15b-0266-4182-83e5-84c7c06e2959" providerId="AD" clId="Web-{B7D330EC-EACC-8D22-6673-18271D508A42}" dt="2022-11-15T20:00:20.520" v="1101"/>
        <pc:sldMkLst>
          <pc:docMk/>
          <pc:sldMk cId="2367449804" sldId="1081"/>
        </pc:sldMkLst>
        <pc:spChg chg="mod">
          <ac:chgData name="Cláudia Naumann" userId="S::naumann_nce.ufrj.br#ext#@cisco.onmicrosoft.com::2c14c15b-0266-4182-83e5-84c7c06e2959" providerId="AD" clId="Web-{B7D330EC-EACC-8D22-6673-18271D508A42}" dt="2022-11-15T20:00:07.879" v="1093" actId="14100"/>
          <ac:spMkLst>
            <pc:docMk/>
            <pc:sldMk cId="2367449804" sldId="1081"/>
            <ac:spMk id="3" creationId="{00000000-0000-0000-0000-000000000000}"/>
          </ac:spMkLst>
        </pc:spChg>
        <pc:spChg chg="add mod">
          <ac:chgData name="Cláudia Naumann" userId="S::naumann_nce.ufrj.br#ext#@cisco.onmicrosoft.com::2c14c15b-0266-4182-83e5-84c7c06e2959" providerId="AD" clId="Web-{B7D330EC-EACC-8D22-6673-18271D508A42}" dt="2022-11-15T19:59:07.643" v="1050" actId="20577"/>
          <ac:spMkLst>
            <pc:docMk/>
            <pc:sldMk cId="2367449804" sldId="1081"/>
            <ac:spMk id="4" creationId="{86E31F9B-8CD2-8DE6-5B07-06FDC121000E}"/>
          </ac:spMkLst>
        </pc:spChg>
        <pc:graphicFrameChg chg="mod modGraphic">
          <ac:chgData name="Cláudia Naumann" userId="S::naumann_nce.ufrj.br#ext#@cisco.onmicrosoft.com::2c14c15b-0266-4182-83e5-84c7c06e2959" providerId="AD" clId="Web-{B7D330EC-EACC-8D22-6673-18271D508A42}" dt="2022-11-15T19:59:52.504" v="1080" actId="1076"/>
          <ac:graphicFrameMkLst>
            <pc:docMk/>
            <pc:sldMk cId="2367449804" sldId="1081"/>
            <ac:graphicFrameMk id="21" creationId="{00000000-0000-0000-0000-000000000000}"/>
          </ac:graphicFrameMkLst>
        </pc:graphicFrameChg>
      </pc:sldChg>
      <pc:sldChg chg="modSp modNotes">
        <pc:chgData name="Cláudia Naumann" userId="S::naumann_nce.ufrj.br#ext#@cisco.onmicrosoft.com::2c14c15b-0266-4182-83e5-84c7c06e2959" providerId="AD" clId="Web-{B7D330EC-EACC-8D22-6673-18271D508A42}" dt="2022-11-15T20:04:42.748" v="1388"/>
        <pc:sldMkLst>
          <pc:docMk/>
          <pc:sldMk cId="426956359" sldId="1082"/>
        </pc:sldMkLst>
        <pc:spChg chg="mod">
          <ac:chgData name="Cláudia Naumann" userId="S::naumann_nce.ufrj.br#ext#@cisco.onmicrosoft.com::2c14c15b-0266-4182-83e5-84c7c06e2959" providerId="AD" clId="Web-{B7D330EC-EACC-8D22-6673-18271D508A42}" dt="2022-11-15T20:04:35.248" v="1381" actId="20577"/>
          <ac:spMkLst>
            <pc:docMk/>
            <pc:sldMk cId="426956359" sldId="1082"/>
            <ac:spMk id="3" creationId="{00000000-0000-0000-0000-000000000000}"/>
          </ac:spMkLst>
        </pc:spChg>
        <pc:graphicFrameChg chg="mod modGraphic">
          <ac:chgData name="Cláudia Naumann" userId="S::naumann_nce.ufrj.br#ext#@cisco.onmicrosoft.com::2c14c15b-0266-4182-83e5-84c7c06e2959" providerId="AD" clId="Web-{B7D330EC-EACC-8D22-6673-18271D508A42}" dt="2022-11-15T20:02:08.446" v="1282"/>
          <ac:graphicFrameMkLst>
            <pc:docMk/>
            <pc:sldMk cId="426956359" sldId="1082"/>
            <ac:graphicFrameMk id="22" creationId="{00000000-0000-0000-0000-000000000000}"/>
          </ac:graphicFrameMkLst>
        </pc:graphicFrameChg>
      </pc:sldChg>
      <pc:sldChg chg="delSp del">
        <pc:chgData name="Cláudia Naumann" userId="S::naumann_nce.ufrj.br#ext#@cisco.onmicrosoft.com::2c14c15b-0266-4182-83e5-84c7c06e2959" providerId="AD" clId="Web-{B7D330EC-EACC-8D22-6673-18271D508A42}" dt="2022-11-15T20:07:49.317" v="1422"/>
        <pc:sldMkLst>
          <pc:docMk/>
          <pc:sldMk cId="2584801463" sldId="1083"/>
        </pc:sldMkLst>
        <pc:picChg chg="del">
          <ac:chgData name="Cláudia Naumann" userId="S::naumann_nce.ufrj.br#ext#@cisco.onmicrosoft.com::2c14c15b-0266-4182-83e5-84c7c06e2959" providerId="AD" clId="Web-{B7D330EC-EACC-8D22-6673-18271D508A42}" dt="2022-11-15T20:06:12.470" v="1402"/>
          <ac:picMkLst>
            <pc:docMk/>
            <pc:sldMk cId="2584801463" sldId="1083"/>
            <ac:picMk id="4" creationId="{3CEA1474-E11F-7708-964B-D4FCC7792D17}"/>
          </ac:picMkLst>
        </pc:picChg>
      </pc:sldChg>
      <pc:sldChg chg="modSp modNotes">
        <pc:chgData name="Cláudia Naumann" userId="S::naumann_nce.ufrj.br#ext#@cisco.onmicrosoft.com::2c14c15b-0266-4182-83e5-84c7c06e2959" providerId="AD" clId="Web-{B7D330EC-EACC-8D22-6673-18271D508A42}" dt="2022-11-15T20:08:54.569" v="1443" actId="14100"/>
        <pc:sldMkLst>
          <pc:docMk/>
          <pc:sldMk cId="79476008" sldId="1084"/>
        </pc:sldMkLst>
        <pc:spChg chg="mod">
          <ac:chgData name="Cláudia Naumann" userId="S::naumann_nce.ufrj.br#ext#@cisco.onmicrosoft.com::2c14c15b-0266-4182-83e5-84c7c06e2959" providerId="AD" clId="Web-{B7D330EC-EACC-8D22-6673-18271D508A42}" dt="2022-11-15T20:07:58.552" v="1427" actId="14100"/>
          <ac:spMkLst>
            <pc:docMk/>
            <pc:sldMk cId="79476008" sldId="1084"/>
            <ac:spMk id="3" creationId="{00000000-0000-0000-0000-000000000000}"/>
          </ac:spMkLst>
        </pc:spChg>
        <pc:spChg chg="mod">
          <ac:chgData name="Cláudia Naumann" userId="S::naumann_nce.ufrj.br#ext#@cisco.onmicrosoft.com::2c14c15b-0266-4182-83e5-84c7c06e2959" providerId="AD" clId="Web-{B7D330EC-EACC-8D22-6673-18271D508A42}" dt="2022-11-15T20:08:54.569" v="1443" actId="14100"/>
          <ac:spMkLst>
            <pc:docMk/>
            <pc:sldMk cId="79476008" sldId="1084"/>
            <ac:spMk id="5" creationId="{00000000-0000-0000-0000-000000000000}"/>
          </ac:spMkLst>
        </pc:spChg>
      </pc:sldChg>
      <pc:sldChg chg="modSp del">
        <pc:chgData name="Cláudia Naumann" userId="S::naumann_nce.ufrj.br#ext#@cisco.onmicrosoft.com::2c14c15b-0266-4182-83e5-84c7c06e2959" providerId="AD" clId="Web-{B7D330EC-EACC-8D22-6673-18271D508A42}" dt="2022-11-15T20:15:27.239" v="1519"/>
        <pc:sldMkLst>
          <pc:docMk/>
          <pc:sldMk cId="573535" sldId="1085"/>
        </pc:sldMkLst>
        <pc:spChg chg="mod">
          <ac:chgData name="Cláudia Naumann" userId="S::naumann_nce.ufrj.br#ext#@cisco.onmicrosoft.com::2c14c15b-0266-4182-83e5-84c7c06e2959" providerId="AD" clId="Web-{B7D330EC-EACC-8D22-6673-18271D508A42}" dt="2022-11-15T20:15:18.020" v="1515" actId="20577"/>
          <ac:spMkLst>
            <pc:docMk/>
            <pc:sldMk cId="573535" sldId="1085"/>
            <ac:spMk id="5" creationId="{00000000-0000-0000-0000-000000000000}"/>
          </ac:spMkLst>
        </pc:spChg>
      </pc:sldChg>
      <pc:sldChg chg="modSp modNotes">
        <pc:chgData name="Cláudia Naumann" userId="S::naumann_nce.ufrj.br#ext#@cisco.onmicrosoft.com::2c14c15b-0266-4182-83e5-84c7c06e2959" providerId="AD" clId="Web-{B7D330EC-EACC-8D22-6673-18271D508A42}" dt="2022-11-15T20:21:00.032" v="1795" actId="20577"/>
        <pc:sldMkLst>
          <pc:docMk/>
          <pc:sldMk cId="519903394" sldId="1086"/>
        </pc:sldMkLst>
        <pc:spChg chg="mod">
          <ac:chgData name="Cláudia Naumann" userId="S::naumann_nce.ufrj.br#ext#@cisco.onmicrosoft.com::2c14c15b-0266-4182-83e5-84c7c06e2959" providerId="AD" clId="Web-{B7D330EC-EACC-8D22-6673-18271D508A42}" dt="2022-11-15T20:16:08.553" v="1532" actId="20577"/>
          <ac:spMkLst>
            <pc:docMk/>
            <pc:sldMk cId="519903394" sldId="1086"/>
            <ac:spMk id="3" creationId="{00000000-0000-0000-0000-000000000000}"/>
          </ac:spMkLst>
        </pc:spChg>
        <pc:spChg chg="mod">
          <ac:chgData name="Cláudia Naumann" userId="S::naumann_nce.ufrj.br#ext#@cisco.onmicrosoft.com::2c14c15b-0266-4182-83e5-84c7c06e2959" providerId="AD" clId="Web-{B7D330EC-EACC-8D22-6673-18271D508A42}" dt="2022-11-15T20:21:00.032" v="1795" actId="20577"/>
          <ac:spMkLst>
            <pc:docMk/>
            <pc:sldMk cId="519903394" sldId="1086"/>
            <ac:spMk id="5" creationId="{00000000-0000-0000-0000-000000000000}"/>
          </ac:spMkLst>
        </pc:spChg>
      </pc:sldChg>
      <pc:sldChg chg="modSp del">
        <pc:chgData name="Cláudia Naumann" userId="S::naumann_nce.ufrj.br#ext#@cisco.onmicrosoft.com::2c14c15b-0266-4182-83e5-84c7c06e2959" providerId="AD" clId="Web-{B7D330EC-EACC-8D22-6673-18271D508A42}" dt="2022-11-15T20:19:11.497" v="1681"/>
        <pc:sldMkLst>
          <pc:docMk/>
          <pc:sldMk cId="2589688906" sldId="1087"/>
        </pc:sldMkLst>
        <pc:spChg chg="mod">
          <ac:chgData name="Cláudia Naumann" userId="S::naumann_nce.ufrj.br#ext#@cisco.onmicrosoft.com::2c14c15b-0266-4182-83e5-84c7c06e2959" providerId="AD" clId="Web-{B7D330EC-EACC-8D22-6673-18271D508A42}" dt="2022-11-15T20:19:04.950" v="1677" actId="20577"/>
          <ac:spMkLst>
            <pc:docMk/>
            <pc:sldMk cId="2589688906" sldId="1087"/>
            <ac:spMk id="5" creationId="{00000000-0000-0000-0000-000000000000}"/>
          </ac:spMkLst>
        </pc:spChg>
      </pc:sldChg>
      <pc:sldChg chg="del">
        <pc:chgData name="Cláudia Naumann" userId="S::naumann_nce.ufrj.br#ext#@cisco.onmicrosoft.com::2c14c15b-0266-4182-83e5-84c7c06e2959" providerId="AD" clId="Web-{B7D330EC-EACC-8D22-6673-18271D508A42}" dt="2022-11-15T20:21:05.704" v="1796"/>
        <pc:sldMkLst>
          <pc:docMk/>
          <pc:sldMk cId="488355610" sldId="1088"/>
        </pc:sldMkLst>
      </pc:sldChg>
      <pc:sldChg chg="modSp add">
        <pc:chgData name="Cláudia Naumann" userId="S::naumann_nce.ufrj.br#ext#@cisco.onmicrosoft.com::2c14c15b-0266-4182-83e5-84c7c06e2959" providerId="AD" clId="Web-{B7D330EC-EACC-8D22-6673-18271D508A42}" dt="2022-11-15T20:29:07.768" v="2292" actId="20577"/>
        <pc:sldMkLst>
          <pc:docMk/>
          <pc:sldMk cId="1686786111" sldId="1090"/>
        </pc:sldMkLst>
        <pc:spChg chg="mod">
          <ac:chgData name="Cláudia Naumann" userId="S::naumann_nce.ufrj.br#ext#@cisco.onmicrosoft.com::2c14c15b-0266-4182-83e5-84c7c06e2959" providerId="AD" clId="Web-{B7D330EC-EACC-8D22-6673-18271D508A42}" dt="2022-11-15T20:29:07.768" v="2292" actId="20577"/>
          <ac:spMkLst>
            <pc:docMk/>
            <pc:sldMk cId="1686786111" sldId="1090"/>
            <ac:spMk id="2" creationId="{00000000-0000-0000-0000-000000000000}"/>
          </ac:spMkLst>
        </pc:spChg>
        <pc:spChg chg="mod">
          <ac:chgData name="Cláudia Naumann" userId="S::naumann_nce.ufrj.br#ext#@cisco.onmicrosoft.com::2c14c15b-0266-4182-83e5-84c7c06e2959" providerId="AD" clId="Web-{B7D330EC-EACC-8D22-6673-18271D508A42}" dt="2022-11-15T20:29:00.830" v="2279" actId="14100"/>
          <ac:spMkLst>
            <pc:docMk/>
            <pc:sldMk cId="1686786111" sldId="1090"/>
            <ac:spMk id="3" creationId="{00000000-0000-0000-0000-000000000000}"/>
          </ac:spMkLst>
        </pc:spChg>
      </pc:sldChg>
    </pc:docChg>
  </pc:docChgLst>
  <pc:docChgLst>
    <pc:chgData name="Brie Nelson" userId="S::brie_elearningdoc.com#ext#@cisco.onmicrosoft.com::712abed6-64c6-4c4c-80f1-14676a42bb74" providerId="AD" clId="Web-{C8420C52-F04F-7E5D-7283-C21922F72952}"/>
    <pc:docChg chg="modSld">
      <pc:chgData name="Brie Nelson" userId="S::brie_elearningdoc.com#ext#@cisco.onmicrosoft.com::712abed6-64c6-4c4c-80f1-14676a42bb74" providerId="AD" clId="Web-{C8420C52-F04F-7E5D-7283-C21922F72952}" dt="2022-11-29T00:38:53.439" v="220"/>
      <pc:docMkLst>
        <pc:docMk/>
      </pc:docMkLst>
      <pc:sldChg chg="modSp">
        <pc:chgData name="Brie Nelson" userId="S::brie_elearningdoc.com#ext#@cisco.onmicrosoft.com::712abed6-64c6-4c4c-80f1-14676a42bb74" providerId="AD" clId="Web-{C8420C52-F04F-7E5D-7283-C21922F72952}" dt="2022-11-28T23:54:21.922" v="25" actId="20577"/>
        <pc:sldMkLst>
          <pc:docMk/>
          <pc:sldMk cId="0" sldId="257"/>
        </pc:sldMkLst>
        <pc:spChg chg="mod">
          <ac:chgData name="Brie Nelson" userId="S::brie_elearningdoc.com#ext#@cisco.onmicrosoft.com::712abed6-64c6-4c4c-80f1-14676a42bb74" providerId="AD" clId="Web-{C8420C52-F04F-7E5D-7283-C21922F72952}" dt="2022-11-28T23:54:21.922" v="25" actId="20577"/>
          <ac:spMkLst>
            <pc:docMk/>
            <pc:sldMk cId="0" sldId="257"/>
            <ac:spMk id="3" creationId="{00000000-0000-0000-0000-000000000000}"/>
          </ac:spMkLst>
        </pc:spChg>
      </pc:sldChg>
      <pc:sldChg chg="modSp">
        <pc:chgData name="Brie Nelson" userId="S::brie_elearningdoc.com#ext#@cisco.onmicrosoft.com::712abed6-64c6-4c4c-80f1-14676a42bb74" providerId="AD" clId="Web-{C8420C52-F04F-7E5D-7283-C21922F72952}" dt="2022-11-28T23:54:56.236" v="26" actId="1076"/>
        <pc:sldMkLst>
          <pc:docMk/>
          <pc:sldMk cId="0" sldId="261"/>
        </pc:sldMkLst>
        <pc:spChg chg="mod">
          <ac:chgData name="Brie Nelson" userId="S::brie_elearningdoc.com#ext#@cisco.onmicrosoft.com::712abed6-64c6-4c4c-80f1-14676a42bb74" providerId="AD" clId="Web-{C8420C52-F04F-7E5D-7283-C21922F72952}" dt="2022-11-28T23:54:56.236" v="26" actId="1076"/>
          <ac:spMkLst>
            <pc:docMk/>
            <pc:sldMk cId="0" sldId="261"/>
            <ac:spMk id="3" creationId="{00000000-0000-0000-0000-000000000000}"/>
          </ac:spMkLst>
        </pc:spChg>
      </pc:sldChg>
      <pc:sldChg chg="modSp">
        <pc:chgData name="Brie Nelson" userId="S::brie_elearningdoc.com#ext#@cisco.onmicrosoft.com::712abed6-64c6-4c4c-80f1-14676a42bb74" providerId="AD" clId="Web-{C8420C52-F04F-7E5D-7283-C21922F72952}" dt="2022-11-28T23:59:15.386" v="48" actId="1076"/>
        <pc:sldMkLst>
          <pc:docMk/>
          <pc:sldMk cId="0" sldId="264"/>
        </pc:sldMkLst>
        <pc:spChg chg="mod">
          <ac:chgData name="Brie Nelson" userId="S::brie_elearningdoc.com#ext#@cisco.onmicrosoft.com::712abed6-64c6-4c4c-80f1-14676a42bb74" providerId="AD" clId="Web-{C8420C52-F04F-7E5D-7283-C21922F72952}" dt="2022-11-28T23:59:06.714" v="46" actId="1076"/>
          <ac:spMkLst>
            <pc:docMk/>
            <pc:sldMk cId="0" sldId="264"/>
            <ac:spMk id="5" creationId="{00000000-0000-0000-0000-000000000000}"/>
          </ac:spMkLst>
        </pc:spChg>
        <pc:spChg chg="mod">
          <ac:chgData name="Brie Nelson" userId="S::brie_elearningdoc.com#ext#@cisco.onmicrosoft.com::712abed6-64c6-4c4c-80f1-14676a42bb74" providerId="AD" clId="Web-{C8420C52-F04F-7E5D-7283-C21922F72952}" dt="2022-11-28T23:59:15.386" v="48" actId="1076"/>
          <ac:spMkLst>
            <pc:docMk/>
            <pc:sldMk cId="0" sldId="264"/>
            <ac:spMk id="7" creationId="{C007D2D9-0DEF-2AEF-987F-23BADC77C9EC}"/>
          </ac:spMkLst>
        </pc:spChg>
        <pc:picChg chg="mod">
          <ac:chgData name="Brie Nelson" userId="S::brie_elearningdoc.com#ext#@cisco.onmicrosoft.com::712abed6-64c6-4c4c-80f1-14676a42bb74" providerId="AD" clId="Web-{C8420C52-F04F-7E5D-7283-C21922F72952}" dt="2022-11-28T23:59:11.995" v="47" actId="1076"/>
          <ac:picMkLst>
            <pc:docMk/>
            <pc:sldMk cId="0" sldId="264"/>
            <ac:picMk id="4" creationId="{9EAEED96-7C9D-80BE-816C-AC528FFFDB12}"/>
          </ac:picMkLst>
        </pc:picChg>
      </pc:sldChg>
      <pc:sldChg chg="modSp">
        <pc:chgData name="Brie Nelson" userId="S::brie_elearningdoc.com#ext#@cisco.onmicrosoft.com::712abed6-64c6-4c4c-80f1-14676a42bb74" providerId="AD" clId="Web-{C8420C52-F04F-7E5D-7283-C21922F72952}" dt="2022-11-29T00:10:40.192" v="93" actId="1076"/>
        <pc:sldMkLst>
          <pc:docMk/>
          <pc:sldMk cId="0" sldId="265"/>
        </pc:sldMkLst>
        <pc:spChg chg="mod">
          <ac:chgData name="Brie Nelson" userId="S::brie_elearningdoc.com#ext#@cisco.onmicrosoft.com::712abed6-64c6-4c4c-80f1-14676a42bb74" providerId="AD" clId="Web-{C8420C52-F04F-7E5D-7283-C21922F72952}" dt="2022-11-29T00:10:40.192" v="93" actId="1076"/>
          <ac:spMkLst>
            <pc:docMk/>
            <pc:sldMk cId="0" sldId="265"/>
            <ac:spMk id="4" creationId="{F92DE180-DEC4-C482-E6BC-281176779323}"/>
          </ac:spMkLst>
        </pc:spChg>
      </pc:sldChg>
      <pc:sldChg chg="modSp">
        <pc:chgData name="Brie Nelson" userId="S::brie_elearningdoc.com#ext#@cisco.onmicrosoft.com::712abed6-64c6-4c4c-80f1-14676a42bb74" providerId="AD" clId="Web-{C8420C52-F04F-7E5D-7283-C21922F72952}" dt="2022-11-29T00:37:22.624" v="165" actId="1076"/>
        <pc:sldMkLst>
          <pc:docMk/>
          <pc:sldMk cId="0" sldId="268"/>
        </pc:sldMkLst>
        <pc:spChg chg="mod">
          <ac:chgData name="Brie Nelson" userId="S::brie_elearningdoc.com#ext#@cisco.onmicrosoft.com::712abed6-64c6-4c4c-80f1-14676a42bb74" providerId="AD" clId="Web-{C8420C52-F04F-7E5D-7283-C21922F72952}" dt="2022-11-29T00:37:22.624" v="165" actId="1076"/>
          <ac:spMkLst>
            <pc:docMk/>
            <pc:sldMk cId="0" sldId="268"/>
            <ac:spMk id="5" creationId="{00000000-0000-0000-0000-000000000000}"/>
          </ac:spMkLst>
        </pc:spChg>
      </pc:sldChg>
      <pc:sldChg chg="modSp">
        <pc:chgData name="Brie Nelson" userId="S::brie_elearningdoc.com#ext#@cisco.onmicrosoft.com::712abed6-64c6-4c4c-80f1-14676a42bb74" providerId="AD" clId="Web-{C8420C52-F04F-7E5D-7283-C21922F72952}" dt="2022-11-28T23:55:42.613" v="29" actId="1076"/>
        <pc:sldMkLst>
          <pc:docMk/>
          <pc:sldMk cId="1525672446" sldId="1075"/>
        </pc:sldMkLst>
        <pc:spChg chg="mod">
          <ac:chgData name="Brie Nelson" userId="S::brie_elearningdoc.com#ext#@cisco.onmicrosoft.com::712abed6-64c6-4c4c-80f1-14676a42bb74" providerId="AD" clId="Web-{C8420C52-F04F-7E5D-7283-C21922F72952}" dt="2022-11-28T23:55:42.613" v="29" actId="1076"/>
          <ac:spMkLst>
            <pc:docMk/>
            <pc:sldMk cId="1525672446" sldId="1075"/>
            <ac:spMk id="5" creationId="{7188AF34-F17D-65FE-91B6-733B90851DC8}"/>
          </ac:spMkLst>
        </pc:spChg>
        <pc:graphicFrameChg chg="mod">
          <ac:chgData name="Brie Nelson" userId="S::brie_elearningdoc.com#ext#@cisco.onmicrosoft.com::712abed6-64c6-4c4c-80f1-14676a42bb74" providerId="AD" clId="Web-{C8420C52-F04F-7E5D-7283-C21922F72952}" dt="2022-11-28T23:55:37.581" v="28" actId="1076"/>
          <ac:graphicFrameMkLst>
            <pc:docMk/>
            <pc:sldMk cId="1525672446" sldId="1075"/>
            <ac:graphicFrameMk id="4" creationId="{40064EF4-EE2B-342C-EA9E-699582F380FF}"/>
          </ac:graphicFrameMkLst>
        </pc:graphicFrameChg>
      </pc:sldChg>
      <pc:sldChg chg="modSp">
        <pc:chgData name="Brie Nelson" userId="S::brie_elearningdoc.com#ext#@cisco.onmicrosoft.com::712abed6-64c6-4c4c-80f1-14676a42bb74" providerId="AD" clId="Web-{C8420C52-F04F-7E5D-7283-C21922F72952}" dt="2022-11-29T00:06:52.105" v="69" actId="1076"/>
        <pc:sldMkLst>
          <pc:docMk/>
          <pc:sldMk cId="1818403641" sldId="1079"/>
        </pc:sldMkLst>
        <pc:spChg chg="mod">
          <ac:chgData name="Brie Nelson" userId="S::brie_elearningdoc.com#ext#@cisco.onmicrosoft.com::712abed6-64c6-4c4c-80f1-14676a42bb74" providerId="AD" clId="Web-{C8420C52-F04F-7E5D-7283-C21922F72952}" dt="2022-11-29T00:06:52.105" v="69" actId="1076"/>
          <ac:spMkLst>
            <pc:docMk/>
            <pc:sldMk cId="1818403641" sldId="1079"/>
            <ac:spMk id="5" creationId="{00000000-0000-0000-0000-000000000000}"/>
          </ac:spMkLst>
        </pc:spChg>
      </pc:sldChg>
      <pc:sldChg chg="modSp">
        <pc:chgData name="Brie Nelson" userId="S::brie_elearningdoc.com#ext#@cisco.onmicrosoft.com::712abed6-64c6-4c4c-80f1-14676a42bb74" providerId="AD" clId="Web-{C8420C52-F04F-7E5D-7283-C21922F72952}" dt="2022-11-29T00:38:53.439" v="220"/>
        <pc:sldMkLst>
          <pc:docMk/>
          <pc:sldMk cId="1697483835" sldId="1080"/>
        </pc:sldMkLst>
        <pc:graphicFrameChg chg="mod modGraphic">
          <ac:chgData name="Brie Nelson" userId="S::brie_elearningdoc.com#ext#@cisco.onmicrosoft.com::712abed6-64c6-4c4c-80f1-14676a42bb74" providerId="AD" clId="Web-{C8420C52-F04F-7E5D-7283-C21922F72952}" dt="2022-11-29T00:38:53.439" v="220"/>
          <ac:graphicFrameMkLst>
            <pc:docMk/>
            <pc:sldMk cId="1697483835" sldId="1080"/>
            <ac:graphicFrameMk id="11" creationId="{00000000-0000-0000-0000-000000000000}"/>
          </ac:graphicFrameMkLst>
        </pc:graphicFrameChg>
      </pc:sldChg>
      <pc:sldChg chg="modSp">
        <pc:chgData name="Brie Nelson" userId="S::brie_elearningdoc.com#ext#@cisco.onmicrosoft.com::712abed6-64c6-4c4c-80f1-14676a42bb74" providerId="AD" clId="Web-{C8420C52-F04F-7E5D-7283-C21922F72952}" dt="2022-11-28T23:55:19.674" v="27" actId="1076"/>
        <pc:sldMkLst>
          <pc:docMk/>
          <pc:sldMk cId="1686786111" sldId="1090"/>
        </pc:sldMkLst>
        <pc:spChg chg="mod">
          <ac:chgData name="Brie Nelson" userId="S::brie_elearningdoc.com#ext#@cisco.onmicrosoft.com::712abed6-64c6-4c4c-80f1-14676a42bb74" providerId="AD" clId="Web-{C8420C52-F04F-7E5D-7283-C21922F72952}" dt="2022-11-28T23:55:19.674" v="27" actId="1076"/>
          <ac:spMkLst>
            <pc:docMk/>
            <pc:sldMk cId="1686786111" sldId="1090"/>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4207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solidFill>
                  <a:srgbClr val="AFE8FB"/>
                </a:solidFill>
                <a:latin typeface="Arial" pitchFamily="34" charset="0"/>
                <a:ea typeface="Arial" pitchFamily="34" charset="-122"/>
                <a:cs typeface="Arial" pitchFamily="34" charset="-120"/>
              </a:rPr>
              <a:t>Conceitos Básicos de Redes</a:t>
            </a:r>
            <a:r>
              <a:rPr lang="pt-BR" dirty="0"/>
              <a:t>
Módulo 5: Princípios de Comunicação
</a:t>
            </a:r>
          </a:p>
        </p:txBody>
      </p:sp>
      <p:sp>
        <p:nvSpPr>
          <p:cNvPr id="4" name="Slide Number Placeholder 3"/>
          <p:cNvSpPr>
            <a:spLocks noGrp="1"/>
          </p:cNvSpPr>
          <p:nvPr>
            <p:ph type="sldNum" sz="quarter" idx="10"/>
          </p:nvPr>
        </p:nvSpPr>
        <p:spPr/>
        <p:txBody>
          <a:bodyPr/>
          <a:lstStyle/>
          <a:p>
            <a:pPr rtl="0"/>
            <a:fld id="{F7021451-1387-4CA6-816F-3879F97B5CBC}" type="slidenum">
              <a:rPr/>
              <a:t>1</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rtl="0"/>
            <a:fld id="{F7021451-1387-4CA6-816F-3879F97B5CBC}" type="slidenum">
              <a:rPr/>
              <a:t>10</a:t>
            </a:fld>
            <a:endParaRPr/>
          </a:p>
        </p:txBody>
      </p:sp>
    </p:spTree>
    <p:extLst>
      <p:ext uri="{BB962C8B-B14F-4D97-AF65-F5344CB8AC3E}">
        <p14:creationId xmlns:p14="http://schemas.microsoft.com/office/powerpoint/2010/main" val="103482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5: Princípios de Comunicação
5.1: Protocolos de Comunicação
</a:t>
            </a:r>
          </a:p>
        </p:txBody>
      </p:sp>
      <p:sp>
        <p:nvSpPr>
          <p:cNvPr id="4" name="Slide Number Placeholder 3"/>
          <p:cNvSpPr>
            <a:spLocks noGrp="1"/>
          </p:cNvSpPr>
          <p:nvPr>
            <p:ph type="sldNum" sz="quarter" idx="10"/>
          </p:nvPr>
        </p:nvSpPr>
        <p:spPr/>
        <p:txBody>
          <a:bodyPr/>
          <a:lstStyle/>
          <a:p>
            <a:pPr rtl="0"/>
            <a:fld id="{F7021451-1387-4CA6-816F-3879F97B5CBC}" type="slidenum">
              <a:rPr/>
              <a:t>11</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5: Princípios de Comunicação
5.1: Protocolos de Comunicação
5.1.1: Protocolos de Comunicação
</a:t>
            </a:r>
          </a:p>
        </p:txBody>
      </p:sp>
      <p:sp>
        <p:nvSpPr>
          <p:cNvPr id="4" name="Slide Number Placeholder 3"/>
          <p:cNvSpPr>
            <a:spLocks noGrp="1"/>
          </p:cNvSpPr>
          <p:nvPr>
            <p:ph type="sldNum" sz="quarter" idx="10"/>
          </p:nvPr>
        </p:nvSpPr>
        <p:spPr/>
        <p:txBody>
          <a:bodyPr/>
          <a:lstStyle/>
          <a:p>
            <a:pPr rtl="0"/>
            <a:fld id="{F7021451-1387-4CA6-816F-3879F97B5CBC}" type="slidenum">
              <a:rPr/>
              <a:t>12</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5: Princípios de Comunicação
5.1: Protocolos de Comunicação
5.1.1: Protocolos de Comunicação (Cont.)
</a:t>
            </a:r>
          </a:p>
        </p:txBody>
      </p:sp>
      <p:sp>
        <p:nvSpPr>
          <p:cNvPr id="4" name="Slide Number Placeholder 3"/>
          <p:cNvSpPr>
            <a:spLocks noGrp="1"/>
          </p:cNvSpPr>
          <p:nvPr>
            <p:ph type="sldNum" sz="quarter" idx="10"/>
          </p:nvPr>
        </p:nvSpPr>
        <p:spPr/>
        <p:txBody>
          <a:bodyPr/>
          <a:lstStyle/>
          <a:p>
            <a:pPr rtl="0"/>
            <a:fld id="{F7021451-1387-4CA6-816F-3879F97B5CBC}" type="slidenum">
              <a:rPr/>
              <a:t>13</a:t>
            </a:fld>
            <a:endParaRPr/>
          </a:p>
        </p:txBody>
      </p:sp>
    </p:spTree>
    <p:extLst>
      <p:ext uri="{BB962C8B-B14F-4D97-AF65-F5344CB8AC3E}">
        <p14:creationId xmlns:p14="http://schemas.microsoft.com/office/powerpoint/2010/main" val="1747161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5: Princípios de Comunicação
5.1: Protocolos de Comunicação
5.1.1: Protocolos de Comunicação (Cont.)
</a:t>
            </a:r>
          </a:p>
        </p:txBody>
      </p:sp>
      <p:sp>
        <p:nvSpPr>
          <p:cNvPr id="4" name="Slide Number Placeholder 3"/>
          <p:cNvSpPr>
            <a:spLocks noGrp="1"/>
          </p:cNvSpPr>
          <p:nvPr>
            <p:ph type="sldNum" sz="quarter" idx="10"/>
          </p:nvPr>
        </p:nvSpPr>
        <p:spPr/>
        <p:txBody>
          <a:bodyPr/>
          <a:lstStyle/>
          <a:p>
            <a:pPr rtl="0"/>
            <a:fld id="{F7021451-1387-4CA6-816F-3879F97B5CBC}" type="slidenum">
              <a:rPr/>
              <a:t>14</a:t>
            </a:fld>
            <a:endParaRPr/>
          </a:p>
        </p:txBody>
      </p:sp>
    </p:spTree>
    <p:extLst>
      <p:ext uri="{BB962C8B-B14F-4D97-AF65-F5344CB8AC3E}">
        <p14:creationId xmlns:p14="http://schemas.microsoft.com/office/powerpoint/2010/main" val="39276955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5: Princípios de Comunicação
5.1: Protocolos de Comunicação
5.1.2: Por que os Protocolos são Importantes
</a:t>
            </a:r>
          </a:p>
        </p:txBody>
      </p:sp>
      <p:sp>
        <p:nvSpPr>
          <p:cNvPr id="4" name="Slide Number Placeholder 3"/>
          <p:cNvSpPr>
            <a:spLocks noGrp="1"/>
          </p:cNvSpPr>
          <p:nvPr>
            <p:ph type="sldNum" sz="quarter" idx="10"/>
          </p:nvPr>
        </p:nvSpPr>
        <p:spPr/>
        <p:txBody>
          <a:bodyPr/>
          <a:lstStyle/>
          <a:p>
            <a:pPr rtl="0"/>
            <a:fld id="{F7021451-1387-4CA6-816F-3879F97B5CBC}" type="slidenum">
              <a:rPr/>
              <a:t>15</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5: Princípios de Comunicação
5.1: Protocolos de Comunicação
5.1.2: Por que os Protocolos são Importantes (Cont.)</a:t>
            </a:r>
          </a:p>
          <a:p>
            <a:pPr rtl="0"/>
            <a:r>
              <a:rPr lang="pt-BR" dirty="0"/>
              <a:t>5.1.3 Verifique a sua compreensão - Protocolos de Comunicação
</a:t>
            </a:r>
          </a:p>
        </p:txBody>
      </p:sp>
      <p:sp>
        <p:nvSpPr>
          <p:cNvPr id="4" name="Slide Number Placeholder 3"/>
          <p:cNvSpPr>
            <a:spLocks noGrp="1"/>
          </p:cNvSpPr>
          <p:nvPr>
            <p:ph type="sldNum" sz="quarter" idx="10"/>
          </p:nvPr>
        </p:nvSpPr>
        <p:spPr/>
        <p:txBody>
          <a:bodyPr/>
          <a:lstStyle/>
          <a:p>
            <a:pPr rtl="0"/>
            <a:fld id="{F7021451-1387-4CA6-816F-3879F97B5CBC}" type="slidenum">
              <a:rPr/>
              <a:t>16</a:t>
            </a:fld>
            <a:endParaRPr/>
          </a:p>
        </p:txBody>
      </p:sp>
    </p:spTree>
    <p:extLst>
      <p:ext uri="{BB962C8B-B14F-4D97-AF65-F5344CB8AC3E}">
        <p14:creationId xmlns:p14="http://schemas.microsoft.com/office/powerpoint/2010/main" val="2344144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5: Princípios de Comunicação
5.2: Padrões de Comunicação
</a:t>
            </a:r>
          </a:p>
        </p:txBody>
      </p:sp>
      <p:sp>
        <p:nvSpPr>
          <p:cNvPr id="4" name="Slide Number Placeholder 3"/>
          <p:cNvSpPr>
            <a:spLocks noGrp="1"/>
          </p:cNvSpPr>
          <p:nvPr>
            <p:ph type="sldNum" sz="quarter" idx="10"/>
          </p:nvPr>
        </p:nvSpPr>
        <p:spPr/>
        <p:txBody>
          <a:bodyPr/>
          <a:lstStyle/>
          <a:p>
            <a:pPr rtl="0"/>
            <a:fld id="{F7021451-1387-4CA6-816F-3879F97B5CBC}" type="slidenum">
              <a:rPr/>
              <a:t>17</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5: Princípios de Comunicação
5.2: Padrões de Comunicação
5.2.1: Vídeo - Dispositivos em uma Bolha
</a:t>
            </a:r>
          </a:p>
        </p:txBody>
      </p:sp>
      <p:sp>
        <p:nvSpPr>
          <p:cNvPr id="4" name="Slide Number Placeholder 3"/>
          <p:cNvSpPr>
            <a:spLocks noGrp="1"/>
          </p:cNvSpPr>
          <p:nvPr>
            <p:ph type="sldNum" sz="quarter" idx="10"/>
          </p:nvPr>
        </p:nvSpPr>
        <p:spPr/>
        <p:txBody>
          <a:bodyPr/>
          <a:lstStyle/>
          <a:p>
            <a:pPr rtl="0"/>
            <a:fld id="{F7021451-1387-4CA6-816F-3879F97B5CBC}" type="slidenum">
              <a:rPr/>
              <a:t>18</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5: Princípios de Comunicação
5.2: Padrões de Comunicação
5.2.2: A Internet e os Padrões
</a:t>
            </a:r>
          </a:p>
        </p:txBody>
      </p:sp>
      <p:sp>
        <p:nvSpPr>
          <p:cNvPr id="4" name="Slide Number Placeholder 3"/>
          <p:cNvSpPr>
            <a:spLocks noGrp="1"/>
          </p:cNvSpPr>
          <p:nvPr>
            <p:ph type="sldNum" sz="quarter" idx="10"/>
          </p:nvPr>
        </p:nvSpPr>
        <p:spPr/>
        <p:txBody>
          <a:bodyPr/>
          <a:lstStyle/>
          <a:p>
            <a:pPr rtl="0"/>
            <a:fld id="{F7021451-1387-4CA6-816F-3879F97B5CBC}" type="slidenum">
              <a:rPr/>
              <a:t>19</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rtl="0"/>
            <a:fld id="{F7021451-1387-4CA6-816F-3879F97B5CBC}" type="slidenum">
              <a:rPr/>
              <a:t>2</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5: Princípios de Comunicação
5.2: Padrões de Comunicação
5.2.3: Organizações de Padrões de Rede</a:t>
            </a:r>
          </a:p>
          <a:p>
            <a:pPr rtl="0"/>
            <a:r>
              <a:rPr lang="pt-BR" dirty="0"/>
              <a:t>5.2.4 Verifique a sua compreensão - Padrões de comunicação
</a:t>
            </a:r>
          </a:p>
        </p:txBody>
      </p:sp>
      <p:sp>
        <p:nvSpPr>
          <p:cNvPr id="4" name="Slide Number Placeholder 3"/>
          <p:cNvSpPr>
            <a:spLocks noGrp="1"/>
          </p:cNvSpPr>
          <p:nvPr>
            <p:ph type="sldNum" sz="quarter" idx="10"/>
          </p:nvPr>
        </p:nvSpPr>
        <p:spPr/>
        <p:txBody>
          <a:bodyPr/>
          <a:lstStyle/>
          <a:p>
            <a:pPr rtl="0"/>
            <a:fld id="{F7021451-1387-4CA6-816F-3879F97B5CBC}" type="slidenum">
              <a:rPr/>
              <a:t>20</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5: Princípios de Comunicação
5.3: Modelos de Comunicação em Rede
</a:t>
            </a:r>
          </a:p>
        </p:txBody>
      </p:sp>
      <p:sp>
        <p:nvSpPr>
          <p:cNvPr id="4" name="Slide Number Placeholder 3"/>
          <p:cNvSpPr>
            <a:spLocks noGrp="1"/>
          </p:cNvSpPr>
          <p:nvPr>
            <p:ph type="sldNum" sz="quarter" idx="10"/>
          </p:nvPr>
        </p:nvSpPr>
        <p:spPr/>
        <p:txBody>
          <a:bodyPr/>
          <a:lstStyle/>
          <a:p>
            <a:pPr rtl="0"/>
            <a:fld id="{F7021451-1387-4CA6-816F-3879F97B5CBC}" type="slidenum">
              <a:rPr/>
              <a:t>21</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5: Princípios de Comunicação
5.3: Modelos de Comunicação de Rede
5.3.1: Vídeo - Protocolos de Rede
</a:t>
            </a:r>
          </a:p>
        </p:txBody>
      </p:sp>
      <p:sp>
        <p:nvSpPr>
          <p:cNvPr id="4" name="Slide Number Placeholder 3"/>
          <p:cNvSpPr>
            <a:spLocks noGrp="1"/>
          </p:cNvSpPr>
          <p:nvPr>
            <p:ph type="sldNum" sz="quarter" idx="10"/>
          </p:nvPr>
        </p:nvSpPr>
        <p:spPr/>
        <p:txBody>
          <a:bodyPr/>
          <a:lstStyle/>
          <a:p>
            <a:pPr rtl="0"/>
            <a:fld id="{F7021451-1387-4CA6-816F-3879F97B5CBC}" type="slidenum">
              <a:rPr/>
              <a:t>22</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5: Princípios de Comunicação
5.3: Modelos de Comunicação de Rede
5.3.2: Vídeo - A Pilha de Protocolos
</a:t>
            </a:r>
          </a:p>
        </p:txBody>
      </p:sp>
      <p:sp>
        <p:nvSpPr>
          <p:cNvPr id="4" name="Slide Number Placeholder 3"/>
          <p:cNvSpPr>
            <a:spLocks noGrp="1"/>
          </p:cNvSpPr>
          <p:nvPr>
            <p:ph type="sldNum" sz="quarter" idx="10"/>
          </p:nvPr>
        </p:nvSpPr>
        <p:spPr/>
        <p:txBody>
          <a:bodyPr/>
          <a:lstStyle/>
          <a:p>
            <a:pPr rtl="0"/>
            <a:fld id="{F7021451-1387-4CA6-816F-3879F97B5CBC}" type="slidenum">
              <a:rPr/>
              <a:t>23</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5: Princípios de Comunicação
5.3: Modelos de Comunicação de Rede
5.3.3: O Modelo TCP/IP
</a:t>
            </a:r>
          </a:p>
        </p:txBody>
      </p:sp>
      <p:sp>
        <p:nvSpPr>
          <p:cNvPr id="4" name="Slide Number Placeholder 3"/>
          <p:cNvSpPr>
            <a:spLocks noGrp="1"/>
          </p:cNvSpPr>
          <p:nvPr>
            <p:ph type="sldNum" sz="quarter" idx="10"/>
          </p:nvPr>
        </p:nvSpPr>
        <p:spPr/>
        <p:txBody>
          <a:bodyPr/>
          <a:lstStyle/>
          <a:p>
            <a:pPr rtl="0"/>
            <a:fld id="{F7021451-1387-4CA6-816F-3879F97B5CBC}" type="slidenum">
              <a:rPr/>
              <a:t>24</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5: Princípios de Comunicação
5.3: Modelos de Comunicação de Rede
5.3.3: O Modelo TCP/IP (Cont.)
</a:t>
            </a:r>
          </a:p>
        </p:txBody>
      </p:sp>
      <p:sp>
        <p:nvSpPr>
          <p:cNvPr id="4" name="Slide Number Placeholder 3"/>
          <p:cNvSpPr>
            <a:spLocks noGrp="1"/>
          </p:cNvSpPr>
          <p:nvPr>
            <p:ph type="sldNum" sz="quarter" idx="10"/>
          </p:nvPr>
        </p:nvSpPr>
        <p:spPr/>
        <p:txBody>
          <a:bodyPr/>
          <a:lstStyle/>
          <a:p>
            <a:pPr rtl="0"/>
            <a:fld id="{F7021451-1387-4CA6-816F-3879F97B5CBC}" type="slidenum">
              <a:rPr/>
              <a:t>25</a:t>
            </a:fld>
            <a:endParaRPr/>
          </a:p>
        </p:txBody>
      </p:sp>
    </p:spTree>
    <p:extLst>
      <p:ext uri="{BB962C8B-B14F-4D97-AF65-F5344CB8AC3E}">
        <p14:creationId xmlns:p14="http://schemas.microsoft.com/office/powerpoint/2010/main" val="4608958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5: Princípios de Comunicação
5.3: Modelos de Comunicação de Rede
5.3.4: O Modelo de Referência OSI
</a:t>
            </a:r>
          </a:p>
        </p:txBody>
      </p:sp>
      <p:sp>
        <p:nvSpPr>
          <p:cNvPr id="4" name="Slide Number Placeholder 3"/>
          <p:cNvSpPr>
            <a:spLocks noGrp="1"/>
          </p:cNvSpPr>
          <p:nvPr>
            <p:ph type="sldNum" sz="quarter" idx="10"/>
          </p:nvPr>
        </p:nvSpPr>
        <p:spPr/>
        <p:txBody>
          <a:bodyPr/>
          <a:lstStyle/>
          <a:p>
            <a:pPr rtl="0"/>
            <a:fld id="{F7021451-1387-4CA6-816F-3879F97B5CBC}" type="slidenum">
              <a:rPr/>
              <a:t>26</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5: Princípios de Comunicação
5.3: Modelos de Comunicação de Rede
5.3.4: O Modelo de Referência OSI (Cont.)
</a:t>
            </a:r>
          </a:p>
        </p:txBody>
      </p:sp>
      <p:sp>
        <p:nvSpPr>
          <p:cNvPr id="4" name="Slide Number Placeholder 3"/>
          <p:cNvSpPr>
            <a:spLocks noGrp="1"/>
          </p:cNvSpPr>
          <p:nvPr>
            <p:ph type="sldNum" sz="quarter" idx="10"/>
          </p:nvPr>
        </p:nvSpPr>
        <p:spPr/>
        <p:txBody>
          <a:bodyPr/>
          <a:lstStyle/>
          <a:p>
            <a:pPr rtl="0"/>
            <a:fld id="{F7021451-1387-4CA6-816F-3879F97B5CBC}" type="slidenum">
              <a:rPr/>
              <a:t>27</a:t>
            </a:fld>
            <a:endParaRPr/>
          </a:p>
        </p:txBody>
      </p:sp>
    </p:spTree>
    <p:extLst>
      <p:ext uri="{BB962C8B-B14F-4D97-AF65-F5344CB8AC3E}">
        <p14:creationId xmlns:p14="http://schemas.microsoft.com/office/powerpoint/2010/main" val="40506208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5: Princípios de Comunicação
5.3: Modelos de Comunicação de Rede
5.3.5: Comparação entre Modelo OSI e Modelo TCP/IP
</a:t>
            </a:r>
          </a:p>
        </p:txBody>
      </p:sp>
      <p:sp>
        <p:nvSpPr>
          <p:cNvPr id="4" name="Slide Number Placeholder 3"/>
          <p:cNvSpPr>
            <a:spLocks noGrp="1"/>
          </p:cNvSpPr>
          <p:nvPr>
            <p:ph type="sldNum" sz="quarter" idx="10"/>
          </p:nvPr>
        </p:nvSpPr>
        <p:spPr/>
        <p:txBody>
          <a:bodyPr/>
          <a:lstStyle/>
          <a:p>
            <a:pPr rtl="0"/>
            <a:fld id="{F7021451-1387-4CA6-816F-3879F97B5CBC}" type="slidenum">
              <a:rPr/>
              <a:t>28</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5: Princípios de Comunicação
5.3: Modelos de Comunicação de Rede
5.3.5: Comparação entre Modelo OSI e Modelo TCP/IP (Cont.)</a:t>
            </a:r>
          </a:p>
          <a:p>
            <a:pPr rtl="0"/>
            <a:r>
              <a:rPr lang="pt-BR" dirty="0"/>
              <a:t>5.3.6 Verifique a sua compreensão - Modelos de comunicação de rede
</a:t>
            </a:r>
          </a:p>
        </p:txBody>
      </p:sp>
      <p:sp>
        <p:nvSpPr>
          <p:cNvPr id="4" name="Slide Number Placeholder 3"/>
          <p:cNvSpPr>
            <a:spLocks noGrp="1"/>
          </p:cNvSpPr>
          <p:nvPr>
            <p:ph type="sldNum" sz="quarter" idx="10"/>
          </p:nvPr>
        </p:nvSpPr>
        <p:spPr/>
        <p:txBody>
          <a:bodyPr/>
          <a:lstStyle/>
          <a:p>
            <a:pPr rtl="0"/>
            <a:fld id="{F7021451-1387-4CA6-816F-3879F97B5CBC}" type="slidenum">
              <a:rPr/>
              <a:t>29</a:t>
            </a:fld>
            <a:endParaRPr/>
          </a:p>
        </p:txBody>
      </p:sp>
    </p:spTree>
    <p:extLst>
      <p:ext uri="{BB962C8B-B14F-4D97-AF65-F5344CB8AC3E}">
        <p14:creationId xmlns:p14="http://schemas.microsoft.com/office/powerpoint/2010/main" val="2416232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rtl="0"/>
            <a:fld id="{F7021451-1387-4CA6-816F-3879F97B5CBC}" type="slidenum">
              <a:rPr/>
              <a:t>3</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5: Princípios de Comunicação
5.4: Resumo dos Princípios de Comunicação
</a:t>
            </a:r>
          </a:p>
        </p:txBody>
      </p:sp>
      <p:sp>
        <p:nvSpPr>
          <p:cNvPr id="4" name="Slide Number Placeholder 3"/>
          <p:cNvSpPr>
            <a:spLocks noGrp="1"/>
          </p:cNvSpPr>
          <p:nvPr>
            <p:ph type="sldNum" sz="quarter" idx="10"/>
          </p:nvPr>
        </p:nvSpPr>
        <p:spPr/>
        <p:txBody>
          <a:bodyPr/>
          <a:lstStyle/>
          <a:p>
            <a:pPr rtl="0"/>
            <a:fld id="{F7021451-1387-4CA6-816F-3879F97B5CBC}" type="slidenum">
              <a:rPr/>
              <a:t>30</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5: Princípios de Comunicação
5.4: Resumo dos Princípios de Comunicação
5.4.1: O que aprendi neste Módulo?
</a:t>
            </a:r>
          </a:p>
        </p:txBody>
      </p:sp>
      <p:sp>
        <p:nvSpPr>
          <p:cNvPr id="4" name="Slide Number Placeholder 3"/>
          <p:cNvSpPr>
            <a:spLocks noGrp="1"/>
          </p:cNvSpPr>
          <p:nvPr>
            <p:ph type="sldNum" sz="quarter" idx="10"/>
          </p:nvPr>
        </p:nvSpPr>
        <p:spPr/>
        <p:txBody>
          <a:bodyPr/>
          <a:lstStyle/>
          <a:p>
            <a:pPr rtl="0"/>
            <a:fld id="{F7021451-1387-4CA6-816F-3879F97B5CBC}" type="slidenum">
              <a:rPr/>
              <a:t>31</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5: Princípios de Comunicação
5.4: Resumo dos Princípios de Comunicação
5.4.1: O que aprendi neste Módulo? (Cont.)
</a:t>
            </a:r>
          </a:p>
        </p:txBody>
      </p:sp>
      <p:sp>
        <p:nvSpPr>
          <p:cNvPr id="4" name="Slide Number Placeholder 3"/>
          <p:cNvSpPr>
            <a:spLocks noGrp="1"/>
          </p:cNvSpPr>
          <p:nvPr>
            <p:ph type="sldNum" sz="quarter" idx="10"/>
          </p:nvPr>
        </p:nvSpPr>
        <p:spPr/>
        <p:txBody>
          <a:bodyPr/>
          <a:lstStyle/>
          <a:p>
            <a:pPr rtl="0"/>
            <a:fld id="{F7021451-1387-4CA6-816F-3879F97B5CBC}" type="slidenum">
              <a:rPr/>
              <a:t>32</a:t>
            </a:fld>
            <a:endParaRPr/>
          </a:p>
        </p:txBody>
      </p:sp>
    </p:spTree>
    <p:extLst>
      <p:ext uri="{BB962C8B-B14F-4D97-AF65-F5344CB8AC3E}">
        <p14:creationId xmlns:p14="http://schemas.microsoft.com/office/powerpoint/2010/main" val="1436823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a:t>33</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lnSpc>
                <a:spcPct val="80000"/>
              </a:lnSpc>
              <a:buFontTx/>
              <a:buNone/>
            </a:pPr>
            <a:r>
              <a:rPr lang="pt-BR" sz="1200" dirty="0">
                <a:latin typeface="Arial"/>
                <a:ea typeface="ＭＳ Ｐゴシック"/>
              </a:rPr>
              <a:t>Módulo 5: </a:t>
            </a:r>
          </a:p>
          <a:p>
            <a:pPr rtl="0">
              <a:lnSpc>
                <a:spcPct val="80000"/>
              </a:lnSpc>
              <a:buFontTx/>
              <a:buNone/>
            </a:pPr>
            <a:r>
              <a:rPr lang="pt-BR" dirty="0">
                <a:latin typeface="Arial" charset="0"/>
              </a:rPr>
              <a:t>Novos Termos e Comandos</a:t>
            </a:r>
          </a:p>
        </p:txBody>
      </p:sp>
    </p:spTree>
    <p:extLst>
      <p:ext uri="{BB962C8B-B14F-4D97-AF65-F5344CB8AC3E}">
        <p14:creationId xmlns:p14="http://schemas.microsoft.com/office/powerpoint/2010/main" val="415609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rtl="0"/>
            <a:fld id="{F7021451-1387-4CA6-816F-3879F97B5CBC}" type="slidenum">
              <a:rPr/>
              <a:t>4</a:t>
            </a:fld>
            <a:endParaRPr/>
          </a:p>
        </p:txBody>
      </p:sp>
    </p:spTree>
    <p:extLst>
      <p:ext uri="{BB962C8B-B14F-4D97-AF65-F5344CB8AC3E}">
        <p14:creationId xmlns:p14="http://schemas.microsoft.com/office/powerpoint/2010/main" val="2573109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rtl="0"/>
            <a:fld id="{F7021451-1387-4CA6-816F-3879F97B5CBC}" type="slidenum">
              <a:rPr/>
              <a:t>5</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rtl="0"/>
            <a:fld id="{F7021451-1387-4CA6-816F-3879F97B5CBC}" type="slidenum">
              <a:rPr/>
              <a:t>6</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rtl="0"/>
            <a:fld id="{F7021451-1387-4CA6-816F-3879F97B5CBC}" type="slidenum">
              <a:rPr/>
              <a:t>7</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rtl="0"/>
            <a:fld id="{F7021451-1387-4CA6-816F-3879F97B5CBC}" type="slidenum">
              <a:rPr/>
              <a:t>8</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None/>
            </a:pPr>
            <a:r>
              <a:rPr lang="pt-BR" sz="1200" dirty="0">
                <a:solidFill>
                  <a:srgbClr val="AFE8FB"/>
                </a:solidFill>
                <a:latin typeface="Arial" pitchFamily="34" charset="0"/>
                <a:ea typeface="Arial" pitchFamily="34" charset="-122"/>
                <a:cs typeface="Arial" pitchFamily="34" charset="-120"/>
              </a:rPr>
              <a:t>Conceitos Básicos de Redes</a:t>
            </a:r>
          </a:p>
          <a:p>
            <a:pPr marL="0" indent="0" rtl="0">
              <a:buNone/>
            </a:pPr>
            <a:r>
              <a:rPr lang="pt-BR" dirty="0"/>
              <a:t>Módulo 5: Princípios de Comunicação
</a:t>
            </a:r>
          </a:p>
        </p:txBody>
      </p:sp>
      <p:sp>
        <p:nvSpPr>
          <p:cNvPr id="4" name="Slide Number Placeholder 3"/>
          <p:cNvSpPr>
            <a:spLocks noGrp="1"/>
          </p:cNvSpPr>
          <p:nvPr>
            <p:ph type="sldNum" sz="quarter" idx="10"/>
          </p:nvPr>
        </p:nvSpPr>
        <p:spPr/>
        <p:txBody>
          <a:bodyPr/>
          <a:lstStyle/>
          <a:p>
            <a:pPr rtl="0"/>
            <a:fld id="{F7021451-1387-4CA6-816F-3879F97B5CBC}" type="slidenum">
              <a:rPr/>
              <a:t>9</a:t>
            </a:fld>
            <a:endParaRPr/>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pt-BR" sz="600">
                <a:solidFill>
                  <a:schemeClr val="accent5">
                    <a:lumMod val="50000"/>
                  </a:schemeClr>
                </a:solidFill>
                <a:latin typeface="+mn-lt"/>
                <a:ea typeface="+mn-ea"/>
                <a:cs typeface="CiscoSans Thin"/>
              </a:rPr>
              <a:t>© 2016 Cisco e/ou suas afiliadas. Todos os direitos reservados.   Documento confidencial da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543050"/>
            <a:ext cx="6400800" cy="1828800"/>
          </a:xfrm>
          <a:prstGeom prst="rect">
            <a:avLst/>
          </a:prstGeom>
          <a:noFill/>
          <a:ln/>
        </p:spPr>
        <p:txBody>
          <a:bodyPr wrap="square" rtlCol="0"/>
          <a:lstStyle>
            <a:lvl1pPr marL="0" indent="0">
              <a:buNone/>
              <a:defRPr lang="en-US" sz="3600" dirty="0">
                <a:solidFill>
                  <a:srgbClr val="AFE8FB"/>
                </a:solidFill>
                <a:latin typeface="Arial" pitchFamily="34" charset="0"/>
                <a:ea typeface="Arial" pitchFamily="34" charset="-122"/>
                <a:cs typeface="Arial" pitchFamily="34" charset="-120"/>
              </a:defRPr>
            </a:lvl1pPr>
          </a:lstStyle>
          <a:p>
            <a:pPr marL="0" indent="0">
              <a:buNone/>
            </a:pPr>
            <a:r>
              <a:rPr lang="en-US" sz="3600">
                <a:solidFill>
                  <a:srgbClr val="AFE8FB"/>
                </a:solidFill>
                <a:latin typeface="Arial" pitchFamily="34" charset="0"/>
                <a:ea typeface="Arial" pitchFamily="34" charset="-122"/>
                <a:cs typeface="Arial" pitchFamily="34" charset="-120"/>
              </a:rPr>
              <a:t>(custom placeholder text!)</a:t>
            </a:r>
            <a:endParaRPr lang="en-US" sz="3600"/>
          </a:p>
        </p:txBody>
      </p:sp>
      <p:sp>
        <p:nvSpPr>
          <p:cNvPr id="3" name="Text 0"/>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a:solidFill>
                  <a:srgbClr val="AFE8FB"/>
                </a:solidFill>
                <a:latin typeface="Arial" pitchFamily="34" charset="0"/>
                <a:ea typeface="Arial" pitchFamily="34" charset="-122"/>
                <a:cs typeface="Arial" pitchFamily="34" charset="-120"/>
              </a:rPr>
              <a:t>(custom placeholder text!)</a:t>
            </a:r>
            <a:endParaRPr lang="en-US" sz="1200"/>
          </a:p>
        </p:txBody>
      </p:sp>
      <p:pic>
        <p:nvPicPr>
          <p:cNvPr id="4" name="Image 0" descr="C:/Users/ahungerf/git/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543050"/>
            <a:ext cx="6400800" cy="2571750"/>
          </a:xfrm>
          <a:prstGeom prst="rect">
            <a:avLst/>
          </a:prstGeom>
          <a:noFill/>
          <a:ln/>
        </p:spPr>
        <p:txBody>
          <a:bodyPr wrap="square" rtlCol="0"/>
          <a:lstStyle>
            <a:lvl1pPr marL="0" indent="0">
              <a:buNone/>
              <a:defRPr lang="en-US" sz="4200" dirty="0">
                <a:solidFill>
                  <a:srgbClr val="AFE8FB"/>
                </a:solidFill>
                <a:latin typeface="Arial" pitchFamily="34" charset="0"/>
                <a:ea typeface="Arial" pitchFamily="34" charset="-122"/>
                <a:cs typeface="Arial" pitchFamily="34" charset="-120"/>
              </a:defRPr>
            </a:lvl1pPr>
          </a:lstStyle>
          <a:p>
            <a:pPr marL="0" indent="0">
              <a:buNone/>
            </a:pPr>
            <a:r>
              <a:rPr lang="en-US" sz="4200">
                <a:solidFill>
                  <a:srgbClr val="AFE8FB"/>
                </a:solidFill>
                <a:latin typeface="Arial" pitchFamily="34" charset="0"/>
                <a:ea typeface="Arial" pitchFamily="34" charset="-122"/>
                <a:cs typeface="Arial" pitchFamily="34" charset="-120"/>
              </a:rPr>
              <a:t>(custom placeholder text!)</a:t>
            </a:r>
            <a:endParaRPr lang="en-US" sz="4200"/>
          </a:p>
        </p:txBody>
      </p:sp>
      <p:sp>
        <p:nvSpPr>
          <p:cNvPr id="3" name="Text 0"/>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a:solidFill>
                  <a:srgbClr val="AFE8FB"/>
                </a:solidFill>
                <a:latin typeface="Arial" pitchFamily="34" charset="0"/>
                <a:ea typeface="Arial" pitchFamily="34" charset="-122"/>
                <a:cs typeface="Arial" pitchFamily="34" charset="-120"/>
              </a:rPr>
              <a:t>(custom placeholder text!)</a:t>
            </a:r>
            <a:endParaRPr lang="en-US" sz="1200"/>
          </a:p>
        </p:txBody>
      </p:sp>
      <p:pic>
        <p:nvPicPr>
          <p:cNvPr id="4" name="Image 0" descr="C:/Users/ahungerf/git/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ST_INTRO">
    <p:bg>
      <p:bgPr>
        <a:solidFill>
          <a:srgbClr val="FFFFFF"/>
        </a:solid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a:solidFill>
                  <a:srgbClr val="024C69"/>
                </a:solidFill>
                <a:latin typeface="Arial" pitchFamily="34" charset="0"/>
                <a:ea typeface="Arial" pitchFamily="34" charset="-122"/>
                <a:cs typeface="Arial" pitchFamily="34" charset="-120"/>
              </a:rPr>
              <a:t>(custom placeholder text!)</a:t>
            </a:r>
            <a:endParaRPr lang="en-US" sz="1600"/>
          </a:p>
        </p:txBody>
      </p:sp>
      <p:sp>
        <p:nvSpPr>
          <p:cNvPr id="3" name="Text 0"/>
          <p:cNvSpPr/>
          <p:nvPr/>
        </p:nvSpPr>
        <p:spPr>
          <a:xfrm>
            <a:off x="914400" y="4629150"/>
            <a:ext cx="7772400" cy="228600"/>
          </a:xfrm>
          <a:prstGeom prst="rect">
            <a:avLst/>
          </a:prstGeom>
          <a:noFill/>
          <a:ln/>
        </p:spPr>
        <p:txBody>
          <a:bodyPr wrap="square" rtlCol="0" anchor="t">
            <a:normAutofit/>
          </a:bodyPr>
          <a:lstStyle/>
          <a:p>
            <a:pPr algn="r" rtl="0"/>
            <a:r>
              <a:rPr lang="pt-BR" sz="600">
                <a:solidFill>
                  <a:srgbClr val="D9D9D9"/>
                </a:solidFill>
              </a:rPr>
              <a:t>© 2020 Cisco e/ou suas afiliadas. Todos os direitos reservados.   Documento confidencial da Cisco</a:t>
            </a:r>
          </a:p>
        </p:txBody>
      </p:sp>
      <p:pic>
        <p:nvPicPr>
          <p:cNvPr id="4" name="Image 0" descr="C:/Users/ahungerf/git/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
    <p:bg>
      <p:bgPr>
        <a:solidFill>
          <a:srgbClr val="00394F"/>
        </a:solid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400"/>
            <a:ext cx="8229600" cy="914400"/>
          </a:xfrm>
          <a:prstGeom prst="rect">
            <a:avLst/>
          </a:prstGeom>
          <a:noFill/>
          <a:ln/>
        </p:spPr>
        <p:txBody>
          <a:bodyPr wrap="square" rtlCol="0"/>
          <a:lstStyle>
            <a:lvl1pPr marL="0" indent="0">
              <a:buNone/>
              <a:defRPr lang="en-US" sz="4600" dirty="0">
                <a:solidFill>
                  <a:srgbClr val="B1E8FA"/>
                </a:solidFill>
                <a:latin typeface="Arial" pitchFamily="34" charset="0"/>
                <a:ea typeface="Arial" pitchFamily="34" charset="-122"/>
                <a:cs typeface="Arial" pitchFamily="34" charset="-120"/>
              </a:defRPr>
            </a:lvl1pPr>
          </a:lstStyle>
          <a:p>
            <a:pPr marL="0" indent="0">
              <a:buNone/>
            </a:pPr>
            <a:r>
              <a:rPr lang="en-US" sz="4600">
                <a:solidFill>
                  <a:srgbClr val="B1E8FA"/>
                </a:solidFill>
                <a:latin typeface="Arial" pitchFamily="34" charset="0"/>
                <a:ea typeface="Arial" pitchFamily="34" charset="-122"/>
                <a:cs typeface="Arial" pitchFamily="34" charset="-120"/>
              </a:rPr>
              <a:t>(custom placeholder text!)</a:t>
            </a:r>
            <a:endParaRPr lang="en-US" sz="4600"/>
          </a:p>
        </p:txBody>
      </p:sp>
      <p:sp>
        <p:nvSpPr>
          <p:cNvPr id="3" name="Text 0"/>
          <p:cNvSpPr/>
          <p:nvPr/>
        </p:nvSpPr>
        <p:spPr>
          <a:xfrm>
            <a:off x="914400" y="4629150"/>
            <a:ext cx="7772400" cy="228600"/>
          </a:xfrm>
          <a:prstGeom prst="rect">
            <a:avLst/>
          </a:prstGeom>
          <a:noFill/>
          <a:ln/>
        </p:spPr>
        <p:txBody>
          <a:bodyPr wrap="square" rtlCol="0" anchor="t">
            <a:normAutofit/>
          </a:bodyPr>
          <a:lstStyle/>
          <a:p>
            <a:pPr algn="r" rtl="0"/>
            <a:r>
              <a:rPr lang="pt-BR" sz="600">
                <a:solidFill>
                  <a:srgbClr val="D9D9D9"/>
                </a:solidFill>
              </a:rPr>
              <a:t>© 2020 Cisco e/ou suas afiliadas. Todos os direitos reservados.   Documento confidencial da Cisco</a:t>
            </a:r>
          </a:p>
        </p:txBody>
      </p:sp>
      <p:pic>
        <p:nvPicPr>
          <p:cNvPr id="4" name="Image 0" descr="C:/Users/ahungerf/git/netacad-vudu/src/pptx/assets/Cisco_logo_sm.png"/>
          <p:cNvPicPr>
            <a:picLocks noChangeAspect="1"/>
          </p:cNvPicPr>
          <p:nvPr/>
        </p:nvPicPr>
        <p:blipFill>
          <a:blip r:embed="rId2"/>
          <a:srcRect t="-16667" b="-16667"/>
          <a:stretch/>
        </p:blipFill>
        <p:spPr>
          <a:xfrm>
            <a:off x="457200" y="4629150"/>
            <a:ext cx="365760" cy="365760"/>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UNK">
    <p:bg>
      <p:bgPr>
        <a:solidFill>
          <a:srgbClr val="FFFFFF"/>
        </a:solid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274320"/>
            <a:ext cx="9144000" cy="914400"/>
          </a:xfrm>
          <a:prstGeom prst="rect">
            <a:avLst/>
          </a:prstGeom>
          <a:noFill/>
          <a:ln/>
        </p:spPr>
        <p:txBody>
          <a:bodyPr wrap="square" rtlCol="0"/>
          <a:lstStyle>
            <a:lvl1pPr marL="0" indent="0">
              <a:buNone/>
              <a:defRPr lang="en-US" sz="2200" dirty="0">
                <a:solidFill>
                  <a:srgbClr val="024C69"/>
                </a:solidFill>
                <a:latin typeface="Arial" pitchFamily="34" charset="0"/>
                <a:ea typeface="Arial" pitchFamily="34" charset="-122"/>
                <a:cs typeface="Arial" pitchFamily="34" charset="-120"/>
              </a:defRPr>
            </a:lvl1pPr>
          </a:lstStyle>
          <a:p>
            <a:pPr marL="0" indent="0">
              <a:buNone/>
            </a:pPr>
            <a:r>
              <a:rPr lang="en-US" sz="2200">
                <a:solidFill>
                  <a:srgbClr val="024C69"/>
                </a:solidFill>
                <a:latin typeface="Arial" pitchFamily="34" charset="0"/>
                <a:ea typeface="Arial" pitchFamily="34" charset="-122"/>
                <a:cs typeface="Arial" pitchFamily="34" charset="-120"/>
              </a:rPr>
              <a:t>(custom placeholder text!)</a:t>
            </a:r>
            <a:endParaRPr lang="en-US" sz="2200"/>
          </a:p>
        </p:txBody>
      </p:sp>
      <p:sp>
        <p:nvSpPr>
          <p:cNvPr id="3" name="Text 0"/>
          <p:cNvSpPr>
            <a:spLocks noGrp="1"/>
          </p:cNvSpPr>
          <p:nvPr>
            <p:ph type="body" idx="101"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a:solidFill>
                  <a:srgbClr val="024C69"/>
                </a:solidFill>
                <a:latin typeface="Arial" pitchFamily="34" charset="0"/>
                <a:ea typeface="Arial" pitchFamily="34" charset="-122"/>
                <a:cs typeface="Arial" pitchFamily="34" charset="-120"/>
              </a:rPr>
              <a:t>(custom placeholder text!)</a:t>
            </a:r>
            <a:endParaRPr lang="en-US" sz="1600"/>
          </a:p>
        </p:txBody>
      </p:sp>
      <p:sp>
        <p:nvSpPr>
          <p:cNvPr id="4" name="Text 0"/>
          <p:cNvSpPr/>
          <p:nvPr/>
        </p:nvSpPr>
        <p:spPr>
          <a:xfrm>
            <a:off x="914400" y="4629150"/>
            <a:ext cx="7772400" cy="228600"/>
          </a:xfrm>
          <a:prstGeom prst="rect">
            <a:avLst/>
          </a:prstGeom>
          <a:noFill/>
          <a:ln/>
        </p:spPr>
        <p:txBody>
          <a:bodyPr wrap="square" rtlCol="0" anchor="t">
            <a:normAutofit/>
          </a:bodyPr>
          <a:lstStyle/>
          <a:p>
            <a:pPr algn="r" rtl="0"/>
            <a:r>
              <a:rPr lang="pt-BR" sz="600">
                <a:solidFill>
                  <a:srgbClr val="D9D9D9"/>
                </a:solidFill>
              </a:rPr>
              <a:t>© 2020 Cisco e/ou suas afiliadas. Todos os direitos reservados.   Documento confidencial da Cisco</a:t>
            </a:r>
          </a:p>
        </p:txBody>
      </p:sp>
      <p:pic>
        <p:nvPicPr>
          <p:cNvPr id="5" name="Image 0" descr="C:/Users/ahungerf/git/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theme" Target="../theme/theme2.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pt-BR" sz="600">
                <a:solidFill>
                  <a:schemeClr val="accent3">
                    <a:lumMod val="85000"/>
                  </a:schemeClr>
                </a:solidFill>
                <a:latin typeface="+mn-lt"/>
                <a:ea typeface="+mn-ea"/>
                <a:cs typeface="CiscoSans Thin"/>
              </a:rPr>
              <a:t>© 2016 Cisco e/ou suas afiliadas. Todos os direitos reservados.   Documento confidencial da Cisco</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name="Slide 1">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543050"/>
            <a:ext cx="6400800" cy="1828800"/>
          </a:xfrm>
          <a:prstGeom prst="rect">
            <a:avLst/>
          </a:prstGeom>
          <a:noFill/>
          <a:ln/>
        </p:spPr>
        <p:txBody>
          <a:bodyPr wrap="square" rtlCol="0" anchor="t"/>
          <a:lstStyle/>
          <a:p>
            <a:pPr marL="0" indent="0" rtl="0">
              <a:buNone/>
            </a:pPr>
            <a:r>
              <a:rPr lang="pt-BR" sz="3600" dirty="0">
                <a:solidFill>
                  <a:srgbClr val="AFE8FB"/>
                </a:solidFill>
                <a:latin typeface="Arial" pitchFamily="34" charset="0"/>
                <a:ea typeface="Arial" pitchFamily="34" charset="-122"/>
                <a:cs typeface="Arial" pitchFamily="34" charset="-120"/>
              </a:rPr>
              <a:t>Módulo 5: Princípios de Comunicação</a:t>
            </a:r>
          </a:p>
        </p:txBody>
      </p:sp>
      <p:sp>
        <p:nvSpPr>
          <p:cNvPr id="3" name="Text 1"/>
          <p:cNvSpPr/>
          <p:nvPr/>
        </p:nvSpPr>
        <p:spPr>
          <a:xfrm>
            <a:off x="457200" y="3343275"/>
            <a:ext cx="3657600" cy="415125"/>
          </a:xfrm>
          <a:prstGeom prst="rect">
            <a:avLst/>
          </a:prstGeom>
          <a:noFill/>
          <a:ln/>
        </p:spPr>
        <p:txBody>
          <a:bodyPr wrap="square" rtlCol="0" anchor="t"/>
          <a:lstStyle/>
          <a:p>
            <a:pPr rtl="0"/>
            <a:r>
              <a:rPr lang="pt-BR" sz="2000" dirty="0">
                <a:solidFill>
                  <a:srgbClr val="CEE8C3"/>
                </a:solidFill>
                <a:latin typeface="Arial" pitchFamily="34" charset="0"/>
                <a:ea typeface="Arial" pitchFamily="34" charset="-122"/>
                <a:cs typeface="Arial" pitchFamily="34" charset="-120"/>
              </a:rPr>
              <a:t>Material do Instrutor</a:t>
            </a:r>
          </a:p>
        </p:txBody>
      </p:sp>
      <p:sp>
        <p:nvSpPr>
          <p:cNvPr id="4" name="Text 0"/>
          <p:cNvSpPr>
            <a:spLocks noGrp="1"/>
          </p:cNvSpPr>
          <p:nvPr>
            <p:ph type="body" idx="101" hasCustomPrompt="1"/>
          </p:nvPr>
        </p:nvSpPr>
        <p:spPr>
          <a:xfrm>
            <a:off x="457200" y="4114800"/>
            <a:ext cx="3657600" cy="914400"/>
          </a:xfrm>
          <a:prstGeom prst="rect">
            <a:avLst/>
          </a:prstGeom>
          <a:noFill/>
          <a:ln/>
        </p:spPr>
        <p:txBody>
          <a:bodyPr wrap="square" rtlCol="0" anchor="t"/>
          <a:lstStyle/>
          <a:p>
            <a:pPr marL="0" indent="0" rtl="0">
              <a:buNone/>
            </a:pPr>
            <a:r>
              <a:rPr lang="pt-BR" sz="1200" dirty="0">
                <a:solidFill>
                  <a:srgbClr val="AFE8FB"/>
                </a:solidFill>
                <a:latin typeface="Arial" pitchFamily="34" charset="0"/>
                <a:ea typeface="Arial" pitchFamily="34" charset="-122"/>
                <a:cs typeface="Arial" pitchFamily="34" charset="-120"/>
              </a:rPr>
              <a:t>Conceitos Básicos de Redes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457200"/>
          </a:xfrm>
          <a:prstGeom prst="rect">
            <a:avLst/>
          </a:prstGeom>
          <a:noFill/>
          <a:ln/>
        </p:spPr>
        <p:txBody>
          <a:bodyPr wrap="square" rtlCol="0" anchor="t"/>
          <a:lstStyle/>
          <a:p>
            <a:pPr marL="0" indent="0" rtl="0">
              <a:buNone/>
            </a:pPr>
            <a:r>
              <a:rPr lang="pt-BR" sz="2200" dirty="0">
                <a:solidFill>
                  <a:srgbClr val="024C69"/>
                </a:solidFill>
                <a:latin typeface="Arial" pitchFamily="34" charset="0"/>
                <a:ea typeface="Arial" pitchFamily="34" charset="-122"/>
                <a:cs typeface="Arial" pitchFamily="34" charset="-120"/>
              </a:rPr>
              <a:t>Objetivos do Módulo</a:t>
            </a:r>
          </a:p>
        </p:txBody>
      </p:sp>
      <p:sp>
        <p:nvSpPr>
          <p:cNvPr id="5" name="Rectangle 34">
            <a:extLst>
              <a:ext uri="{FF2B5EF4-FFF2-40B4-BE49-F238E27FC236}">
                <a16:creationId xmlns:a16="http://schemas.microsoft.com/office/drawing/2014/main" id="{7188AF34-F17D-65FE-91B6-733B90851DC8}"/>
              </a:ext>
            </a:extLst>
          </p:cNvPr>
          <p:cNvSpPr txBox="1">
            <a:spLocks noChangeArrowheads="1"/>
          </p:cNvSpPr>
          <p:nvPr/>
        </p:nvSpPr>
        <p:spPr>
          <a:xfrm>
            <a:off x="228203" y="460408"/>
            <a:ext cx="8695135" cy="583388"/>
          </a:xfrm>
          <a:prstGeom prst="rect">
            <a:avLst/>
          </a:prstGeom>
        </p:spPr>
        <p:txBody>
          <a:bodyPr lIns="91440" tIns="45720" rIns="91440" bIns="45720" anchor="t"/>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rtl="0">
              <a:spcBef>
                <a:spcPct val="30000"/>
              </a:spcBef>
              <a:buNone/>
            </a:pPr>
            <a:r>
              <a:rPr lang="pt-BR" sz="1400" b="1">
                <a:latin typeface="Arial"/>
                <a:cs typeface="Arial"/>
              </a:rPr>
              <a:t> Título do Módulo: </a:t>
            </a:r>
            <a:r>
              <a:rPr lang="pt-BR" sz="1400">
                <a:latin typeface="Arial"/>
                <a:cs typeface="Arial"/>
              </a:rPr>
              <a:t> Princípios de Comunicação</a:t>
            </a:r>
          </a:p>
          <a:p>
            <a:pPr marL="0" indent="0" rtl="0">
              <a:spcBef>
                <a:spcPct val="30000"/>
              </a:spcBef>
              <a:buNone/>
            </a:pPr>
            <a:r>
              <a:rPr lang="pt-BR" sz="1400" b="1">
                <a:latin typeface="Arial"/>
                <a:cs typeface="Arial"/>
              </a:rPr>
              <a:t> Objetivo do Módulo:  </a:t>
            </a:r>
            <a:r>
              <a:rPr lang="pt-BR" sz="1400">
                <a:latin typeface="Arial"/>
                <a:cs typeface="Arial"/>
              </a:rPr>
              <a:t>Explicar a importância dos padrões e protocolos nas comunicações de rede.</a:t>
            </a:r>
          </a:p>
        </p:txBody>
      </p:sp>
      <p:graphicFrame>
        <p:nvGraphicFramePr>
          <p:cNvPr id="4" name="Table 4">
            <a:extLst>
              <a:ext uri="{FF2B5EF4-FFF2-40B4-BE49-F238E27FC236}">
                <a16:creationId xmlns:a16="http://schemas.microsoft.com/office/drawing/2014/main" id="{40064EF4-EE2B-342C-EA9E-699582F380FF}"/>
              </a:ext>
            </a:extLst>
          </p:cNvPr>
          <p:cNvGraphicFramePr>
            <a:graphicFrameLocks noGrp="1"/>
          </p:cNvGraphicFramePr>
          <p:nvPr>
            <p:extLst>
              <p:ext uri="{D42A27DB-BD31-4B8C-83A1-F6EECF244321}">
                <p14:modId xmlns:p14="http://schemas.microsoft.com/office/powerpoint/2010/main" val="2789753179"/>
              </p:ext>
            </p:extLst>
          </p:nvPr>
        </p:nvGraphicFramePr>
        <p:xfrm>
          <a:off x="394891" y="1295963"/>
          <a:ext cx="8354728" cy="1483360"/>
        </p:xfrm>
        <a:graphic>
          <a:graphicData uri="http://schemas.openxmlformats.org/drawingml/2006/table">
            <a:tbl>
              <a:tblPr firstRow="1" bandRow="1">
                <a:tableStyleId>{5C22544A-7EE6-4342-B048-85BDC9FD1C3A}</a:tableStyleId>
              </a:tblPr>
              <a:tblGrid>
                <a:gridCol w="3143250">
                  <a:extLst>
                    <a:ext uri="{9D8B030D-6E8A-4147-A177-3AD203B41FA5}">
                      <a16:colId xmlns:a16="http://schemas.microsoft.com/office/drawing/2014/main" val="1540795028"/>
                    </a:ext>
                  </a:extLst>
                </a:gridCol>
                <a:gridCol w="5211478">
                  <a:extLst>
                    <a:ext uri="{9D8B030D-6E8A-4147-A177-3AD203B41FA5}">
                      <a16:colId xmlns:a16="http://schemas.microsoft.com/office/drawing/2014/main" val="2968452238"/>
                    </a:ext>
                  </a:extLst>
                </a:gridCol>
              </a:tblGrid>
              <a:tr h="370840">
                <a:tc>
                  <a:txBody>
                    <a:bodyPr/>
                    <a:lstStyle/>
                    <a:p>
                      <a:pPr algn="l" rtl="0"/>
                      <a:r>
                        <a:rPr lang="pt-BR" sz="1400">
                          <a:latin typeface="Arial" panose="020B0604020202020204" pitchFamily="34" charset="0"/>
                          <a:cs typeface="Arial" panose="020B0604020202020204" pitchFamily="34" charset="0"/>
                        </a:rPr>
                        <a:t>Título do Tópico</a:t>
                      </a:r>
                    </a:p>
                  </a:txBody>
                  <a:tcPr/>
                </a:tc>
                <a:tc>
                  <a:txBody>
                    <a:bodyPr/>
                    <a:lstStyle/>
                    <a:p>
                      <a:pPr algn="l" rtl="0"/>
                      <a:r>
                        <a:rPr lang="pt-BR" sz="1400">
                          <a:latin typeface="Arial" panose="020B0604020202020204" pitchFamily="34" charset="0"/>
                          <a:cs typeface="Arial" panose="020B0604020202020204" pitchFamily="34" charset="0"/>
                        </a:rPr>
                        <a:t>Objetivo do Tópico</a:t>
                      </a:r>
                    </a:p>
                  </a:txBody>
                  <a:tcPr/>
                </a:tc>
                <a:extLst>
                  <a:ext uri="{0D108BD9-81ED-4DB2-BD59-A6C34878D82A}">
                    <a16:rowId xmlns:a16="http://schemas.microsoft.com/office/drawing/2014/main" val="317262977"/>
                  </a:ext>
                </a:extLst>
              </a:tr>
              <a:tr h="370840">
                <a:tc>
                  <a:txBody>
                    <a:bodyPr/>
                    <a:lstStyle/>
                    <a:p>
                      <a:pPr rtl="0"/>
                      <a:r>
                        <a:rPr lang="pt-BR" sz="1400">
                          <a:latin typeface="Arial"/>
                          <a:cs typeface="Arial"/>
                        </a:rPr>
                        <a:t>Protocolos de comunicação</a:t>
                      </a:r>
                    </a:p>
                  </a:txBody>
                  <a:tcPr anchor="ctr"/>
                </a:tc>
                <a:tc>
                  <a:txBody>
                    <a:bodyPr/>
                    <a:lstStyle/>
                    <a:p>
                      <a:pPr rtl="0"/>
                      <a:r>
                        <a:rPr lang="pt-BR" sz="1400">
                          <a:latin typeface="Arial"/>
                          <a:cs typeface="Arial"/>
                        </a:rPr>
                        <a:t>Descrever os protocolos de comunicação de rede. </a:t>
                      </a:r>
                    </a:p>
                  </a:txBody>
                  <a:tcPr anchor="ctr"/>
                </a:tc>
                <a:extLst>
                  <a:ext uri="{0D108BD9-81ED-4DB2-BD59-A6C34878D82A}">
                    <a16:rowId xmlns:a16="http://schemas.microsoft.com/office/drawing/2014/main" val="2377890904"/>
                  </a:ext>
                </a:extLst>
              </a:tr>
              <a:tr h="370840">
                <a:tc>
                  <a:txBody>
                    <a:bodyPr/>
                    <a:lstStyle/>
                    <a:p>
                      <a:pPr rtl="0"/>
                      <a:r>
                        <a:rPr lang="pt-BR" sz="1400">
                          <a:latin typeface="Arial"/>
                          <a:cs typeface="Arial"/>
                        </a:rPr>
                        <a:t>Padrões de comunicação</a:t>
                      </a:r>
                    </a:p>
                  </a:txBody>
                  <a:tcPr anchor="ctr"/>
                </a:tc>
                <a:tc>
                  <a:txBody>
                    <a:bodyPr/>
                    <a:lstStyle/>
                    <a:p>
                      <a:pPr rtl="0"/>
                      <a:r>
                        <a:rPr lang="pt-BR" sz="1400">
                          <a:latin typeface="Arial"/>
                          <a:cs typeface="Arial"/>
                        </a:rPr>
                        <a:t>Descrever os padrões de comunicação de rede. </a:t>
                      </a:r>
                    </a:p>
                  </a:txBody>
                  <a:tcPr anchor="ctr"/>
                </a:tc>
                <a:extLst>
                  <a:ext uri="{0D108BD9-81ED-4DB2-BD59-A6C34878D82A}">
                    <a16:rowId xmlns:a16="http://schemas.microsoft.com/office/drawing/2014/main" val="2281025351"/>
                  </a:ext>
                </a:extLst>
              </a:tr>
              <a:tr h="370840">
                <a:tc>
                  <a:txBody>
                    <a:bodyPr/>
                    <a:lstStyle/>
                    <a:p>
                      <a:pPr rtl="0"/>
                      <a:r>
                        <a:rPr lang="pt-BR" sz="1400" dirty="0">
                          <a:latin typeface="Arial"/>
                          <a:cs typeface="Arial"/>
                        </a:rPr>
                        <a:t>Modelos de comunicação de rede</a:t>
                      </a:r>
                    </a:p>
                  </a:txBody>
                  <a:tcPr anchor="ctr"/>
                </a:tc>
                <a:tc>
                  <a:txBody>
                    <a:bodyPr/>
                    <a:lstStyle/>
                    <a:p>
                      <a:pPr rtl="0"/>
                      <a:r>
                        <a:rPr lang="pt-BR" sz="1400" dirty="0">
                          <a:latin typeface="Arial"/>
                          <a:cs typeface="Arial"/>
                        </a:rPr>
                        <a:t>Comparar os modelos OSI e TCP/IP. </a:t>
                      </a:r>
                    </a:p>
                  </a:txBody>
                  <a:tcPr anchor="ctr"/>
                </a:tc>
                <a:extLst>
                  <a:ext uri="{0D108BD9-81ED-4DB2-BD59-A6C34878D82A}">
                    <a16:rowId xmlns:a16="http://schemas.microsoft.com/office/drawing/2014/main" val="2217849980"/>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10</a:t>
            </a:fld>
            <a:endParaRPr b="0"/>
          </a:p>
        </p:txBody>
      </p:sp>
    </p:spTree>
    <p:extLst>
      <p:ext uri="{BB962C8B-B14F-4D97-AF65-F5344CB8AC3E}">
        <p14:creationId xmlns:p14="http://schemas.microsoft.com/office/powerpoint/2010/main" val="1525672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326568" y="2057400"/>
            <a:ext cx="8503920" cy="914400"/>
          </a:xfrm>
          <a:prstGeom prst="rect">
            <a:avLst/>
          </a:prstGeom>
          <a:noFill/>
          <a:ln/>
        </p:spPr>
        <p:txBody>
          <a:bodyPr wrap="square" rtlCol="0"/>
          <a:lstStyle/>
          <a:p>
            <a:pPr marL="0" indent="0" rtl="0">
              <a:buNone/>
            </a:pPr>
            <a:r>
              <a:rPr lang="pt-BR" sz="4600" dirty="0">
                <a:solidFill>
                  <a:srgbClr val="B1E8FA"/>
                </a:solidFill>
                <a:latin typeface="Arial" pitchFamily="34" charset="0"/>
                <a:ea typeface="Arial" pitchFamily="34" charset="-122"/>
                <a:cs typeface="Arial" pitchFamily="34" charset="-120"/>
              </a:rPr>
              <a:t>5.1 Protocolos de Comunicação</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11</a:t>
            </a:fld>
            <a:endParaRPr b="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dirty="0">
                <a:solidFill>
                  <a:srgbClr val="024C69"/>
                </a:solidFill>
                <a:latin typeface="Arial" pitchFamily="34" charset="0"/>
                <a:ea typeface="Arial" pitchFamily="34" charset="-122"/>
                <a:cs typeface="Arial" pitchFamily="34" charset="-120"/>
              </a:rPr>
              <a:t>Protocolos de Comunicação</a:t>
            </a:r>
          </a:p>
        </p:txBody>
      </p:sp>
      <p:sp>
        <p:nvSpPr>
          <p:cNvPr id="3" name="Text 0"/>
          <p:cNvSpPr>
            <a:spLocks noGrp="1"/>
          </p:cNvSpPr>
          <p:nvPr>
            <p:ph type="body" idx="100" hasCustomPrompt="1"/>
          </p:nvPr>
        </p:nvSpPr>
        <p:spPr>
          <a:xfrm>
            <a:off x="0" y="274320"/>
            <a:ext cx="9144000" cy="386033"/>
          </a:xfrm>
          <a:prstGeom prst="rect">
            <a:avLst/>
          </a:prstGeom>
          <a:noFill/>
          <a:ln/>
        </p:spPr>
        <p:txBody>
          <a:bodyPr wrap="square" rtlCol="0" anchor="t"/>
          <a:lstStyle/>
          <a:p>
            <a:pPr marL="0" indent="0" rtl="0">
              <a:buNone/>
            </a:pPr>
            <a:r>
              <a:rPr lang="pt-BR" sz="2200" dirty="0">
                <a:solidFill>
                  <a:srgbClr val="024C69"/>
                </a:solidFill>
                <a:latin typeface="Arial" pitchFamily="34" charset="0"/>
                <a:ea typeface="Arial" pitchFamily="34" charset="-122"/>
                <a:cs typeface="Arial" pitchFamily="34" charset="-120"/>
              </a:rPr>
              <a:t>Protocolos de Comunicação</a:t>
            </a:r>
          </a:p>
        </p:txBody>
      </p:sp>
      <p:sp>
        <p:nvSpPr>
          <p:cNvPr id="5" name="Text 2"/>
          <p:cNvSpPr/>
          <p:nvPr/>
        </p:nvSpPr>
        <p:spPr>
          <a:xfrm>
            <a:off x="147188" y="871627"/>
            <a:ext cx="5252126" cy="3752041"/>
          </a:xfrm>
          <a:prstGeom prst="rect">
            <a:avLst/>
          </a:prstGeom>
          <a:noFill/>
          <a:ln/>
        </p:spPr>
        <p:txBody>
          <a:bodyPr wrap="square" lIns="91440" tIns="45720" rIns="91440" bIns="45720" rtlCol="0" anchor="t"/>
          <a:lstStyle/>
          <a:p>
            <a:pPr marL="285750" indent="-285750" rtl="0">
              <a:buFont typeface="Arial"/>
              <a:buChar char="•"/>
            </a:pPr>
            <a:r>
              <a:rPr lang="pt-BR" sz="1400" dirty="0">
                <a:latin typeface="Arial"/>
                <a:ea typeface="+mn-lt"/>
                <a:cs typeface="+mn-lt"/>
              </a:rPr>
              <a:t>A comunicação em nossa vida diária apresenta muitas formas e ocorre em vários ambientes. </a:t>
            </a:r>
          </a:p>
          <a:p>
            <a:pPr>
              <a:buFont typeface="Arial"/>
              <a:buChar char="•"/>
            </a:pPr>
            <a:endParaRPr lang="en-US" sz="1400" dirty="0">
              <a:latin typeface="Arial"/>
              <a:cs typeface="Arial"/>
            </a:endParaRPr>
          </a:p>
          <a:p>
            <a:pPr marL="285750" indent="-285750" rtl="0">
              <a:buFont typeface="Arial"/>
              <a:buChar char="•"/>
            </a:pPr>
            <a:r>
              <a:rPr lang="pt-BR" sz="1400" dirty="0">
                <a:latin typeface="Arial"/>
                <a:ea typeface="+mn-lt"/>
                <a:cs typeface="+mn-lt"/>
              </a:rPr>
              <a:t>Temos expectativas diferentes dependendo se estamos conversando pela internet ou participando de uma entrevista de emprego. </a:t>
            </a:r>
          </a:p>
          <a:p>
            <a:pPr>
              <a:buFont typeface="Arial"/>
              <a:buChar char="•"/>
            </a:pPr>
            <a:endParaRPr lang="en-US" sz="1400" dirty="0">
              <a:latin typeface="Arial"/>
              <a:cs typeface="Arial"/>
            </a:endParaRPr>
          </a:p>
          <a:p>
            <a:pPr marL="285750" indent="-285750" rtl="0">
              <a:buFont typeface="Arial"/>
              <a:buChar char="•"/>
            </a:pPr>
            <a:r>
              <a:rPr lang="pt-BR" sz="1400" dirty="0">
                <a:latin typeface="Arial"/>
                <a:ea typeface="+mn-lt"/>
                <a:cs typeface="+mn-lt"/>
              </a:rPr>
              <a:t>Cada situação tem seus comportamentos e estilos correspondentes esperados. </a:t>
            </a:r>
          </a:p>
          <a:p>
            <a:pPr>
              <a:buFont typeface="Arial"/>
              <a:buChar char="•"/>
            </a:pPr>
            <a:endParaRPr lang="en-US" sz="1400" dirty="0">
              <a:latin typeface="Arial"/>
              <a:cs typeface="Arial"/>
            </a:endParaRPr>
          </a:p>
          <a:p>
            <a:pPr marL="285750" indent="-285750" rtl="0">
              <a:buFont typeface="Arial"/>
              <a:buChar char="•"/>
            </a:pPr>
            <a:r>
              <a:rPr lang="pt-BR" sz="1400" dirty="0">
                <a:latin typeface="Arial"/>
                <a:ea typeface="+mn-lt"/>
                <a:cs typeface="+mn-lt"/>
              </a:rPr>
              <a:t>Antes de começar a nos comunicar, estabelecemos regras ou acordos para governar a conversa, que incluem o seguinte:</a:t>
            </a:r>
          </a:p>
          <a:p>
            <a:pPr marL="742950" lvl="1" indent="-285750" rtl="0">
              <a:buFont typeface="Arial"/>
              <a:buChar char="•"/>
            </a:pPr>
            <a:r>
              <a:rPr lang="pt-BR" sz="1400" dirty="0">
                <a:latin typeface="Arial"/>
                <a:ea typeface="+mn-lt"/>
                <a:cs typeface="+mn-lt"/>
              </a:rPr>
              <a:t>Que método de comunicação devemos usar? </a:t>
            </a:r>
          </a:p>
          <a:p>
            <a:pPr marL="742950" lvl="1" indent="-285750" rtl="0">
              <a:buFont typeface="Arial"/>
              <a:buChar char="•"/>
            </a:pPr>
            <a:r>
              <a:rPr lang="pt-BR" sz="1400" dirty="0">
                <a:latin typeface="Arial"/>
                <a:ea typeface="+mn-lt"/>
                <a:cs typeface="+mn-lt"/>
              </a:rPr>
              <a:t>Qual idioma devemos usar? </a:t>
            </a:r>
          </a:p>
          <a:p>
            <a:pPr marL="742950" lvl="1" indent="-285750" rtl="0">
              <a:buFont typeface="Arial"/>
              <a:buChar char="•"/>
            </a:pPr>
            <a:r>
              <a:rPr lang="pt-BR" sz="1400" dirty="0">
                <a:latin typeface="Arial"/>
                <a:ea typeface="+mn-lt"/>
                <a:cs typeface="+mn-lt"/>
              </a:rPr>
              <a:t>Precisamos confirmar que nossas mensagens foram recebidas?</a:t>
            </a:r>
          </a:p>
          <a:p>
            <a:pPr marL="285750" indent="-285750">
              <a:buFont typeface="Arial"/>
              <a:buChar char="•"/>
            </a:pPr>
            <a:endParaRPr lang="en-US" sz="1400" dirty="0">
              <a:latin typeface="Arial"/>
              <a:ea typeface="+mn-lt"/>
              <a:cs typeface="+mn-lt"/>
            </a:endParaRPr>
          </a:p>
          <a:p>
            <a:pPr marL="285750" indent="-285750">
              <a:buFont typeface="Arial"/>
              <a:buChar char="•"/>
            </a:pPr>
            <a:endParaRPr lang="en-US" sz="1400" dirty="0">
              <a:latin typeface="Arial"/>
              <a:cs typeface="Calibri" panose="020F0502020204030204"/>
            </a:endParaRPr>
          </a:p>
          <a:p>
            <a:pPr>
              <a:lnSpc>
                <a:spcPts val="2000"/>
              </a:lnSpc>
            </a:pPr>
            <a:endParaRPr lang="en-US" sz="1400" dirty="0">
              <a:latin typeface="Arial"/>
              <a:cs typeface="Arial"/>
            </a:endParaRPr>
          </a:p>
        </p:txBody>
      </p:sp>
      <p:sp>
        <p:nvSpPr>
          <p:cNvPr id="7" name="CaixaDeTexto 6">
            <a:extLst>
              <a:ext uri="{FF2B5EF4-FFF2-40B4-BE49-F238E27FC236}">
                <a16:creationId xmlns:a16="http://schemas.microsoft.com/office/drawing/2014/main" id="{C007D2D9-0DEF-2AEF-987F-23BADC77C9EC}"/>
              </a:ext>
            </a:extLst>
          </p:cNvPr>
          <p:cNvSpPr txBox="1"/>
          <p:nvPr/>
        </p:nvSpPr>
        <p:spPr>
          <a:xfrm>
            <a:off x="6584829" y="925842"/>
            <a:ext cx="91424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rtl="0"/>
            <a:r>
              <a:rPr lang="pt-BR" sz="1400" b="1">
                <a:latin typeface="Arial"/>
                <a:cs typeface="Calibri"/>
              </a:rPr>
              <a:t>Método</a:t>
            </a:r>
          </a:p>
        </p:txBody>
      </p:sp>
      <p:pic>
        <p:nvPicPr>
          <p:cNvPr id="4" name="Imagem 5" descr="Interface gráfica do usuário, Site&#10;&#10;Descrição gerada automaticamente">
            <a:extLst>
              <a:ext uri="{FF2B5EF4-FFF2-40B4-BE49-F238E27FC236}">
                <a16:creationId xmlns:a16="http://schemas.microsoft.com/office/drawing/2014/main" id="{9EAEED96-7C9D-80BE-816C-AC528FFFDB12}"/>
              </a:ext>
            </a:extLst>
          </p:cNvPr>
          <p:cNvPicPr>
            <a:picLocks noChangeAspect="1"/>
          </p:cNvPicPr>
          <p:nvPr/>
        </p:nvPicPr>
        <p:blipFill>
          <a:blip r:embed="rId3"/>
          <a:stretch>
            <a:fillRect/>
          </a:stretch>
        </p:blipFill>
        <p:spPr>
          <a:xfrm>
            <a:off x="5334545" y="1288499"/>
            <a:ext cx="3595058" cy="2775874"/>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12</a:t>
            </a:fld>
            <a:endParaRPr b="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dirty="0">
                <a:solidFill>
                  <a:srgbClr val="024C69"/>
                </a:solidFill>
                <a:latin typeface="Arial" pitchFamily="34" charset="0"/>
                <a:ea typeface="Arial" pitchFamily="34" charset="-122"/>
                <a:cs typeface="Arial" pitchFamily="34" charset="-120"/>
              </a:rPr>
              <a:t>Protocolos de Comunicação</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pPr rtl="0"/>
            <a:r>
              <a:rPr lang="pt-BR" sz="2200" dirty="0">
                <a:solidFill>
                  <a:srgbClr val="024C69"/>
                </a:solidFill>
                <a:latin typeface="Arial"/>
                <a:cs typeface="Arial"/>
              </a:rPr>
              <a:t>Protocolos de Comunicação</a:t>
            </a:r>
            <a:r>
              <a:rPr lang="pt-BR" dirty="0">
                <a:latin typeface="Arial"/>
                <a:cs typeface="Arial"/>
              </a:rPr>
              <a:t> (Cont.)</a:t>
            </a:r>
          </a:p>
        </p:txBody>
      </p:sp>
      <p:sp>
        <p:nvSpPr>
          <p:cNvPr id="5" name="Text 2"/>
          <p:cNvSpPr/>
          <p:nvPr/>
        </p:nvSpPr>
        <p:spPr>
          <a:xfrm>
            <a:off x="1669957" y="1025660"/>
            <a:ext cx="1341665" cy="362206"/>
          </a:xfrm>
          <a:prstGeom prst="rect">
            <a:avLst/>
          </a:prstGeom>
          <a:noFill/>
          <a:ln/>
        </p:spPr>
        <p:txBody>
          <a:bodyPr wrap="square" lIns="91440" tIns="45720" rIns="91440" bIns="45720" rtlCol="0" anchor="t"/>
          <a:lstStyle/>
          <a:p>
            <a:pPr algn="ctr" rtl="0"/>
            <a:r>
              <a:rPr lang="pt-BR" sz="1400" b="1" dirty="0">
                <a:latin typeface="Arial"/>
                <a:ea typeface="+mn-lt"/>
                <a:cs typeface="+mn-lt"/>
              </a:rPr>
              <a:t>Idioma</a:t>
            </a:r>
          </a:p>
        </p:txBody>
      </p:sp>
      <p:pic>
        <p:nvPicPr>
          <p:cNvPr id="6" name="Picture 6" descr="Graphical user interface, text, application&#10;&#10;Description automatically generated">
            <a:extLst>
              <a:ext uri="{FF2B5EF4-FFF2-40B4-BE49-F238E27FC236}">
                <a16:creationId xmlns:a16="http://schemas.microsoft.com/office/drawing/2014/main" id="{56B6ED43-67AD-13F0-20C1-59DBE7B7FD2A}"/>
              </a:ext>
            </a:extLst>
          </p:cNvPr>
          <p:cNvPicPr>
            <a:picLocks noChangeAspect="1"/>
          </p:cNvPicPr>
          <p:nvPr/>
        </p:nvPicPr>
        <p:blipFill rotWithShape="1">
          <a:blip r:embed="rId3"/>
          <a:srcRect l="28586" t="31423" r="25619" b="11830"/>
          <a:stretch/>
        </p:blipFill>
        <p:spPr>
          <a:xfrm>
            <a:off x="187804" y="1425875"/>
            <a:ext cx="4305973" cy="3017816"/>
          </a:xfrm>
          <a:prstGeom prst="rect">
            <a:avLst/>
          </a:prstGeom>
        </p:spPr>
      </p:pic>
      <p:sp>
        <p:nvSpPr>
          <p:cNvPr id="7" name="CaixaDeTexto 6">
            <a:extLst>
              <a:ext uri="{FF2B5EF4-FFF2-40B4-BE49-F238E27FC236}">
                <a16:creationId xmlns:a16="http://schemas.microsoft.com/office/drawing/2014/main" id="{55DDB8ED-AF71-2BD2-D377-79DCCDBD3F9E}"/>
              </a:ext>
            </a:extLst>
          </p:cNvPr>
          <p:cNvSpPr txBox="1"/>
          <p:nvPr/>
        </p:nvSpPr>
        <p:spPr>
          <a:xfrm>
            <a:off x="6132380" y="1080089"/>
            <a:ext cx="189139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rtl="0"/>
            <a:r>
              <a:rPr lang="pt-BR" sz="1400" b="1" dirty="0">
                <a:latin typeface="Arial"/>
                <a:cs typeface="Arial"/>
              </a:rPr>
              <a:t>Confirmação</a:t>
            </a:r>
          </a:p>
        </p:txBody>
      </p:sp>
      <p:pic>
        <p:nvPicPr>
          <p:cNvPr id="4" name="Imagem 6" descr="Interface gráfica do usuário, Site&#10;&#10;Descrição gerada automaticamente">
            <a:extLst>
              <a:ext uri="{FF2B5EF4-FFF2-40B4-BE49-F238E27FC236}">
                <a16:creationId xmlns:a16="http://schemas.microsoft.com/office/drawing/2014/main" id="{00ECC693-EDF3-39E7-763B-56DDFFF50D70}"/>
              </a:ext>
            </a:extLst>
          </p:cNvPr>
          <p:cNvPicPr>
            <a:picLocks noChangeAspect="1"/>
          </p:cNvPicPr>
          <p:nvPr/>
        </p:nvPicPr>
        <p:blipFill>
          <a:blip r:embed="rId4"/>
          <a:stretch>
            <a:fillRect/>
          </a:stretch>
        </p:blipFill>
        <p:spPr>
          <a:xfrm>
            <a:off x="4958032" y="1464876"/>
            <a:ext cx="4004812" cy="2979342"/>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13</a:t>
            </a:fld>
            <a:endParaRPr b="0"/>
          </a:p>
        </p:txBody>
      </p:sp>
    </p:spTree>
    <p:extLst>
      <p:ext uri="{BB962C8B-B14F-4D97-AF65-F5344CB8AC3E}">
        <p14:creationId xmlns:p14="http://schemas.microsoft.com/office/powerpoint/2010/main" val="3603382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dirty="0">
                <a:solidFill>
                  <a:srgbClr val="024C69"/>
                </a:solidFill>
                <a:latin typeface="Arial" pitchFamily="34" charset="0"/>
                <a:ea typeface="Arial" pitchFamily="34" charset="-122"/>
                <a:cs typeface="Arial" pitchFamily="34" charset="-120"/>
              </a:rPr>
              <a:t>Protocolos de Comunicação</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pPr rtl="0"/>
            <a:r>
              <a:rPr lang="pt-BR" sz="2200">
                <a:solidFill>
                  <a:srgbClr val="024C69"/>
                </a:solidFill>
                <a:latin typeface="Arial"/>
                <a:cs typeface="Arial"/>
              </a:rPr>
              <a:t>Protocolos de Comunicação</a:t>
            </a:r>
            <a:r>
              <a:rPr lang="pt-BR">
                <a:latin typeface="Arial"/>
                <a:cs typeface="Arial"/>
              </a:rPr>
              <a:t> (Cont.)</a:t>
            </a:r>
          </a:p>
        </p:txBody>
      </p:sp>
      <p:sp>
        <p:nvSpPr>
          <p:cNvPr id="5" name="Text 2"/>
          <p:cNvSpPr/>
          <p:nvPr/>
        </p:nvSpPr>
        <p:spPr>
          <a:xfrm>
            <a:off x="462359" y="846108"/>
            <a:ext cx="8229600" cy="3143250"/>
          </a:xfrm>
          <a:prstGeom prst="rect">
            <a:avLst/>
          </a:prstGeom>
          <a:noFill/>
          <a:ln/>
        </p:spPr>
        <p:txBody>
          <a:bodyPr wrap="square" lIns="91440" tIns="45720" rIns="91440" bIns="45720" rtlCol="0" anchor="t"/>
          <a:lstStyle/>
          <a:p>
            <a:pPr marL="285750" indent="-285750" rtl="0">
              <a:buFont typeface="Arial"/>
              <a:buChar char="•"/>
            </a:pPr>
            <a:r>
              <a:rPr lang="pt-BR" sz="1400" dirty="0">
                <a:latin typeface="Arial"/>
                <a:ea typeface="+mn-lt"/>
                <a:cs typeface="+mn-lt"/>
              </a:rPr>
              <a:t>Essas regras, ou protocolos, devem ser seguidas para que a mensagem seja entregue e compreendida com sucesso. </a:t>
            </a:r>
          </a:p>
          <a:p>
            <a:pPr>
              <a:buFont typeface="Arial"/>
              <a:buChar char="•"/>
            </a:pPr>
            <a:endParaRPr lang="en-US" sz="1400" dirty="0">
              <a:latin typeface="Arial"/>
              <a:cs typeface="Arial"/>
            </a:endParaRPr>
          </a:p>
          <a:p>
            <a:pPr marL="285750" indent="-285750" rtl="0">
              <a:buFont typeface="Arial"/>
              <a:buChar char="•"/>
            </a:pPr>
            <a:r>
              <a:rPr lang="pt-BR" sz="1400" dirty="0">
                <a:latin typeface="Arial"/>
                <a:ea typeface="+mn-lt"/>
                <a:cs typeface="+mn-lt"/>
              </a:rPr>
              <a:t>Entre os protocolos que direcionam a comunicação humana bem sucedida estão:</a:t>
            </a:r>
          </a:p>
          <a:p>
            <a:pPr marL="742950" lvl="1" indent="-285750" rtl="0">
              <a:buFont typeface="Arial"/>
              <a:buChar char="•"/>
            </a:pPr>
            <a:r>
              <a:rPr lang="pt-BR" sz="1400" dirty="0">
                <a:latin typeface="Arial"/>
                <a:ea typeface="+mn-lt"/>
                <a:cs typeface="+mn-lt"/>
              </a:rPr>
              <a:t>Um emissor e um receptor identificados </a:t>
            </a:r>
          </a:p>
          <a:p>
            <a:pPr marL="742950" lvl="1" indent="-285750" rtl="0">
              <a:buFont typeface="Arial"/>
              <a:buChar char="•"/>
            </a:pPr>
            <a:r>
              <a:rPr lang="pt-BR" sz="1400" dirty="0">
                <a:latin typeface="Arial"/>
                <a:ea typeface="+mn-lt"/>
                <a:cs typeface="+mn-lt"/>
              </a:rPr>
              <a:t>Acordo sobre o método de comunicação (face a face, por telefone, carta, foto)</a:t>
            </a:r>
          </a:p>
          <a:p>
            <a:pPr marL="742950" lvl="1" indent="-285750" rtl="0">
              <a:buFont typeface="Arial"/>
              <a:buChar char="•"/>
            </a:pPr>
            <a:r>
              <a:rPr lang="pt-BR" sz="1400" dirty="0">
                <a:latin typeface="Arial"/>
                <a:ea typeface="+mn-lt"/>
                <a:cs typeface="+mn-lt"/>
              </a:rPr>
              <a:t>Línguagem e gramática comum </a:t>
            </a:r>
          </a:p>
          <a:p>
            <a:pPr marL="742950" lvl="1" indent="-285750" rtl="0">
              <a:buFont typeface="Arial"/>
              <a:buChar char="•"/>
            </a:pPr>
            <a:r>
              <a:rPr lang="pt-BR" sz="1400" dirty="0">
                <a:latin typeface="Arial"/>
                <a:ea typeface="+mn-lt"/>
                <a:cs typeface="+mn-lt"/>
              </a:rPr>
              <a:t>Velocidade e tempo de entrega.</a:t>
            </a:r>
          </a:p>
          <a:p>
            <a:pPr marL="742950" lvl="1" indent="-285750" rtl="0">
              <a:buFont typeface="Arial"/>
              <a:buChar char="•"/>
            </a:pPr>
            <a:r>
              <a:rPr lang="pt-BR" sz="1400" dirty="0">
                <a:latin typeface="Arial"/>
                <a:ea typeface="+mn-lt"/>
                <a:cs typeface="+mn-lt"/>
              </a:rPr>
              <a:t>Requisitos de confirmação ou reconhecimento.</a:t>
            </a:r>
          </a:p>
          <a:p>
            <a:pPr>
              <a:buFont typeface="Arial"/>
              <a:buChar char="•"/>
            </a:pPr>
            <a:endParaRPr lang="en-US" sz="1400" dirty="0">
              <a:latin typeface="Arial"/>
              <a:cs typeface="Arial"/>
            </a:endParaRPr>
          </a:p>
          <a:p>
            <a:pPr marL="285750" indent="-285750" rtl="0">
              <a:buFont typeface="Arial"/>
              <a:buChar char="•"/>
            </a:pPr>
            <a:r>
              <a:rPr lang="pt-BR" sz="1400" dirty="0">
                <a:latin typeface="Arial"/>
                <a:ea typeface="+mn-lt"/>
                <a:cs typeface="+mn-lt"/>
              </a:rPr>
              <a:t>As técnicas usadas nas comunicações de rede compartilham esses fundamentos com as conversas humanas. </a:t>
            </a:r>
          </a:p>
          <a:p>
            <a:pPr>
              <a:buFont typeface="Arial"/>
              <a:buChar char="•"/>
            </a:pPr>
            <a:endParaRPr lang="en-US" sz="1400" dirty="0">
              <a:latin typeface="Arial"/>
              <a:cs typeface="Arial"/>
            </a:endParaRPr>
          </a:p>
          <a:p>
            <a:pPr marL="285750" indent="-285750" rtl="0">
              <a:buFont typeface="Arial"/>
              <a:buChar char="•"/>
            </a:pPr>
            <a:r>
              <a:rPr lang="pt-BR" sz="1400" dirty="0">
                <a:latin typeface="Arial"/>
                <a:ea typeface="+mn-lt"/>
                <a:cs typeface="+mn-lt"/>
              </a:rPr>
              <a:t>Pense nos protocolos aceitos normalmente para enviar mensagens de texto para seus amigos.</a:t>
            </a:r>
          </a:p>
          <a:p>
            <a:pPr marL="285750" indent="-285750">
              <a:buFont typeface="Arial"/>
              <a:buChar char="•"/>
            </a:pPr>
            <a:endParaRPr lang="en-US" sz="1400" dirty="0">
              <a:latin typeface="Arial"/>
              <a:cs typeface="Arial"/>
            </a:endParaRPr>
          </a:p>
          <a:p>
            <a:endParaRPr lang="en-US" sz="1400" dirty="0">
              <a:latin typeface="Arial"/>
              <a:cs typeface="Calibri"/>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14</a:t>
            </a:fld>
            <a:endParaRPr b="0"/>
          </a:p>
        </p:txBody>
      </p:sp>
    </p:spTree>
    <p:extLst>
      <p:ext uri="{BB962C8B-B14F-4D97-AF65-F5344CB8AC3E}">
        <p14:creationId xmlns:p14="http://schemas.microsoft.com/office/powerpoint/2010/main" val="1818403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dirty="0">
                <a:solidFill>
                  <a:srgbClr val="024C69"/>
                </a:solidFill>
                <a:latin typeface="Arial" pitchFamily="34" charset="0"/>
                <a:ea typeface="Arial" pitchFamily="34" charset="-122"/>
                <a:cs typeface="Arial" pitchFamily="34" charset="-120"/>
              </a:rPr>
              <a:t>Protocolos de Comunicação</a:t>
            </a:r>
          </a:p>
        </p:txBody>
      </p:sp>
      <p:sp>
        <p:nvSpPr>
          <p:cNvPr id="3" name="Text 0"/>
          <p:cNvSpPr>
            <a:spLocks noGrp="1"/>
          </p:cNvSpPr>
          <p:nvPr>
            <p:ph type="body" idx="100" hasCustomPrompt="1"/>
          </p:nvPr>
        </p:nvSpPr>
        <p:spPr>
          <a:xfrm>
            <a:off x="0" y="274320"/>
            <a:ext cx="9144000" cy="419100"/>
          </a:xfrm>
          <a:prstGeom prst="rect">
            <a:avLst/>
          </a:prstGeom>
          <a:noFill/>
          <a:ln/>
        </p:spPr>
        <p:txBody>
          <a:bodyPr wrap="square" rtlCol="0" anchor="t"/>
          <a:lstStyle/>
          <a:p>
            <a:pPr marL="0" indent="0" rtl="0">
              <a:buNone/>
            </a:pPr>
            <a:r>
              <a:rPr lang="pt-BR" sz="2200" dirty="0">
                <a:solidFill>
                  <a:srgbClr val="024C69"/>
                </a:solidFill>
                <a:latin typeface="Arial" pitchFamily="34" charset="0"/>
                <a:ea typeface="Arial" pitchFamily="34" charset="-122"/>
                <a:cs typeface="Arial" pitchFamily="34" charset="-120"/>
              </a:rPr>
              <a:t>Por que os Protocolos são Importantes?</a:t>
            </a:r>
          </a:p>
        </p:txBody>
      </p:sp>
      <p:sp>
        <p:nvSpPr>
          <p:cNvPr id="4" name="TextBox 3">
            <a:extLst>
              <a:ext uri="{FF2B5EF4-FFF2-40B4-BE49-F238E27FC236}">
                <a16:creationId xmlns:a16="http://schemas.microsoft.com/office/drawing/2014/main" id="{F92DE180-DEC4-C482-E6BC-281176779323}"/>
              </a:ext>
            </a:extLst>
          </p:cNvPr>
          <p:cNvSpPr txBox="1"/>
          <p:nvPr/>
        </p:nvSpPr>
        <p:spPr>
          <a:xfrm>
            <a:off x="517922" y="877917"/>
            <a:ext cx="8105775"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rtl="0">
              <a:buFont typeface="Arial"/>
              <a:buChar char="•"/>
            </a:pPr>
            <a:r>
              <a:rPr lang="pt-BR" sz="1400" dirty="0">
                <a:latin typeface="Arial"/>
                <a:ea typeface="+mn-lt"/>
                <a:cs typeface="+mn-lt"/>
              </a:rPr>
              <a:t>Assim como os seres humanos, os computadores usam regras, ou protocolos, para se comunicarem. </a:t>
            </a:r>
          </a:p>
          <a:p>
            <a:pPr marL="285750" indent="-285750" rtl="0">
              <a:buFont typeface="Arial"/>
              <a:buChar char="•"/>
            </a:pPr>
            <a:r>
              <a:rPr lang="pt-BR" sz="1400" dirty="0">
                <a:latin typeface="Arial"/>
                <a:ea typeface="+mn-lt"/>
                <a:cs typeface="+mn-lt"/>
              </a:rPr>
              <a:t>Os protocolos são necessários para que os computadores se comuniquem corretamente na rede. </a:t>
            </a:r>
          </a:p>
          <a:p>
            <a:pPr marL="285750" indent="-285750" rtl="0">
              <a:buFont typeface="Arial"/>
              <a:buChar char="•"/>
            </a:pPr>
            <a:r>
              <a:rPr lang="pt-BR" sz="1400" dirty="0">
                <a:latin typeface="Arial"/>
                <a:ea typeface="+mn-lt"/>
                <a:cs typeface="+mn-lt"/>
              </a:rPr>
              <a:t>Em ambientes com e sem fio, uma rede local é definida como uma área onde todos os hosts devem "falar a mesma linguagem" ou, na terminologia dos computadores, "compartilhar um protocolo em comum". </a:t>
            </a:r>
          </a:p>
          <a:p>
            <a:pPr marL="285750" indent="-285750" rtl="0">
              <a:buFont typeface="Arial"/>
              <a:buChar char="•"/>
            </a:pPr>
            <a:r>
              <a:rPr lang="pt-BR" sz="1400" dirty="0">
                <a:latin typeface="Arial"/>
                <a:ea typeface="+mn-lt"/>
                <a:cs typeface="+mn-lt"/>
              </a:rPr>
              <a:t>Se todas as pessoas em uma sala falarem uma linguagem diferente, não conseguirão se comunicar. </a:t>
            </a:r>
          </a:p>
          <a:p>
            <a:pPr marL="285750" indent="-285750" rtl="0">
              <a:buFont typeface="Arial"/>
              <a:buChar char="•"/>
            </a:pPr>
            <a:r>
              <a:rPr lang="pt-BR" sz="1400" dirty="0">
                <a:latin typeface="Arial"/>
                <a:ea typeface="+mn-lt"/>
                <a:cs typeface="+mn-lt"/>
              </a:rPr>
              <a:t>Da mesma forma, se os dispositivos em uma rede local não usarem os mesmos protocolos, eles não poderão se comunicar. </a:t>
            </a:r>
          </a:p>
          <a:p>
            <a:pPr marL="285750" indent="-285750" rtl="0">
              <a:buFont typeface="Arial"/>
              <a:buChar char="•"/>
            </a:pPr>
            <a:r>
              <a:rPr lang="pt-BR" sz="1400" dirty="0">
                <a:latin typeface="Arial"/>
                <a:ea typeface="+mn-lt"/>
                <a:cs typeface="+mn-lt"/>
              </a:rPr>
              <a:t>Os protocolos de rede definem as regras de comunicação pela rede local. </a:t>
            </a:r>
          </a:p>
          <a:p>
            <a:pPr marL="285750" indent="-285750">
              <a:buFont typeface="Arial"/>
              <a:buChar char="•"/>
            </a:pPr>
            <a:endParaRPr lang="en-US" sz="1400" dirty="0">
              <a:solidFill>
                <a:srgbClr val="333333"/>
              </a:solidFill>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15</a:t>
            </a:fld>
            <a:endParaRPr b="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dirty="0">
                <a:solidFill>
                  <a:srgbClr val="024C69"/>
                </a:solidFill>
                <a:latin typeface="Arial" pitchFamily="34" charset="0"/>
                <a:ea typeface="Arial" pitchFamily="34" charset="-122"/>
                <a:cs typeface="Arial" pitchFamily="34" charset="-120"/>
              </a:rPr>
              <a:t>Protocolos de Comunicação</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pPr rtl="0"/>
            <a:r>
              <a:rPr lang="pt-BR" sz="2200" dirty="0">
                <a:solidFill>
                  <a:srgbClr val="024C69"/>
                </a:solidFill>
                <a:latin typeface="Arial"/>
                <a:cs typeface="Arial"/>
              </a:rPr>
              <a:t>Por que os Protocolos são Importantes </a:t>
            </a:r>
            <a:r>
              <a:rPr lang="pt-BR" dirty="0">
                <a:latin typeface="Arial"/>
                <a:cs typeface="Arial"/>
              </a:rPr>
              <a:t>(Cont.)</a:t>
            </a:r>
          </a:p>
        </p:txBody>
      </p:sp>
      <p:graphicFrame>
        <p:nvGraphicFramePr>
          <p:cNvPr id="11" name="Table 0"/>
          <p:cNvGraphicFramePr>
            <a:graphicFrameLocks noGrp="1"/>
          </p:cNvGraphicFramePr>
          <p:nvPr>
            <p:extLst>
              <p:ext uri="{D42A27DB-BD31-4B8C-83A1-F6EECF244321}">
                <p14:modId xmlns:p14="http://schemas.microsoft.com/office/powerpoint/2010/main" val="2433680248"/>
              </p:ext>
            </p:extLst>
          </p:nvPr>
        </p:nvGraphicFramePr>
        <p:xfrm>
          <a:off x="107046" y="737744"/>
          <a:ext cx="8961114" cy="4297680"/>
        </p:xfrm>
        <a:graphic>
          <a:graphicData uri="http://schemas.openxmlformats.org/drawingml/2006/table">
            <a:tbl>
              <a:tblPr/>
              <a:tblGrid>
                <a:gridCol w="1408245">
                  <a:extLst>
                    <a:ext uri="{9D8B030D-6E8A-4147-A177-3AD203B41FA5}">
                      <a16:colId xmlns:a16="http://schemas.microsoft.com/office/drawing/2014/main" val="20000"/>
                    </a:ext>
                  </a:extLst>
                </a:gridCol>
                <a:gridCol w="7552869">
                  <a:extLst>
                    <a:ext uri="{9D8B030D-6E8A-4147-A177-3AD203B41FA5}">
                      <a16:colId xmlns:a16="http://schemas.microsoft.com/office/drawing/2014/main" val="20001"/>
                    </a:ext>
                  </a:extLst>
                </a:gridCol>
              </a:tblGrid>
              <a:tr h="0">
                <a:tc>
                  <a:txBody>
                    <a:bodyPr/>
                    <a:lstStyle/>
                    <a:p>
                      <a:pPr rtl="0"/>
                      <a:r>
                        <a:rPr lang="pt-BR" sz="1200" dirty="0">
                          <a:solidFill>
                            <a:srgbClr val="FFFFFF"/>
                          </a:solidFill>
                          <a:latin typeface="Arial"/>
                        </a:rPr>
                        <a:t>Característica de protocolo</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pPr rtl="0"/>
                      <a:r>
                        <a:rPr lang="pt-BR" sz="1200" dirty="0">
                          <a:solidFill>
                            <a:srgbClr val="FFFFFF"/>
                          </a:solidFill>
                          <a:latin typeface="Arial"/>
                        </a:rPr>
                        <a:t>Descrição</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pPr rtl="0"/>
                      <a:r>
                        <a:rPr lang="pt-BR" sz="1200">
                          <a:solidFill>
                            <a:srgbClr val="58585B"/>
                          </a:solidFill>
                          <a:latin typeface="Arial"/>
                        </a:rPr>
                        <a:t>Formato da mensagem</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lvl="0" rtl="0">
                        <a:buNone/>
                      </a:pPr>
                      <a:r>
                        <a:rPr lang="pt-BR" sz="1200" b="0" i="0" u="none" strike="noStrike" dirty="0">
                          <a:latin typeface="Calibri"/>
                        </a:rPr>
                        <a:t>Uma mensagem enviada utiliza um formato ou estrutura específica. Depende do tipo de mensagem e do canal utilizado para entregá-la. </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pPr rtl="0"/>
                      <a:r>
                        <a:rPr lang="pt-BR" sz="1200">
                          <a:solidFill>
                            <a:srgbClr val="58585B"/>
                          </a:solidFill>
                          <a:latin typeface="Arial"/>
                        </a:rPr>
                        <a:t>Tamanho da Mensagem</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lvl="0" rtl="0">
                        <a:buNone/>
                      </a:pPr>
                      <a:r>
                        <a:rPr lang="pt-BR" sz="1200" b="0" i="0" u="none" strike="noStrike">
                          <a:latin typeface="Calibri"/>
                        </a:rPr>
                        <a:t>As regras que regem o tamanho das peças comunicadas pela rede são rigorosas. Elas são diferentes, dependendo do canal usado. Uma longa mensagem enviada de um host para outro através de uma rede requer que a mensagem seja dividida em pedaços menores, garantindo que a mensagem seja entregue de forma confiável. </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2"/>
                  </a:ext>
                </a:extLst>
              </a:tr>
              <a:tr h="0">
                <a:tc>
                  <a:txBody>
                    <a:bodyPr/>
                    <a:lstStyle/>
                    <a:p>
                      <a:pPr rtl="0"/>
                      <a:r>
                        <a:rPr lang="pt-BR" sz="1200">
                          <a:solidFill>
                            <a:srgbClr val="58585B"/>
                          </a:solidFill>
                          <a:latin typeface="Arial"/>
                        </a:rPr>
                        <a:t>Temporização</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lvl="0" rtl="0">
                        <a:buNone/>
                      </a:pPr>
                      <a:r>
                        <a:rPr lang="pt-BR" sz="1200" b="0" i="0" u="none" strike="noStrike">
                          <a:latin typeface="Calibri"/>
                        </a:rPr>
                        <a:t>Muitas funções de comunicação de rede dependem disso. A temporização determina a velocidade com que os bits são transmitidos na rede. Também afeta quando um host individual pode enviar dados e a quantidade total de dados que pode ser enviada em qualquer transmissão. </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pPr rtl="0"/>
                      <a:r>
                        <a:rPr lang="pt-BR" sz="1200">
                          <a:solidFill>
                            <a:srgbClr val="58585B"/>
                          </a:solidFill>
                          <a:latin typeface="Arial"/>
                        </a:rPr>
                        <a:t>Codificação</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lvl="0" rtl="0">
                        <a:buNone/>
                      </a:pPr>
                      <a:r>
                        <a:rPr lang="pt-BR" sz="1200" b="0" i="0" u="none" strike="noStrike">
                          <a:latin typeface="Calibri"/>
                        </a:rPr>
                        <a:t>As mensagens enviadas pela rede são convertidas primeiramente em bits pelo host emissor. Cada bit é codificado em um padrão de sons, de ondas de luz ou de impulsos elétricos, dependendo da mídia de rede em que os bits são transmitidos. O host de destino recebe e decodifica os sinais para interpretar a mensagem. </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4"/>
                  </a:ext>
                </a:extLst>
              </a:tr>
              <a:tr h="0">
                <a:tc>
                  <a:txBody>
                    <a:bodyPr/>
                    <a:lstStyle/>
                    <a:p>
                      <a:pPr rtl="0"/>
                      <a:r>
                        <a:rPr lang="pt-BR" sz="1200" dirty="0">
                          <a:solidFill>
                            <a:srgbClr val="58585B"/>
                          </a:solidFill>
                          <a:latin typeface="Arial"/>
                        </a:rPr>
                        <a:t>Encapsulamento</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lvl="0" rtl="0">
                        <a:buNone/>
                      </a:pPr>
                      <a:r>
                        <a:rPr lang="pt-BR" sz="1200" b="0" i="0" u="none" strike="noStrike">
                          <a:latin typeface="Calibri"/>
                        </a:rPr>
                        <a:t>Cada mensagem transmitida em uma rede inclui um cabeçalho com informações de endereçamento que identifique os hosts de origem e destino; caso contrário, ela não poderá ser entregue. Encapsulamento é o processo de adicionar essas informações aos dados que compõem a mensagem. Além do endereço, pode haver outras informações no cabeçalho que garantem que a mensagem seja entregue à aplicação correta no host de destino. </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r h="0">
                <a:tc>
                  <a:txBody>
                    <a:bodyPr/>
                    <a:lstStyle/>
                    <a:p>
                      <a:pPr rtl="0"/>
                      <a:r>
                        <a:rPr lang="pt-BR" sz="1200" dirty="0">
                          <a:solidFill>
                            <a:srgbClr val="58585B"/>
                          </a:solidFill>
                          <a:latin typeface="Arial"/>
                        </a:rPr>
                        <a:t>Padrão da mensagem</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lvl="0" rtl="0">
                        <a:buNone/>
                      </a:pPr>
                      <a:r>
                        <a:rPr lang="pt-BR" sz="1200" b="0" i="0" u="none" strike="noStrike" dirty="0">
                          <a:latin typeface="Calibri"/>
                        </a:rPr>
                        <a:t>Algumas mensagens exigem uma confirmação antes que a próxima mensagem possa ser enviada. Esse tipo de padrão de solicitação/resposta é um aspecto comum em muitos protocolos de rede. No entanto, existem outros tipos de mensagens que podem ser simplesmente transmitidas pela rede, sem a preocupação de chegarem ao seu destino. </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6"/>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16</a:t>
            </a:fld>
            <a:endParaRPr b="0"/>
          </a:p>
        </p:txBody>
      </p:sp>
    </p:spTree>
    <p:extLst>
      <p:ext uri="{BB962C8B-B14F-4D97-AF65-F5344CB8AC3E}">
        <p14:creationId xmlns:p14="http://schemas.microsoft.com/office/powerpoint/2010/main" val="1697483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400"/>
            <a:ext cx="8229600" cy="914400"/>
          </a:xfrm>
          <a:prstGeom prst="rect">
            <a:avLst/>
          </a:prstGeom>
          <a:noFill/>
          <a:ln/>
        </p:spPr>
        <p:txBody>
          <a:bodyPr wrap="square" rtlCol="0"/>
          <a:lstStyle/>
          <a:p>
            <a:pPr marL="0" indent="0" rtl="0">
              <a:buNone/>
            </a:pPr>
            <a:r>
              <a:rPr lang="pt-BR" sz="4600" dirty="0">
                <a:solidFill>
                  <a:srgbClr val="B1E8FA"/>
                </a:solidFill>
                <a:latin typeface="Arial" pitchFamily="34" charset="0"/>
                <a:ea typeface="Arial" pitchFamily="34" charset="-122"/>
                <a:cs typeface="Arial" pitchFamily="34" charset="-120"/>
              </a:rPr>
              <a:t>5.2 Padrões de Comunicação</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17</a:t>
            </a:fld>
            <a:endParaRPr b="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dirty="0">
                <a:solidFill>
                  <a:srgbClr val="024C69"/>
                </a:solidFill>
                <a:latin typeface="Arial" pitchFamily="34" charset="0"/>
                <a:ea typeface="Arial" pitchFamily="34" charset="-122"/>
                <a:cs typeface="Arial" pitchFamily="34" charset="-120"/>
              </a:rPr>
              <a:t>Padrões de Comunicação</a:t>
            </a:r>
          </a:p>
        </p:txBody>
      </p:sp>
      <p:sp>
        <p:nvSpPr>
          <p:cNvPr id="3" name="Text 0"/>
          <p:cNvSpPr>
            <a:spLocks noGrp="1"/>
          </p:cNvSpPr>
          <p:nvPr>
            <p:ph type="body" idx="100" hasCustomPrompt="1"/>
          </p:nvPr>
        </p:nvSpPr>
        <p:spPr>
          <a:xfrm>
            <a:off x="0" y="274320"/>
            <a:ext cx="9144000" cy="429165"/>
          </a:xfrm>
          <a:prstGeom prst="rect">
            <a:avLst/>
          </a:prstGeom>
          <a:noFill/>
          <a:ln/>
        </p:spPr>
        <p:txBody>
          <a:bodyPr wrap="square" rtlCol="0" anchor="t"/>
          <a:lstStyle/>
          <a:p>
            <a:pPr marL="0" indent="0" rtl="0">
              <a:buNone/>
            </a:pPr>
            <a:r>
              <a:rPr lang="pt-BR" sz="2200" dirty="0">
                <a:solidFill>
                  <a:srgbClr val="024C69"/>
                </a:solidFill>
                <a:latin typeface="Arial" pitchFamily="34" charset="0"/>
                <a:ea typeface="Arial" pitchFamily="34" charset="-122"/>
                <a:cs typeface="Arial" pitchFamily="34" charset="-120"/>
              </a:rPr>
              <a:t>Vídeo - Dispositivos em uma Bolha</a:t>
            </a:r>
          </a:p>
        </p:txBody>
      </p:sp>
      <p:sp>
        <p:nvSpPr>
          <p:cNvPr id="5" name="Text 2"/>
          <p:cNvSpPr/>
          <p:nvPr/>
        </p:nvSpPr>
        <p:spPr>
          <a:xfrm>
            <a:off x="458391" y="914400"/>
            <a:ext cx="8229600" cy="641590"/>
          </a:xfrm>
          <a:prstGeom prst="rect">
            <a:avLst/>
          </a:prstGeom>
          <a:noFill/>
          <a:ln/>
        </p:spPr>
        <p:txBody>
          <a:bodyPr wrap="square" lIns="91440" tIns="45720" rIns="91440" bIns="45720" rtlCol="0" anchor="t"/>
          <a:lstStyle/>
          <a:p>
            <a:pPr rtl="0">
              <a:lnSpc>
                <a:spcPts val="2000"/>
              </a:lnSpc>
            </a:pPr>
            <a:r>
              <a:rPr lang="pt-BR" sz="1400">
                <a:latin typeface="Arial"/>
                <a:ea typeface="+mn-lt"/>
                <a:cs typeface="+mn-lt"/>
              </a:rPr>
              <a:t>Este vídeo explicará os protocolos que os dispositivos usam para ver seu lugar na rede e se comunicar com outros dispositivos.</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18</a:t>
            </a:fld>
            <a:endParaRPr b="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dirty="0">
                <a:solidFill>
                  <a:srgbClr val="024C69"/>
                </a:solidFill>
                <a:latin typeface="Arial" pitchFamily="34" charset="0"/>
                <a:ea typeface="Arial" pitchFamily="34" charset="-122"/>
                <a:cs typeface="Arial" pitchFamily="34" charset="-120"/>
              </a:rPr>
              <a:t>Padrões de Comunicação</a:t>
            </a:r>
          </a:p>
        </p:txBody>
      </p:sp>
      <p:sp>
        <p:nvSpPr>
          <p:cNvPr id="3" name="Text 0"/>
          <p:cNvSpPr>
            <a:spLocks noGrp="1"/>
          </p:cNvSpPr>
          <p:nvPr>
            <p:ph type="body" idx="100" hasCustomPrompt="1"/>
          </p:nvPr>
        </p:nvSpPr>
        <p:spPr>
          <a:xfrm>
            <a:off x="0" y="274320"/>
            <a:ext cx="9144000" cy="396816"/>
          </a:xfrm>
          <a:prstGeom prst="rect">
            <a:avLst/>
          </a:prstGeom>
          <a:noFill/>
          <a:ln/>
        </p:spPr>
        <p:txBody>
          <a:bodyPr wrap="square" rtlCol="0" anchor="t"/>
          <a:lstStyle/>
          <a:p>
            <a:pPr marL="0" indent="0" rtl="0">
              <a:buNone/>
            </a:pPr>
            <a:r>
              <a:rPr lang="pt-BR" sz="2200" dirty="0">
                <a:solidFill>
                  <a:srgbClr val="024C69"/>
                </a:solidFill>
                <a:latin typeface="Arial" pitchFamily="34" charset="0"/>
                <a:ea typeface="Arial" pitchFamily="34" charset="-122"/>
                <a:cs typeface="Arial" pitchFamily="34" charset="-120"/>
              </a:rPr>
              <a:t>A Internet e os Padrões</a:t>
            </a:r>
          </a:p>
        </p:txBody>
      </p:sp>
      <p:sp>
        <p:nvSpPr>
          <p:cNvPr id="5" name="Text 2"/>
          <p:cNvSpPr/>
          <p:nvPr/>
        </p:nvSpPr>
        <p:spPr>
          <a:xfrm>
            <a:off x="462359" y="865337"/>
            <a:ext cx="8229600" cy="2647230"/>
          </a:xfrm>
          <a:prstGeom prst="rect">
            <a:avLst/>
          </a:prstGeom>
          <a:noFill/>
          <a:ln/>
        </p:spPr>
        <p:txBody>
          <a:bodyPr wrap="square" lIns="91440" tIns="45720" rIns="91440" bIns="45720" rtlCol="0" anchor="t"/>
          <a:lstStyle/>
          <a:p>
            <a:pPr marL="285750" indent="-285750" rtl="0">
              <a:buFont typeface="Arial"/>
              <a:buChar char="•"/>
            </a:pPr>
            <a:r>
              <a:rPr lang="pt-BR" sz="1400">
                <a:latin typeface="Arial"/>
                <a:ea typeface="+mn-lt"/>
                <a:cs typeface="+mn-lt"/>
              </a:rPr>
              <a:t>Com o número cada vez maior de novos dispositivos e tecnologias on-line, como é possível gerenciar todas as mudanças e continuar oferecendo serviços como e-mail de maneira confiável? </a:t>
            </a:r>
          </a:p>
          <a:p>
            <a:pPr>
              <a:buFont typeface="Arial"/>
              <a:buChar char="•"/>
            </a:pPr>
            <a:endParaRPr lang="en-US" sz="1400">
              <a:latin typeface="Arial"/>
              <a:cs typeface="Arial"/>
            </a:endParaRPr>
          </a:p>
          <a:p>
            <a:pPr marL="285750" indent="-285750" rtl="0">
              <a:buFont typeface="Arial"/>
              <a:buChar char="•"/>
            </a:pPr>
            <a:r>
              <a:rPr lang="pt-BR" sz="1400">
                <a:latin typeface="Arial"/>
                <a:ea typeface="+mn-lt"/>
                <a:cs typeface="+mn-lt"/>
              </a:rPr>
              <a:t>A resposta está nos padrões da Internet. </a:t>
            </a:r>
          </a:p>
          <a:p>
            <a:pPr>
              <a:buFont typeface="Arial"/>
              <a:buChar char="•"/>
            </a:pPr>
            <a:endParaRPr lang="en-US" sz="1400">
              <a:latin typeface="Arial"/>
              <a:cs typeface="Arial"/>
            </a:endParaRPr>
          </a:p>
          <a:p>
            <a:pPr marL="285750" indent="-285750" rtl="0">
              <a:buFont typeface="Arial"/>
              <a:buChar char="•"/>
            </a:pPr>
            <a:r>
              <a:rPr lang="pt-BR" sz="1400">
                <a:latin typeface="Arial"/>
                <a:ea typeface="+mn-lt"/>
                <a:cs typeface="+mn-lt"/>
              </a:rPr>
              <a:t>Um padrão é um conjunto de regras que determina como algo deve ser feito. </a:t>
            </a:r>
          </a:p>
          <a:p>
            <a:pPr>
              <a:buFont typeface="Arial"/>
              <a:buChar char="•"/>
            </a:pPr>
            <a:endParaRPr lang="en-US" sz="1400">
              <a:latin typeface="Arial"/>
              <a:cs typeface="Arial"/>
            </a:endParaRPr>
          </a:p>
          <a:p>
            <a:pPr marL="285750" indent="-285750" rtl="0">
              <a:buFont typeface="Arial"/>
              <a:buChar char="•"/>
            </a:pPr>
            <a:r>
              <a:rPr lang="pt-BR" sz="1400">
                <a:latin typeface="Arial"/>
                <a:ea typeface="+mn-lt"/>
                <a:cs typeface="+mn-lt"/>
              </a:rPr>
              <a:t>Os padrões de rede e de Internet asseguram que todos os dispositivos conectados à rede implementem o mesmo conjunto de regras ou protocolos da mesma forma. </a:t>
            </a:r>
          </a:p>
          <a:p>
            <a:pPr>
              <a:buFont typeface="Arial"/>
              <a:buChar char="•"/>
            </a:pPr>
            <a:endParaRPr lang="en-US" sz="1400">
              <a:latin typeface="Arial"/>
              <a:cs typeface="Arial"/>
            </a:endParaRPr>
          </a:p>
          <a:p>
            <a:pPr marL="285750" indent="-285750" rtl="0">
              <a:buFont typeface="Arial"/>
              <a:buChar char="•"/>
            </a:pPr>
            <a:r>
              <a:rPr lang="pt-BR" sz="1400">
                <a:latin typeface="Arial"/>
                <a:ea typeface="+mn-lt"/>
                <a:cs typeface="+mn-lt"/>
              </a:rPr>
              <a:t>Dispositivos diferentes enviam informações um para o outro pela internet utilizando padrões.</a:t>
            </a:r>
          </a:p>
          <a:p>
            <a:pPr marL="285750" indent="-285750">
              <a:buFont typeface="Arial"/>
              <a:buChar char="•"/>
            </a:pPr>
            <a:endParaRPr lang="en-US" sz="140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19</a:t>
            </a:fld>
            <a:endParaRPr b="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457200"/>
          </a:xfrm>
          <a:prstGeom prst="rect">
            <a:avLst/>
          </a:prstGeom>
          <a:noFill/>
          <a:ln/>
        </p:spPr>
        <p:txBody>
          <a:bodyPr wrap="square" rtlCol="0" anchor="t"/>
          <a:lstStyle/>
          <a:p>
            <a:pPr marL="0" indent="0" rtl="0">
              <a:buNone/>
            </a:pPr>
            <a:r>
              <a:rPr lang="pt-BR" sz="2200" dirty="0">
                <a:solidFill>
                  <a:srgbClr val="024C69"/>
                </a:solidFill>
                <a:latin typeface="Arial" pitchFamily="34" charset="0"/>
                <a:ea typeface="Arial" pitchFamily="34" charset="-122"/>
                <a:cs typeface="Arial" pitchFamily="34" charset="-120"/>
              </a:rPr>
              <a:t>Materiais do Instrutor - Guia de Planejamento do Módulo 5</a:t>
            </a:r>
          </a:p>
        </p:txBody>
      </p:sp>
      <p:sp>
        <p:nvSpPr>
          <p:cNvPr id="3" name="Text 1"/>
          <p:cNvSpPr/>
          <p:nvPr/>
        </p:nvSpPr>
        <p:spPr>
          <a:xfrm>
            <a:off x="9624" y="476450"/>
            <a:ext cx="8677175" cy="4629150"/>
          </a:xfrm>
          <a:prstGeom prst="rect">
            <a:avLst/>
          </a:prstGeom>
          <a:noFill/>
          <a:ln/>
        </p:spPr>
        <p:txBody>
          <a:bodyPr wrap="square" lIns="91440" tIns="45720" rIns="91440" bIns="45720" rtlCol="0" anchor="t"/>
          <a:lstStyle/>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r>
              <a:rPr kumimoji="0" lang="pt-BR" sz="1500" b="0" i="0" u="none" strike="noStrike" kern="1200" cap="none" spc="0" normalizeH="0" baseline="0" dirty="0">
                <a:ln>
                  <a:noFill/>
                </a:ln>
                <a:solidFill>
                  <a:srgbClr val="000000"/>
                </a:solidFill>
                <a:effectLst/>
                <a:uLnTx/>
                <a:uFillTx/>
                <a:latin typeface="Arial"/>
                <a:ea typeface="ＭＳ Ｐゴシック"/>
              </a:rPr>
              <a:t>Este conjunto de slides do PowerPoint está dividido </a:t>
            </a:r>
            <a:r>
              <a:rPr lang="pt-BR" sz="1500" dirty="0">
                <a:solidFill>
                  <a:srgbClr val="000000"/>
                </a:solidFill>
                <a:latin typeface="Arial"/>
                <a:ea typeface="ＭＳ Ｐゴシック"/>
              </a:rPr>
              <a:t>em </a:t>
            </a:r>
            <a:r>
              <a:rPr kumimoji="0" lang="pt-BR" sz="1500" b="0" i="0" u="none" strike="noStrike" kern="1200" cap="none" spc="0" normalizeH="0" baseline="0" dirty="0">
                <a:ln>
                  <a:noFill/>
                </a:ln>
                <a:solidFill>
                  <a:srgbClr val="000000"/>
                </a:solidFill>
                <a:effectLst/>
                <a:uLnTx/>
                <a:uFillTx/>
                <a:latin typeface="Arial"/>
                <a:ea typeface="ＭＳ Ｐゴシック"/>
              </a:rPr>
              <a:t>duas partes:</a:t>
            </a:r>
          </a:p>
          <a:p>
            <a:pPr marL="169545" marR="0" lvl="0" indent="-169545" algn="l" defTabSz="684213" rtl="0" eaLnBrk="1" fontAlgn="base" latinLnBrk="0" hangingPunct="1">
              <a:lnSpc>
                <a:spcPct val="100000"/>
              </a:lnSpc>
              <a:spcBef>
                <a:spcPts val="600"/>
              </a:spcBef>
              <a:spcAft>
                <a:spcPts val="600"/>
              </a:spcAft>
              <a:buClr>
                <a:srgbClr val="58585B"/>
              </a:buClr>
              <a:buSzPct val="90000"/>
              <a:buFont typeface="Arial" panose="020B0604020202020204" pitchFamily="34" charset="0"/>
              <a:buChar char="•"/>
              <a:tabLst/>
              <a:defRPr/>
            </a:pPr>
            <a:r>
              <a:rPr kumimoji="0" lang="pt-BR" sz="1500" b="0" i="0" u="none" strike="noStrike" kern="1200" cap="none" spc="0" normalizeH="0" baseline="0" dirty="0">
                <a:ln>
                  <a:noFill/>
                </a:ln>
                <a:solidFill>
                  <a:srgbClr val="000000"/>
                </a:solidFill>
                <a:effectLst/>
                <a:uLnTx/>
                <a:uFillTx/>
                <a:latin typeface="Arial"/>
                <a:ea typeface="ＭＳ Ｐゴシック" charset="0"/>
              </a:rPr>
              <a:t>Guia de Planejamento do Instrutor</a:t>
            </a:r>
          </a:p>
          <a:p>
            <a:pPr marL="358775" marR="0" lvl="1" indent="-215900" algn="l" defTabSz="684213" rtl="0" eaLnBrk="1" fontAlgn="base" latinLnBrk="0" hangingPunct="1">
              <a:lnSpc>
                <a:spcPct val="100000"/>
              </a:lnSpc>
              <a:spcBef>
                <a:spcPts val="300"/>
              </a:spcBef>
              <a:spcAft>
                <a:spcPts val="300"/>
              </a:spcAft>
              <a:buClr>
                <a:srgbClr val="58585B"/>
              </a:buClr>
              <a:buSzTx/>
              <a:buFont typeface="Arial" charset="0"/>
              <a:buChar char="•"/>
              <a:tabLst/>
              <a:defRPr/>
            </a:pPr>
            <a:r>
              <a:rPr kumimoji="0" lang="pt-BR" sz="1400" b="0" i="0" u="none" strike="noStrike" kern="1200" cap="none" spc="0" normalizeH="0" baseline="0" dirty="0">
                <a:ln>
                  <a:noFill/>
                </a:ln>
                <a:solidFill>
                  <a:srgbClr val="000000"/>
                </a:solidFill>
                <a:effectLst/>
                <a:uLnTx/>
                <a:uFillTx/>
                <a:latin typeface="Arial"/>
                <a:ea typeface="ＭＳ Ｐゴシック" charset="0"/>
              </a:rPr>
              <a:t>Informações para ajudá-lo a se familiarizar com o módulo</a:t>
            </a:r>
          </a:p>
          <a:p>
            <a:pPr marL="358775" marR="0" lvl="1" indent="-215900" algn="l" defTabSz="684213" rtl="0" eaLnBrk="1" fontAlgn="base" latinLnBrk="0" hangingPunct="1">
              <a:lnSpc>
                <a:spcPct val="100000"/>
              </a:lnSpc>
              <a:spcBef>
                <a:spcPts val="300"/>
              </a:spcBef>
              <a:spcAft>
                <a:spcPts val="300"/>
              </a:spcAft>
              <a:buClr>
                <a:srgbClr val="58585B"/>
              </a:buClr>
              <a:buSzTx/>
              <a:buFont typeface="Arial" charset="0"/>
              <a:buChar char="•"/>
              <a:tabLst/>
              <a:defRPr/>
            </a:pPr>
            <a:r>
              <a:rPr kumimoji="0" lang="pt-BR" sz="1400" b="0" i="0" u="none" strike="noStrike" kern="1200" cap="none" spc="0" normalizeH="0" baseline="0" dirty="0">
                <a:ln>
                  <a:noFill/>
                </a:ln>
                <a:solidFill>
                  <a:srgbClr val="000000"/>
                </a:solidFill>
                <a:effectLst/>
                <a:uLnTx/>
                <a:uFillTx/>
                <a:latin typeface="Arial"/>
                <a:ea typeface="ＭＳ Ｐゴシック" charset="0"/>
              </a:rPr>
              <a:t>Material didático</a:t>
            </a:r>
          </a:p>
          <a:p>
            <a:pPr marL="169545" marR="0" lvl="0" indent="-169545" algn="l" defTabSz="684213" rtl="0" eaLnBrk="1" fontAlgn="base" latinLnBrk="0" hangingPunct="1">
              <a:lnSpc>
                <a:spcPct val="100000"/>
              </a:lnSpc>
              <a:spcBef>
                <a:spcPts val="600"/>
              </a:spcBef>
              <a:spcAft>
                <a:spcPts val="600"/>
              </a:spcAft>
              <a:buClr>
                <a:srgbClr val="58585B"/>
              </a:buClr>
              <a:buSzPct val="90000"/>
              <a:buFont typeface="Arial" panose="020B0604020202020204" pitchFamily="34" charset="0"/>
              <a:buChar char="•"/>
              <a:tabLst/>
              <a:defRPr/>
            </a:pPr>
            <a:r>
              <a:rPr kumimoji="0" lang="pt-BR" sz="1500" b="0" i="0" u="none" strike="noStrike" kern="1200" cap="none" spc="0" normalizeH="0" baseline="0" dirty="0">
                <a:ln>
                  <a:noFill/>
                </a:ln>
                <a:solidFill>
                  <a:srgbClr val="000000"/>
                </a:solidFill>
                <a:effectLst/>
                <a:uLnTx/>
                <a:uFillTx/>
                <a:latin typeface="Arial"/>
                <a:ea typeface="ＭＳ Ｐゴシック" charset="0"/>
              </a:rPr>
              <a:t>Apresentação para aulas</a:t>
            </a:r>
          </a:p>
          <a:p>
            <a:pPr marL="358775" marR="0" lvl="1" indent="-215900" algn="l" defTabSz="684213" rtl="0" eaLnBrk="1" fontAlgn="base" latinLnBrk="0" hangingPunct="1">
              <a:lnSpc>
                <a:spcPct val="100000"/>
              </a:lnSpc>
              <a:spcBef>
                <a:spcPts val="300"/>
              </a:spcBef>
              <a:spcAft>
                <a:spcPts val="300"/>
              </a:spcAft>
              <a:buClr>
                <a:srgbClr val="58585B"/>
              </a:buClr>
              <a:buSzTx/>
              <a:buFont typeface="Arial" charset="0"/>
              <a:buChar char="•"/>
              <a:tabLst/>
              <a:defRPr/>
            </a:pPr>
            <a:r>
              <a:rPr kumimoji="0" lang="pt-BR" sz="1400" b="0" i="0" u="none" strike="noStrike" kern="1200" cap="none" spc="0" normalizeH="0" baseline="0" dirty="0">
                <a:ln>
                  <a:noFill/>
                </a:ln>
                <a:solidFill>
                  <a:srgbClr val="000000"/>
                </a:solidFill>
                <a:effectLst/>
                <a:uLnTx/>
                <a:uFillTx/>
                <a:latin typeface="Arial"/>
                <a:ea typeface="ＭＳ Ｐゴシック" charset="0"/>
              </a:rPr>
              <a:t>Slides opcionais que você pode usar em sala de aula</a:t>
            </a:r>
          </a:p>
          <a:p>
            <a:pPr marL="358775" marR="0" lvl="1" indent="-215900" algn="l" defTabSz="684213" rtl="0" eaLnBrk="1" fontAlgn="base" latinLnBrk="0" hangingPunct="1">
              <a:lnSpc>
                <a:spcPct val="100000"/>
              </a:lnSpc>
              <a:spcBef>
                <a:spcPts val="300"/>
              </a:spcBef>
              <a:spcAft>
                <a:spcPts val="300"/>
              </a:spcAft>
              <a:buClr>
                <a:srgbClr val="58585B"/>
              </a:buClr>
              <a:buSzTx/>
              <a:buFont typeface="Arial" charset="0"/>
              <a:buChar char="•"/>
              <a:tabLst/>
              <a:defRPr/>
            </a:pPr>
            <a:r>
              <a:rPr kumimoji="0" lang="pt-BR" sz="1400" b="0" i="0" u="none" strike="noStrike" kern="1200" cap="none" spc="0" normalizeH="0" baseline="0" dirty="0">
                <a:ln>
                  <a:noFill/>
                </a:ln>
                <a:solidFill>
                  <a:srgbClr val="000000"/>
                </a:solidFill>
                <a:effectLst/>
                <a:uLnTx/>
                <a:uFillTx/>
                <a:latin typeface="Arial"/>
                <a:ea typeface="ＭＳ Ｐゴシック" charset="0"/>
              </a:rPr>
              <a:t>Começa no slide 9 </a:t>
            </a:r>
          </a:p>
          <a:p>
            <a:pPr marL="142875" marR="0" lvl="1" indent="0" algn="ctr" defTabSz="684213" rtl="0" eaLnBrk="1" fontAlgn="base" latinLnBrk="0" hangingPunct="1">
              <a:lnSpc>
                <a:spcPct val="100000"/>
              </a:lnSpc>
              <a:spcBef>
                <a:spcPts val="300"/>
              </a:spcBef>
              <a:spcAft>
                <a:spcPts val="300"/>
              </a:spcAft>
              <a:buClr>
                <a:srgbClr val="58585B"/>
              </a:buClr>
              <a:buSzTx/>
              <a:buFont typeface="Arial" charset="0"/>
              <a:buNone/>
              <a:tabLst/>
              <a:defRPr/>
            </a:pPr>
            <a:endParaRPr kumimoji="0" lang="en-CA" sz="1600" b="1" i="0" u="none" strike="noStrike" kern="1200" cap="none" spc="0" normalizeH="0" baseline="0" noProof="0" dirty="0">
              <a:ln>
                <a:noFill/>
              </a:ln>
              <a:solidFill>
                <a:srgbClr val="000000"/>
              </a:solidFill>
              <a:effectLst/>
              <a:uLnTx/>
              <a:uFillTx/>
              <a:latin typeface="Arial"/>
              <a:ea typeface="ＭＳ Ｐゴシック" charset="0"/>
            </a:endParaRPr>
          </a:p>
          <a:p>
            <a:pPr marL="142875" marR="0" lvl="1" indent="0" algn="ctr" defTabSz="684213" rtl="0" eaLnBrk="1" fontAlgn="base" latinLnBrk="0" hangingPunct="1">
              <a:lnSpc>
                <a:spcPct val="100000"/>
              </a:lnSpc>
              <a:spcBef>
                <a:spcPts val="300"/>
              </a:spcBef>
              <a:spcAft>
                <a:spcPts val="300"/>
              </a:spcAft>
              <a:buClr>
                <a:srgbClr val="58585B"/>
              </a:buClr>
              <a:buSzTx/>
              <a:buFont typeface="Arial" charset="0"/>
              <a:buNone/>
              <a:tabLst/>
              <a:defRPr/>
            </a:pPr>
            <a:r>
              <a:rPr kumimoji="0" lang="pt-BR" sz="1600" b="1" i="0" u="none" strike="noStrike" kern="1200" cap="none" spc="0" normalizeH="0" baseline="0" dirty="0">
                <a:ln>
                  <a:noFill/>
                </a:ln>
                <a:solidFill>
                  <a:srgbClr val="000000"/>
                </a:solidFill>
                <a:effectLst/>
                <a:uLnTx/>
                <a:uFillTx/>
                <a:latin typeface="Arial"/>
                <a:ea typeface="ＭＳ Ｐゴシック" charset="0"/>
              </a:rPr>
              <a:t>Observação</a:t>
            </a:r>
            <a:r>
              <a:rPr kumimoji="0" lang="pt-BR" sz="1600" b="0" i="0" u="none" strike="noStrike" kern="1200" cap="none" spc="0" normalizeH="0" baseline="0" dirty="0">
                <a:ln>
                  <a:noFill/>
                </a:ln>
                <a:solidFill>
                  <a:srgbClr val="000000"/>
                </a:solidFill>
                <a:effectLst/>
                <a:uLnTx/>
                <a:uFillTx/>
                <a:latin typeface="Arial"/>
                <a:ea typeface="ＭＳ Ｐゴシック" charset="0"/>
              </a:rPr>
              <a:t>: Remova o Guia de planejamento desta apresentação antes de compartilhar com outra pessoa.</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2</a:t>
            </a:fld>
            <a:endParaRPr b="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dirty="0">
                <a:solidFill>
                  <a:srgbClr val="024C69"/>
                </a:solidFill>
                <a:latin typeface="Arial" pitchFamily="34" charset="0"/>
                <a:ea typeface="Arial" pitchFamily="34" charset="-122"/>
                <a:cs typeface="Arial" pitchFamily="34" charset="-120"/>
              </a:rPr>
              <a:t>Padrões de Comunicação</a:t>
            </a:r>
          </a:p>
        </p:txBody>
      </p:sp>
      <p:sp>
        <p:nvSpPr>
          <p:cNvPr id="3" name="Text 0"/>
          <p:cNvSpPr>
            <a:spLocks noGrp="1"/>
          </p:cNvSpPr>
          <p:nvPr>
            <p:ph type="body" idx="100" hasCustomPrompt="1"/>
          </p:nvPr>
        </p:nvSpPr>
        <p:spPr>
          <a:xfrm>
            <a:off x="0" y="274320"/>
            <a:ext cx="9144000" cy="375250"/>
          </a:xfrm>
          <a:prstGeom prst="rect">
            <a:avLst/>
          </a:prstGeom>
          <a:noFill/>
          <a:ln/>
        </p:spPr>
        <p:txBody>
          <a:bodyPr wrap="square" rtlCol="0" anchor="t"/>
          <a:lstStyle/>
          <a:p>
            <a:pPr marL="0" indent="0" rtl="0">
              <a:buNone/>
            </a:pPr>
            <a:r>
              <a:rPr lang="pt-BR" sz="2200" dirty="0">
                <a:solidFill>
                  <a:srgbClr val="024C69"/>
                </a:solidFill>
                <a:latin typeface="Arial" pitchFamily="34" charset="0"/>
                <a:ea typeface="Arial" pitchFamily="34" charset="-122"/>
                <a:cs typeface="Arial" pitchFamily="34" charset="-120"/>
              </a:rPr>
              <a:t>Empresas de Padrões de Rede</a:t>
            </a:r>
          </a:p>
        </p:txBody>
      </p:sp>
      <p:sp>
        <p:nvSpPr>
          <p:cNvPr id="5" name="Text 2"/>
          <p:cNvSpPr/>
          <p:nvPr/>
        </p:nvSpPr>
        <p:spPr>
          <a:xfrm>
            <a:off x="118296" y="995812"/>
            <a:ext cx="4703553" cy="3151337"/>
          </a:xfrm>
          <a:prstGeom prst="rect">
            <a:avLst/>
          </a:prstGeom>
          <a:noFill/>
          <a:ln/>
        </p:spPr>
        <p:txBody>
          <a:bodyPr wrap="square" lIns="91440" tIns="45720" rIns="91440" bIns="45720" rtlCol="0" anchor="t"/>
          <a:lstStyle/>
          <a:p>
            <a:pPr marL="285750" indent="-285750" rtl="0">
              <a:buFont typeface="Arial"/>
              <a:buChar char="•"/>
            </a:pPr>
            <a:r>
              <a:rPr lang="pt-BR" sz="1400" dirty="0">
                <a:latin typeface="Arial"/>
                <a:ea typeface="+mn-lt"/>
                <a:cs typeface="+mn-lt"/>
              </a:rPr>
              <a:t>Uma discussão abrangente, resolução de problemas e ciclo de testes resulta em um padrão da Internet.</a:t>
            </a:r>
          </a:p>
          <a:p>
            <a:pPr>
              <a:buFont typeface="Arial"/>
              <a:buChar char="•"/>
            </a:pPr>
            <a:endParaRPr lang="en-US" sz="1400" dirty="0">
              <a:latin typeface="Arial"/>
              <a:cs typeface="Arial"/>
            </a:endParaRPr>
          </a:p>
          <a:p>
            <a:pPr marL="285750" indent="-285750" rtl="0">
              <a:buFont typeface="Arial"/>
              <a:buChar char="•"/>
            </a:pPr>
            <a:r>
              <a:rPr lang="pt-BR" sz="1400" dirty="0">
                <a:latin typeface="Arial"/>
                <a:ea typeface="+mn-lt"/>
                <a:cs typeface="+mn-lt"/>
              </a:rPr>
              <a:t>Esses diferentes padrões são desenvolvidos, publicados e mantidos por várias organizações, conforme mostrado na figura. </a:t>
            </a:r>
          </a:p>
          <a:p>
            <a:pPr>
              <a:buFont typeface="Arial"/>
              <a:buChar char="•"/>
            </a:pPr>
            <a:endParaRPr lang="en-US" sz="1400" dirty="0">
              <a:latin typeface="Arial"/>
              <a:cs typeface="Arial"/>
            </a:endParaRPr>
          </a:p>
          <a:p>
            <a:pPr marL="285750" indent="-285750" rtl="0">
              <a:buFont typeface="Arial"/>
              <a:buChar char="•"/>
            </a:pPr>
            <a:r>
              <a:rPr lang="pt-BR" sz="1400" dirty="0">
                <a:latin typeface="Arial"/>
                <a:ea typeface="+mn-lt"/>
                <a:cs typeface="+mn-lt"/>
              </a:rPr>
              <a:t>O processo de desenvolvimento e aprovação de um padrão proposto é registrado em um documento RFC numerado, que acompanha a evolução do padrão.</a:t>
            </a:r>
          </a:p>
          <a:p>
            <a:pPr>
              <a:buFont typeface="Arial"/>
              <a:buChar char="•"/>
            </a:pPr>
            <a:endParaRPr lang="en-US" sz="1400" dirty="0">
              <a:latin typeface="Arial"/>
              <a:cs typeface="Arial"/>
            </a:endParaRPr>
          </a:p>
          <a:p>
            <a:pPr marL="285750" indent="-285750" rtl="0">
              <a:buFont typeface="Arial"/>
              <a:buChar char="•"/>
            </a:pPr>
            <a:r>
              <a:rPr lang="pt-BR" sz="1400" dirty="0">
                <a:latin typeface="Arial"/>
                <a:ea typeface="+mn-lt"/>
                <a:cs typeface="+mn-lt"/>
              </a:rPr>
              <a:t>As RFCs de padrões da Internet são publicadas e gerenciadas pelo IETF (Internet Engineering Task Force).</a:t>
            </a:r>
          </a:p>
          <a:p>
            <a:endParaRPr lang="en-US" sz="1400" dirty="0">
              <a:latin typeface="Arial"/>
              <a:cs typeface="Arial"/>
            </a:endParaRPr>
          </a:p>
          <a:p>
            <a:pPr>
              <a:lnSpc>
                <a:spcPts val="2000"/>
              </a:lnSpc>
            </a:pPr>
            <a:endParaRPr lang="en-US" sz="1400" dirty="0">
              <a:latin typeface="Arial"/>
              <a:cs typeface="Arial"/>
            </a:endParaRPr>
          </a:p>
        </p:txBody>
      </p:sp>
      <p:pic>
        <p:nvPicPr>
          <p:cNvPr id="4" name="Picture 5" descr="A picture containing logo&#10;&#10;Description automatically generated">
            <a:extLst>
              <a:ext uri="{FF2B5EF4-FFF2-40B4-BE49-F238E27FC236}">
                <a16:creationId xmlns:a16="http://schemas.microsoft.com/office/drawing/2014/main" id="{E2A29788-62F8-163F-E339-5E529E8041F0}"/>
              </a:ext>
            </a:extLst>
          </p:cNvPr>
          <p:cNvPicPr>
            <a:picLocks noChangeAspect="1"/>
          </p:cNvPicPr>
          <p:nvPr/>
        </p:nvPicPr>
        <p:blipFill rotWithShape="1">
          <a:blip r:embed="rId3"/>
          <a:srcRect l="26294" t="26160" r="22153" b="10204"/>
          <a:stretch/>
        </p:blipFill>
        <p:spPr>
          <a:xfrm>
            <a:off x="4879316" y="1165286"/>
            <a:ext cx="3971756" cy="2716430"/>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20</a:t>
            </a:fld>
            <a:endParaRPr b="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900646"/>
            <a:ext cx="8229600" cy="1668780"/>
          </a:xfrm>
          <a:prstGeom prst="rect">
            <a:avLst/>
          </a:prstGeom>
          <a:noFill/>
          <a:ln/>
        </p:spPr>
        <p:txBody>
          <a:bodyPr wrap="square" rtlCol="0"/>
          <a:lstStyle/>
          <a:p>
            <a:pPr marL="0" indent="0" rtl="0">
              <a:buNone/>
            </a:pPr>
            <a:r>
              <a:rPr lang="pt-BR" sz="4600" dirty="0">
                <a:solidFill>
                  <a:srgbClr val="B1E8FA"/>
                </a:solidFill>
                <a:latin typeface="Arial" pitchFamily="34" charset="0"/>
                <a:ea typeface="Arial" pitchFamily="34" charset="-122"/>
                <a:cs typeface="Arial" pitchFamily="34" charset="-120"/>
              </a:rPr>
              <a:t>5.3 Modelos de Comunicação de Rede</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21</a:t>
            </a:fld>
            <a:endParaRPr b="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dirty="0">
                <a:solidFill>
                  <a:srgbClr val="024C69"/>
                </a:solidFill>
                <a:latin typeface="Arial" pitchFamily="34" charset="0"/>
                <a:ea typeface="Arial" pitchFamily="34" charset="-122"/>
                <a:cs typeface="Arial" pitchFamily="34" charset="-120"/>
              </a:rPr>
              <a:t> Modelos de Comunicação de Rede</a:t>
            </a:r>
          </a:p>
        </p:txBody>
      </p:sp>
      <p:sp>
        <p:nvSpPr>
          <p:cNvPr id="3" name="Text 0"/>
          <p:cNvSpPr>
            <a:spLocks noGrp="1"/>
          </p:cNvSpPr>
          <p:nvPr>
            <p:ph type="body" idx="100" hasCustomPrompt="1"/>
          </p:nvPr>
        </p:nvSpPr>
        <p:spPr>
          <a:xfrm>
            <a:off x="0" y="274320"/>
            <a:ext cx="9144000" cy="914400"/>
          </a:xfrm>
          <a:prstGeom prst="rect">
            <a:avLst/>
          </a:prstGeom>
          <a:noFill/>
          <a:ln/>
        </p:spPr>
        <p:txBody>
          <a:bodyPr wrap="square" rtlCol="0" anchor="t"/>
          <a:lstStyle/>
          <a:p>
            <a:pPr marL="0" indent="0" rtl="0">
              <a:buNone/>
            </a:pPr>
            <a:r>
              <a:rPr lang="pt-BR" sz="2200">
                <a:solidFill>
                  <a:srgbClr val="024C69"/>
                </a:solidFill>
                <a:latin typeface="Arial" pitchFamily="34" charset="0"/>
                <a:ea typeface="Arial" pitchFamily="34" charset="-122"/>
                <a:cs typeface="Arial" pitchFamily="34" charset="-120"/>
              </a:rPr>
              <a:t>Vídeo - Protocolos de Rede</a:t>
            </a:r>
          </a:p>
        </p:txBody>
      </p:sp>
      <p:sp>
        <p:nvSpPr>
          <p:cNvPr id="5" name="Text 2"/>
          <p:cNvSpPr/>
          <p:nvPr/>
        </p:nvSpPr>
        <p:spPr>
          <a:xfrm>
            <a:off x="458391" y="914400"/>
            <a:ext cx="8229600" cy="565360"/>
          </a:xfrm>
          <a:prstGeom prst="rect">
            <a:avLst/>
          </a:prstGeom>
          <a:noFill/>
          <a:ln/>
        </p:spPr>
        <p:txBody>
          <a:bodyPr wrap="square" lIns="91440" tIns="45720" rIns="91440" bIns="45720" rtlCol="0" anchor="t"/>
          <a:lstStyle/>
          <a:p>
            <a:pPr rtl="0">
              <a:lnSpc>
                <a:spcPts val="2000"/>
              </a:lnSpc>
            </a:pPr>
            <a:r>
              <a:rPr lang="pt-BR" sz="1400">
                <a:solidFill>
                  <a:srgbClr val="000000"/>
                </a:solidFill>
                <a:latin typeface="Arial"/>
                <a:cs typeface="Arial"/>
              </a:rPr>
              <a:t>Este vídeo explica como os protocolos de rede ajudam a governar a comunicação entre dois dispositivos.</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22</a:t>
            </a:fld>
            <a:endParaRPr b="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dirty="0">
                <a:solidFill>
                  <a:srgbClr val="024C69"/>
                </a:solidFill>
                <a:latin typeface="Arial" pitchFamily="34" charset="0"/>
                <a:ea typeface="Arial" pitchFamily="34" charset="-122"/>
                <a:cs typeface="Arial" pitchFamily="34" charset="-120"/>
              </a:rPr>
              <a:t> Modelos de Comunicação de Rede</a:t>
            </a:r>
          </a:p>
        </p:txBody>
      </p:sp>
      <p:sp>
        <p:nvSpPr>
          <p:cNvPr id="3" name="Text 0"/>
          <p:cNvSpPr>
            <a:spLocks noGrp="1"/>
          </p:cNvSpPr>
          <p:nvPr>
            <p:ph type="body" idx="100" hasCustomPrompt="1"/>
          </p:nvPr>
        </p:nvSpPr>
        <p:spPr>
          <a:xfrm>
            <a:off x="0" y="274320"/>
            <a:ext cx="9144000" cy="407599"/>
          </a:xfrm>
          <a:prstGeom prst="rect">
            <a:avLst/>
          </a:prstGeom>
          <a:noFill/>
          <a:ln/>
        </p:spPr>
        <p:txBody>
          <a:bodyPr wrap="square" rtlCol="0" anchor="t"/>
          <a:lstStyle/>
          <a:p>
            <a:pPr marL="0" indent="0" rtl="0">
              <a:buNone/>
            </a:pPr>
            <a:r>
              <a:rPr lang="pt-BR" sz="2200" dirty="0">
                <a:solidFill>
                  <a:srgbClr val="024C69"/>
                </a:solidFill>
                <a:latin typeface="Arial" pitchFamily="34" charset="0"/>
                <a:ea typeface="Arial" pitchFamily="34" charset="-122"/>
                <a:cs typeface="Arial" pitchFamily="34" charset="-120"/>
              </a:rPr>
              <a:t>Vídeo - A pilha de Protocolos</a:t>
            </a:r>
          </a:p>
        </p:txBody>
      </p:sp>
      <p:sp>
        <p:nvSpPr>
          <p:cNvPr id="5" name="Text 2"/>
          <p:cNvSpPr/>
          <p:nvPr/>
        </p:nvSpPr>
        <p:spPr>
          <a:xfrm>
            <a:off x="458391" y="914400"/>
            <a:ext cx="8229600" cy="663156"/>
          </a:xfrm>
          <a:prstGeom prst="rect">
            <a:avLst/>
          </a:prstGeom>
          <a:noFill/>
          <a:ln/>
        </p:spPr>
        <p:txBody>
          <a:bodyPr wrap="square" lIns="91440" tIns="45720" rIns="91440" bIns="45720" rtlCol="0" anchor="t"/>
          <a:lstStyle/>
          <a:p>
            <a:pPr rtl="0">
              <a:lnSpc>
                <a:spcPts val="2000"/>
              </a:lnSpc>
            </a:pPr>
            <a:r>
              <a:rPr lang="pt-BR" sz="1400">
                <a:solidFill>
                  <a:srgbClr val="000000"/>
                </a:solidFill>
                <a:latin typeface="Arial"/>
                <a:cs typeface="Arial"/>
              </a:rPr>
              <a:t>Este vídeo explica a pilha TCP/IP e como um dispositivo utiliza os protocolos dessa pilha ao criar uma mensagem para ser enviada pela rede.</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23</a:t>
            </a:fld>
            <a:endParaRPr b="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dirty="0">
                <a:solidFill>
                  <a:srgbClr val="024C69"/>
                </a:solidFill>
                <a:latin typeface="Arial" pitchFamily="34" charset="0"/>
                <a:ea typeface="Arial" pitchFamily="34" charset="-122"/>
                <a:cs typeface="Arial" pitchFamily="34" charset="-120"/>
              </a:rPr>
              <a:t> Modelos de Comunicação de Rede</a:t>
            </a:r>
          </a:p>
        </p:txBody>
      </p:sp>
      <p:sp>
        <p:nvSpPr>
          <p:cNvPr id="3" name="Text 0"/>
          <p:cNvSpPr>
            <a:spLocks noGrp="1"/>
          </p:cNvSpPr>
          <p:nvPr>
            <p:ph type="body" idx="100" hasCustomPrompt="1"/>
          </p:nvPr>
        </p:nvSpPr>
        <p:spPr>
          <a:xfrm>
            <a:off x="0" y="274320"/>
            <a:ext cx="9144000" cy="353684"/>
          </a:xfrm>
          <a:prstGeom prst="rect">
            <a:avLst/>
          </a:prstGeom>
          <a:noFill/>
          <a:ln/>
        </p:spPr>
        <p:txBody>
          <a:bodyPr wrap="square" rtlCol="0" anchor="t"/>
          <a:lstStyle/>
          <a:p>
            <a:pPr marL="0" indent="0" rtl="0">
              <a:buNone/>
            </a:pPr>
            <a:r>
              <a:rPr lang="pt-BR" sz="2200">
                <a:solidFill>
                  <a:srgbClr val="024C69"/>
                </a:solidFill>
                <a:latin typeface="Arial" pitchFamily="34" charset="0"/>
                <a:ea typeface="Arial" pitchFamily="34" charset="-122"/>
                <a:cs typeface="Arial" pitchFamily="34" charset="-120"/>
              </a:rPr>
              <a:t>O Modelo TCP/IP</a:t>
            </a:r>
          </a:p>
        </p:txBody>
      </p:sp>
      <p:sp>
        <p:nvSpPr>
          <p:cNvPr id="4" name="TextBox 3">
            <a:extLst>
              <a:ext uri="{FF2B5EF4-FFF2-40B4-BE49-F238E27FC236}">
                <a16:creationId xmlns:a16="http://schemas.microsoft.com/office/drawing/2014/main" id="{485B52AE-70C5-D338-E9EF-F7AAA8422D8B}"/>
              </a:ext>
            </a:extLst>
          </p:cNvPr>
          <p:cNvSpPr txBox="1"/>
          <p:nvPr/>
        </p:nvSpPr>
        <p:spPr>
          <a:xfrm>
            <a:off x="367109" y="870190"/>
            <a:ext cx="8533051"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rtl="0">
              <a:buFont typeface="Arial"/>
              <a:buChar char="•"/>
            </a:pPr>
            <a:r>
              <a:rPr lang="pt-BR" sz="1400" dirty="0">
                <a:latin typeface="Arial"/>
                <a:ea typeface="+mn-lt"/>
                <a:cs typeface="+mn-lt"/>
              </a:rPr>
              <a:t>Os modelos em camadas ajudam a visualizar o funcionamento conjunto dos diversos protocolos para possibilitar comunicações de rede. </a:t>
            </a:r>
          </a:p>
          <a:p>
            <a:pPr marL="285750" indent="-285750" rtl="0">
              <a:buFont typeface="Arial"/>
              <a:buChar char="•"/>
            </a:pPr>
            <a:r>
              <a:rPr lang="pt-BR" sz="1400" dirty="0">
                <a:latin typeface="Arial"/>
                <a:ea typeface="+mn-lt"/>
                <a:cs typeface="+mn-lt"/>
              </a:rPr>
              <a:t>Modelos em camadas representam as operações do protocolo ocorrendo dentro de cada camada e a interação com as camadas acima e abaixo dela. </a:t>
            </a:r>
          </a:p>
          <a:p>
            <a:pPr marL="285750" indent="-285750" rtl="0">
              <a:buFont typeface="Arial"/>
              <a:buChar char="•"/>
            </a:pPr>
            <a:r>
              <a:rPr lang="pt-BR" sz="1400" dirty="0">
                <a:latin typeface="Arial"/>
                <a:ea typeface="+mn-lt"/>
                <a:cs typeface="+mn-lt"/>
              </a:rPr>
              <a:t>O modelo em camadas possui muitos benefícios:</a:t>
            </a:r>
          </a:p>
          <a:p>
            <a:pPr marL="742950" lvl="1" indent="-285750" rtl="0">
              <a:buFont typeface="Arial"/>
              <a:buChar char="•"/>
            </a:pPr>
            <a:r>
              <a:rPr lang="pt-BR" sz="1400" dirty="0">
                <a:latin typeface="Arial"/>
                <a:ea typeface="+mn-lt"/>
                <a:cs typeface="+mn-lt"/>
              </a:rPr>
              <a:t>Isso auxilia no design de protocolos porque os protocolos que operam em uma camada específica possuem informações definidas nas quais eles atuam e uma interface limitada com as camadas acima e abaixo. </a:t>
            </a:r>
          </a:p>
          <a:p>
            <a:pPr marL="742950" lvl="1" indent="-285750" rtl="0">
              <a:buFont typeface="Arial"/>
              <a:buChar char="•"/>
            </a:pPr>
            <a:r>
              <a:rPr lang="pt-BR" sz="1400" dirty="0">
                <a:latin typeface="Arial"/>
                <a:ea typeface="+mn-lt"/>
                <a:cs typeface="+mn-lt"/>
              </a:rPr>
              <a:t>Isso promove a concorrência, pois produtos de diferentes fornecedores podem funcionar juntos. </a:t>
            </a:r>
          </a:p>
          <a:p>
            <a:pPr marL="742950" lvl="1" indent="-285750" rtl="0">
              <a:buFont typeface="Arial"/>
              <a:buChar char="•"/>
            </a:pPr>
            <a:r>
              <a:rPr lang="pt-BR" sz="1400" dirty="0">
                <a:latin typeface="Arial"/>
                <a:ea typeface="+mn-lt"/>
                <a:cs typeface="+mn-lt"/>
              </a:rPr>
              <a:t>Permite que ocorram mudanças tecnológicas em um nível sem que outros níveis sejam afetados. </a:t>
            </a:r>
          </a:p>
          <a:p>
            <a:pPr marL="742950" lvl="1" indent="-285750" rtl="0">
              <a:buFont typeface="Arial"/>
              <a:buChar char="•"/>
            </a:pPr>
            <a:r>
              <a:rPr lang="pt-BR" sz="1400" dirty="0">
                <a:latin typeface="Arial"/>
                <a:ea typeface="+mn-lt"/>
                <a:cs typeface="+mn-lt"/>
              </a:rPr>
              <a:t>Fornece uma linguagem comum para descrever funções e habilidades de rede. </a:t>
            </a:r>
          </a:p>
          <a:p>
            <a:pPr marL="285750" indent="-285750" rtl="0">
              <a:buFont typeface="Arial"/>
              <a:buChar char="•"/>
            </a:pPr>
            <a:r>
              <a:rPr lang="pt-BR" sz="1400" dirty="0">
                <a:latin typeface="Arial"/>
                <a:ea typeface="+mn-lt"/>
                <a:cs typeface="+mn-lt"/>
              </a:rPr>
              <a:t>O primeiro modelo em camadas para comunicações entre redes foi criado no início da década de 1970 e ficou conhecido como o modelo de internet. </a:t>
            </a:r>
          </a:p>
          <a:p>
            <a:pPr marL="285750" indent="-285750" rtl="0">
              <a:buFont typeface="Arial"/>
              <a:buChar char="•"/>
            </a:pPr>
            <a:r>
              <a:rPr lang="pt-BR" sz="1400" dirty="0">
                <a:latin typeface="Arial"/>
                <a:ea typeface="+mn-lt"/>
                <a:cs typeface="+mn-lt"/>
              </a:rPr>
              <a:t>Ele define quatro categorias de funções que devem ocorrer para que a comunicação seja bem sucedida.</a:t>
            </a:r>
          </a:p>
          <a:p>
            <a:endParaRPr lang="en-US" dirty="0">
              <a:cs typeface="Calibri"/>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24</a:t>
            </a:fld>
            <a:endParaRPr b="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dirty="0">
                <a:solidFill>
                  <a:srgbClr val="024C69"/>
                </a:solidFill>
                <a:latin typeface="Arial" pitchFamily="34" charset="0"/>
                <a:ea typeface="Arial" pitchFamily="34" charset="-122"/>
                <a:cs typeface="Arial" pitchFamily="34" charset="-120"/>
              </a:rPr>
              <a:t> Modelos de Comunicação de Rede</a:t>
            </a:r>
          </a:p>
        </p:txBody>
      </p:sp>
      <p:sp>
        <p:nvSpPr>
          <p:cNvPr id="3" name="Text 0"/>
          <p:cNvSpPr>
            <a:spLocks noGrp="1"/>
          </p:cNvSpPr>
          <p:nvPr>
            <p:ph type="body" idx="100" hasCustomPrompt="1"/>
          </p:nvPr>
        </p:nvSpPr>
        <p:spPr>
          <a:xfrm>
            <a:off x="0" y="274320"/>
            <a:ext cx="9144000" cy="386033"/>
          </a:xfrm>
          <a:prstGeom prst="rect">
            <a:avLst/>
          </a:prstGeom>
          <a:noFill/>
          <a:ln/>
        </p:spPr>
        <p:txBody>
          <a:bodyPr wrap="square" lIns="91440" tIns="45720" rIns="91440" bIns="45720" rtlCol="0" anchor="t"/>
          <a:lstStyle/>
          <a:p>
            <a:pPr rtl="0"/>
            <a:r>
              <a:rPr lang="pt-BR" sz="2200">
                <a:solidFill>
                  <a:srgbClr val="024C69"/>
                </a:solidFill>
                <a:latin typeface="Arial"/>
                <a:cs typeface="Arial"/>
              </a:rPr>
              <a:t>O Modelo TCP/IP</a:t>
            </a:r>
            <a:r>
              <a:rPr lang="pt-BR">
                <a:latin typeface="Arial"/>
                <a:cs typeface="Arial"/>
              </a:rPr>
              <a:t> (Cont.)</a:t>
            </a:r>
          </a:p>
        </p:txBody>
      </p:sp>
      <p:sp>
        <p:nvSpPr>
          <p:cNvPr id="4" name="CaixaDeTexto 3">
            <a:extLst>
              <a:ext uri="{FF2B5EF4-FFF2-40B4-BE49-F238E27FC236}">
                <a16:creationId xmlns:a16="http://schemas.microsoft.com/office/drawing/2014/main" id="{86E31F9B-8CD2-8DE6-5B07-06FDC121000E}"/>
              </a:ext>
            </a:extLst>
          </p:cNvPr>
          <p:cNvSpPr txBox="1"/>
          <p:nvPr/>
        </p:nvSpPr>
        <p:spPr>
          <a:xfrm>
            <a:off x="40821" y="802821"/>
            <a:ext cx="8749392"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rtl="0">
              <a:buFont typeface="Arial"/>
              <a:buChar char="•"/>
            </a:pPr>
            <a:r>
              <a:rPr lang="pt-BR" sz="1400">
                <a:latin typeface="Arial"/>
                <a:ea typeface="+mn-lt"/>
                <a:cs typeface="+mn-lt"/>
              </a:rPr>
              <a:t>A suite de protocolos TCP/IP que é usada para comunicações na Internet segue a estrutura deste modelo, conforme mostrado na tabela. </a:t>
            </a:r>
          </a:p>
          <a:p>
            <a:pPr>
              <a:buFont typeface="Arial"/>
              <a:buChar char="•"/>
            </a:pPr>
            <a:endParaRPr lang="en-US" sz="1400">
              <a:latin typeface="Arial"/>
              <a:cs typeface="Arial"/>
            </a:endParaRPr>
          </a:p>
          <a:p>
            <a:pPr marL="285750" indent="-285750" rtl="0">
              <a:buFont typeface="Arial"/>
              <a:buChar char="•"/>
            </a:pPr>
            <a:r>
              <a:rPr lang="pt-BR" sz="1400">
                <a:latin typeface="Arial"/>
                <a:ea typeface="+mn-lt"/>
                <a:cs typeface="+mn-lt"/>
              </a:rPr>
              <a:t>Por causa disso, o modelo de Internet é comumente chamado de modelo TCP/IP.</a:t>
            </a:r>
          </a:p>
          <a:p>
            <a:pPr marL="285750" indent="-285750">
              <a:buFont typeface="Arial,Sans-Serif"/>
              <a:buChar char="•"/>
            </a:pPr>
            <a:endParaRPr lang="en-US" sz="1400">
              <a:latin typeface="Arial"/>
              <a:ea typeface="+mn-lt"/>
              <a:cs typeface="Arial"/>
            </a:endParaRPr>
          </a:p>
        </p:txBody>
      </p:sp>
      <p:graphicFrame>
        <p:nvGraphicFramePr>
          <p:cNvPr id="21" name="Table 0"/>
          <p:cNvGraphicFramePr>
            <a:graphicFrameLocks noGrp="1"/>
          </p:cNvGraphicFramePr>
          <p:nvPr>
            <p:extLst>
              <p:ext uri="{D42A27DB-BD31-4B8C-83A1-F6EECF244321}">
                <p14:modId xmlns:p14="http://schemas.microsoft.com/office/powerpoint/2010/main" val="1107030055"/>
              </p:ext>
            </p:extLst>
          </p:nvPr>
        </p:nvGraphicFramePr>
        <p:xfrm>
          <a:off x="598715" y="1963239"/>
          <a:ext cx="7946570" cy="2164080"/>
        </p:xfrm>
        <a:graphic>
          <a:graphicData uri="http://schemas.openxmlformats.org/drawingml/2006/table">
            <a:tbl>
              <a:tblPr/>
              <a:tblGrid>
                <a:gridCol w="2379616">
                  <a:extLst>
                    <a:ext uri="{9D8B030D-6E8A-4147-A177-3AD203B41FA5}">
                      <a16:colId xmlns:a16="http://schemas.microsoft.com/office/drawing/2014/main" val="20000"/>
                    </a:ext>
                  </a:extLst>
                </a:gridCol>
                <a:gridCol w="5566954">
                  <a:extLst>
                    <a:ext uri="{9D8B030D-6E8A-4147-A177-3AD203B41FA5}">
                      <a16:colId xmlns:a16="http://schemas.microsoft.com/office/drawing/2014/main" val="20001"/>
                    </a:ext>
                  </a:extLst>
                </a:gridCol>
              </a:tblGrid>
              <a:tr h="0">
                <a:tc>
                  <a:txBody>
                    <a:bodyPr/>
                    <a:lstStyle/>
                    <a:p>
                      <a:pPr rtl="0"/>
                      <a:r>
                        <a:rPr lang="pt-BR" sz="1400" dirty="0">
                          <a:solidFill>
                            <a:srgbClr val="FFFFFF"/>
                          </a:solidFill>
                          <a:latin typeface="Arial"/>
                        </a:rPr>
                        <a:t>Camada do modelo TCP/IP</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pPr rtl="0"/>
                      <a:r>
                        <a:rPr lang="pt-BR" sz="1400">
                          <a:solidFill>
                            <a:srgbClr val="FFFFFF"/>
                          </a:solidFill>
                          <a:latin typeface="Arial"/>
                        </a:rPr>
                        <a:t>Descrição</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pPr rtl="0"/>
                      <a:r>
                        <a:rPr lang="pt-BR" sz="1400">
                          <a:solidFill>
                            <a:srgbClr val="58585B"/>
                          </a:solidFill>
                          <a:latin typeface="Arial"/>
                        </a:rPr>
                        <a:t>Aplicação</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400">
                          <a:solidFill>
                            <a:srgbClr val="58585B"/>
                          </a:solidFill>
                          <a:latin typeface="Arial"/>
                        </a:rPr>
                        <a:t>Representa dados para o usuário, além do controle de codificação e de diálogo.</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pPr rtl="0"/>
                      <a:r>
                        <a:rPr lang="pt-BR" sz="1400">
                          <a:solidFill>
                            <a:srgbClr val="58585B"/>
                          </a:solidFill>
                          <a:latin typeface="Arial"/>
                        </a:rPr>
                        <a:t>Transporte</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400">
                          <a:solidFill>
                            <a:srgbClr val="58585B"/>
                          </a:solidFill>
                          <a:latin typeface="Arial"/>
                        </a:rPr>
                        <a:t>Permite a comunicação entre vários dispositivos diferentes em redes distintas.</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2"/>
                  </a:ext>
                </a:extLst>
              </a:tr>
              <a:tr h="0">
                <a:tc>
                  <a:txBody>
                    <a:bodyPr/>
                    <a:lstStyle/>
                    <a:p>
                      <a:pPr rtl="0"/>
                      <a:r>
                        <a:rPr lang="pt-BR" sz="1400">
                          <a:solidFill>
                            <a:srgbClr val="58585B"/>
                          </a:solidFill>
                          <a:latin typeface="Arial"/>
                        </a:rPr>
                        <a:t>Internet</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400">
                          <a:solidFill>
                            <a:srgbClr val="58585B"/>
                          </a:solidFill>
                          <a:latin typeface="Arial"/>
                        </a:rPr>
                        <a:t>Determina o melhor caminho pela rede.</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pPr rtl="0"/>
                      <a:r>
                        <a:rPr lang="pt-BR" sz="1400">
                          <a:solidFill>
                            <a:srgbClr val="58585B"/>
                          </a:solidFill>
                          <a:latin typeface="Arial"/>
                        </a:rPr>
                        <a:t>Acesso à Rede</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400" dirty="0">
                          <a:solidFill>
                            <a:srgbClr val="58585B"/>
                          </a:solidFill>
                          <a:latin typeface="Arial"/>
                        </a:rPr>
                        <a:t>Controla os dispositivos de hardware e o meio físico que formam a rede.</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4"/>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25</a:t>
            </a:fld>
            <a:endParaRPr b="0"/>
          </a:p>
        </p:txBody>
      </p:sp>
    </p:spTree>
    <p:extLst>
      <p:ext uri="{BB962C8B-B14F-4D97-AF65-F5344CB8AC3E}">
        <p14:creationId xmlns:p14="http://schemas.microsoft.com/office/powerpoint/2010/main" val="2367449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dirty="0">
                <a:solidFill>
                  <a:srgbClr val="024C69"/>
                </a:solidFill>
                <a:latin typeface="Arial" pitchFamily="34" charset="0"/>
                <a:ea typeface="Arial" pitchFamily="34" charset="-122"/>
                <a:cs typeface="Arial" pitchFamily="34" charset="-120"/>
              </a:rPr>
              <a:t> Modelos de Comunicação de Rede</a:t>
            </a:r>
          </a:p>
        </p:txBody>
      </p:sp>
      <p:sp>
        <p:nvSpPr>
          <p:cNvPr id="3" name="Text 0"/>
          <p:cNvSpPr>
            <a:spLocks noGrp="1"/>
          </p:cNvSpPr>
          <p:nvPr>
            <p:ph type="body" idx="100" hasCustomPrompt="1"/>
          </p:nvPr>
        </p:nvSpPr>
        <p:spPr>
          <a:xfrm>
            <a:off x="0" y="274320"/>
            <a:ext cx="9144000" cy="353684"/>
          </a:xfrm>
          <a:prstGeom prst="rect">
            <a:avLst/>
          </a:prstGeom>
          <a:noFill/>
          <a:ln/>
        </p:spPr>
        <p:txBody>
          <a:bodyPr wrap="square" rtlCol="0" anchor="t"/>
          <a:lstStyle/>
          <a:p>
            <a:pPr marL="0" indent="0" rtl="0">
              <a:buNone/>
            </a:pPr>
            <a:r>
              <a:rPr lang="pt-BR" sz="2200">
                <a:solidFill>
                  <a:srgbClr val="024C69"/>
                </a:solidFill>
                <a:latin typeface="Arial" pitchFamily="34" charset="0"/>
                <a:ea typeface="Arial" pitchFamily="34" charset="-122"/>
                <a:cs typeface="Arial" pitchFamily="34" charset="-120"/>
              </a:rPr>
              <a:t>O Modelo de Referência OSI</a:t>
            </a:r>
          </a:p>
        </p:txBody>
      </p:sp>
      <p:sp>
        <p:nvSpPr>
          <p:cNvPr id="4" name="TextBox 3">
            <a:extLst>
              <a:ext uri="{FF2B5EF4-FFF2-40B4-BE49-F238E27FC236}">
                <a16:creationId xmlns:a16="http://schemas.microsoft.com/office/drawing/2014/main" id="{2A9E9C48-4749-AFA4-5A6A-7203B5A3769C}"/>
              </a:ext>
            </a:extLst>
          </p:cNvPr>
          <p:cNvSpPr txBox="1"/>
          <p:nvPr/>
        </p:nvSpPr>
        <p:spPr>
          <a:xfrm>
            <a:off x="295672" y="790036"/>
            <a:ext cx="8562975" cy="36317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rtl="0">
              <a:buFont typeface="Arial"/>
              <a:buChar char="•"/>
            </a:pPr>
            <a:r>
              <a:rPr lang="pt-BR" sz="1200" dirty="0">
                <a:latin typeface="Arial"/>
                <a:ea typeface="+mn-lt"/>
                <a:cs typeface="+mn-lt"/>
              </a:rPr>
              <a:t>Existem dois tipos básicos de modelos que usamos para descrever as funções que devem ocorrer para que as comunicações em rede sejam bem-sucedidas: </a:t>
            </a:r>
          </a:p>
          <a:p>
            <a:endParaRPr lang="en-US" sz="1200" dirty="0">
              <a:latin typeface="Arial"/>
              <a:ea typeface="+mn-lt"/>
              <a:cs typeface="+mn-lt"/>
            </a:endParaRPr>
          </a:p>
          <a:p>
            <a:pPr marL="742950" lvl="1" indent="-285750" rtl="0">
              <a:buFont typeface="Arial"/>
              <a:buChar char="•"/>
            </a:pPr>
            <a:r>
              <a:rPr lang="pt-BR" sz="1200" b="1" dirty="0">
                <a:latin typeface="Arial"/>
                <a:ea typeface="+mn-lt"/>
                <a:cs typeface="+mn-lt"/>
              </a:rPr>
              <a:t>Modelo de protocolo</a:t>
            </a:r>
            <a:r>
              <a:rPr lang="pt-BR" sz="1200" dirty="0">
                <a:latin typeface="Arial"/>
                <a:ea typeface="+mn-lt"/>
                <a:cs typeface="+mn-lt"/>
              </a:rPr>
              <a:t> - Ele corresponde de perto à estrutura de uma determinada suíte de protocolos. Um conjunto de protocolos inclui o conjunto de protocolos relacionados que normalmente fornecem toda a funcionalidade necessária para as pessoas se comunicarem com a rede de dados. O modelo TCP/IP é um modelo de protocolo porque descreve as funções que ocorrem em cada camada de protocolos dentro da suíte TCP/IP. </a:t>
            </a:r>
          </a:p>
          <a:p>
            <a:pPr>
              <a:buFont typeface="Arial"/>
              <a:buChar char="•"/>
            </a:pPr>
            <a:endParaRPr lang="en-US" sz="1200" dirty="0">
              <a:latin typeface="Arial"/>
              <a:cs typeface="Arial"/>
            </a:endParaRPr>
          </a:p>
          <a:p>
            <a:pPr marL="742950" lvl="1" indent="-285750" rtl="0">
              <a:buFont typeface="Arial"/>
              <a:buChar char="•"/>
            </a:pPr>
            <a:r>
              <a:rPr lang="pt-BR" sz="1200" b="1" dirty="0">
                <a:latin typeface="Arial"/>
                <a:ea typeface="+mn-lt"/>
                <a:cs typeface="+mn-lt"/>
              </a:rPr>
              <a:t>Modelo de referência</a:t>
            </a:r>
            <a:r>
              <a:rPr lang="pt-BR" sz="1200" dirty="0">
                <a:latin typeface="Arial"/>
                <a:ea typeface="+mn-lt"/>
                <a:cs typeface="+mn-lt"/>
              </a:rPr>
              <a:t> - Ele descreve as funções que devem ser concluídas em uma camada específica, mas não precisa especificar exatamente como uma função deve ser realizada. Este modelo não pretende fornecer detalhes suficientes para definir precisamente como cada protocolo deve funcionar em cada camada. A principal finalidade de um modelo de referência é ajudar a entender melhor as funções e os processos necessários para as comunicações de rede. </a:t>
            </a:r>
          </a:p>
          <a:p>
            <a:pPr>
              <a:buFont typeface="Arial"/>
              <a:buChar char="•"/>
            </a:pPr>
            <a:endParaRPr lang="en-US" sz="1200" dirty="0">
              <a:latin typeface="Arial"/>
              <a:cs typeface="Arial"/>
            </a:endParaRPr>
          </a:p>
          <a:p>
            <a:pPr marL="285750" indent="-285750" rtl="0">
              <a:buFont typeface="Arial"/>
              <a:buChar char="•"/>
            </a:pPr>
            <a:r>
              <a:rPr lang="pt-BR" sz="1200" dirty="0">
                <a:latin typeface="Arial"/>
                <a:ea typeface="+mn-lt"/>
                <a:cs typeface="+mn-lt"/>
              </a:rPr>
              <a:t>O projeto OSI na ISO criou o modelo de referência de interconexão de redes mais amplamente conhecido. </a:t>
            </a:r>
          </a:p>
          <a:p>
            <a:pPr marL="285750" indent="-285750" rtl="0">
              <a:buFont typeface="Arial"/>
              <a:buChar char="•"/>
            </a:pPr>
            <a:r>
              <a:rPr lang="pt-BR" sz="1200" dirty="0">
                <a:latin typeface="Arial"/>
                <a:ea typeface="+mn-lt"/>
                <a:cs typeface="+mn-lt"/>
              </a:rPr>
              <a:t>Ele é usado para projeto de redes de dados, especificações de operação e solução de problemas. </a:t>
            </a:r>
          </a:p>
          <a:p>
            <a:pPr marL="285750" indent="-285750" rtl="0">
              <a:buFont typeface="Arial"/>
              <a:buChar char="•"/>
            </a:pPr>
            <a:r>
              <a:rPr lang="pt-BR" sz="1200" dirty="0">
                <a:latin typeface="Arial"/>
                <a:ea typeface="+mn-lt"/>
                <a:cs typeface="+mn-lt"/>
              </a:rPr>
              <a:t>Esse modelo costuma ser chamado de modelo OSI.</a:t>
            </a:r>
          </a:p>
          <a:p>
            <a:pPr marL="285750" indent="-285750">
              <a:buFont typeface="Arial"/>
              <a:buChar char="•"/>
            </a:pPr>
            <a:endParaRPr lang="en-US" sz="1400" dirty="0">
              <a:solidFill>
                <a:srgbClr val="333333"/>
              </a:solidFill>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26</a:t>
            </a:fld>
            <a:endParaRPr b="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dirty="0">
                <a:solidFill>
                  <a:srgbClr val="024C69"/>
                </a:solidFill>
                <a:latin typeface="Arial" pitchFamily="34" charset="0"/>
                <a:ea typeface="Arial" pitchFamily="34" charset="-122"/>
                <a:cs typeface="Arial" pitchFamily="34" charset="-120"/>
              </a:rPr>
              <a:t> Modelos de Comunicação de Rede</a:t>
            </a:r>
          </a:p>
        </p:txBody>
      </p:sp>
      <p:sp>
        <p:nvSpPr>
          <p:cNvPr id="3" name="Text 0"/>
          <p:cNvSpPr>
            <a:spLocks noGrp="1"/>
          </p:cNvSpPr>
          <p:nvPr>
            <p:ph type="body" idx="100" hasCustomPrompt="1"/>
          </p:nvPr>
        </p:nvSpPr>
        <p:spPr>
          <a:xfrm>
            <a:off x="0" y="274320"/>
            <a:ext cx="9144000" cy="353684"/>
          </a:xfrm>
          <a:prstGeom prst="rect">
            <a:avLst/>
          </a:prstGeom>
          <a:noFill/>
          <a:ln/>
        </p:spPr>
        <p:txBody>
          <a:bodyPr wrap="square" lIns="91440" tIns="45720" rIns="91440" bIns="45720" rtlCol="0" anchor="t"/>
          <a:lstStyle/>
          <a:p>
            <a:pPr rtl="0"/>
            <a:r>
              <a:rPr lang="pt-BR" sz="2200" dirty="0">
                <a:solidFill>
                  <a:srgbClr val="024C69"/>
                </a:solidFill>
                <a:latin typeface="Arial"/>
                <a:cs typeface="Arial"/>
              </a:rPr>
              <a:t>O Modelo de Referência OSI</a:t>
            </a:r>
            <a:r>
              <a:rPr lang="pt-BR" dirty="0">
                <a:latin typeface="Arial"/>
                <a:cs typeface="Arial"/>
              </a:rPr>
              <a:t> (Cont.)</a:t>
            </a:r>
          </a:p>
        </p:txBody>
      </p:sp>
      <p:graphicFrame>
        <p:nvGraphicFramePr>
          <p:cNvPr id="22" name="Table 0"/>
          <p:cNvGraphicFramePr>
            <a:graphicFrameLocks noGrp="1"/>
          </p:cNvGraphicFramePr>
          <p:nvPr>
            <p:extLst>
              <p:ext uri="{D42A27DB-BD31-4B8C-83A1-F6EECF244321}">
                <p14:modId xmlns:p14="http://schemas.microsoft.com/office/powerpoint/2010/main" val="1375608293"/>
              </p:ext>
            </p:extLst>
          </p:nvPr>
        </p:nvGraphicFramePr>
        <p:xfrm>
          <a:off x="280140" y="759290"/>
          <a:ext cx="8615668" cy="3718560"/>
        </p:xfrm>
        <a:graphic>
          <a:graphicData uri="http://schemas.openxmlformats.org/drawingml/2006/table">
            <a:tbl>
              <a:tblPr/>
              <a:tblGrid>
                <a:gridCol w="1439084">
                  <a:extLst>
                    <a:ext uri="{9D8B030D-6E8A-4147-A177-3AD203B41FA5}">
                      <a16:colId xmlns:a16="http://schemas.microsoft.com/office/drawing/2014/main" val="20000"/>
                    </a:ext>
                  </a:extLst>
                </a:gridCol>
                <a:gridCol w="7176584">
                  <a:extLst>
                    <a:ext uri="{9D8B030D-6E8A-4147-A177-3AD203B41FA5}">
                      <a16:colId xmlns:a16="http://schemas.microsoft.com/office/drawing/2014/main" val="20001"/>
                    </a:ext>
                  </a:extLst>
                </a:gridCol>
              </a:tblGrid>
              <a:tr h="0">
                <a:tc>
                  <a:txBody>
                    <a:bodyPr/>
                    <a:lstStyle/>
                    <a:p>
                      <a:pPr rtl="0"/>
                      <a:r>
                        <a:rPr lang="pt-BR" sz="1400">
                          <a:solidFill>
                            <a:srgbClr val="FFFFFF"/>
                          </a:solidFill>
                          <a:latin typeface="Arial"/>
                        </a:rPr>
                        <a:t>Camada de modelo OSI</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pPr rtl="0"/>
                      <a:r>
                        <a:rPr lang="pt-BR" sz="1400">
                          <a:solidFill>
                            <a:srgbClr val="FFFFFF"/>
                          </a:solidFill>
                          <a:latin typeface="Arial"/>
                        </a:rPr>
                        <a:t>Descrição</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pPr rtl="0"/>
                      <a:r>
                        <a:rPr lang="pt-BR" sz="1200">
                          <a:solidFill>
                            <a:srgbClr val="58585B"/>
                          </a:solidFill>
                          <a:latin typeface="Arial"/>
                        </a:rPr>
                        <a:t>7 - Aplicação</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lvl="0" rtl="0">
                        <a:buNone/>
                      </a:pPr>
                      <a:r>
                        <a:rPr lang="pt-BR" sz="1200" b="0" i="0" u="none" strike="noStrike">
                          <a:latin typeface="Arial"/>
                        </a:rPr>
                        <a:t>A camada de aplicação contém protocolos usados para comunicações processo a processo. </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pPr rtl="0"/>
                      <a:r>
                        <a:rPr lang="pt-BR" sz="1200">
                          <a:solidFill>
                            <a:srgbClr val="58585B"/>
                          </a:solidFill>
                          <a:latin typeface="Arial"/>
                        </a:rPr>
                        <a:t>6 - Apresentação</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lvl="0" rtl="0">
                        <a:buNone/>
                      </a:pPr>
                      <a:r>
                        <a:rPr lang="pt-BR" sz="1200" b="0" i="0" u="none" strike="noStrike" dirty="0">
                          <a:latin typeface="Arial"/>
                        </a:rPr>
                        <a:t>A camada de apresentação fornece uma representação típica dos dados transferidos entre os serviços da camada de aplicação. </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2"/>
                  </a:ext>
                </a:extLst>
              </a:tr>
              <a:tr h="0">
                <a:tc>
                  <a:txBody>
                    <a:bodyPr/>
                    <a:lstStyle/>
                    <a:p>
                      <a:pPr rtl="0"/>
                      <a:r>
                        <a:rPr lang="pt-BR" sz="1200">
                          <a:solidFill>
                            <a:srgbClr val="58585B"/>
                          </a:solidFill>
                          <a:latin typeface="Arial"/>
                        </a:rPr>
                        <a:t>5 - Sessão</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lvl="0" rtl="0">
                        <a:buNone/>
                      </a:pPr>
                      <a:r>
                        <a:rPr lang="pt-BR" sz="1200" b="0" i="0" u="none" strike="noStrike">
                          <a:latin typeface="Arial"/>
                        </a:rPr>
                        <a:t>A camada de sessão fornece serviços à camada de apresentação para organizar seu diálogo e gerenciar a troca de dados. </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pPr rtl="0"/>
                      <a:r>
                        <a:rPr lang="pt-BR" sz="1200">
                          <a:solidFill>
                            <a:srgbClr val="58585B"/>
                          </a:solidFill>
                          <a:latin typeface="Arial"/>
                        </a:rPr>
                        <a:t>4 - Transporte</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lvl="0" rtl="0">
                        <a:buNone/>
                      </a:pPr>
                      <a:r>
                        <a:rPr lang="pt-BR" sz="1200" b="0" i="0" u="none" strike="noStrike">
                          <a:latin typeface="Arial"/>
                        </a:rPr>
                        <a:t>A camada de transporte define serviços para segmentar, transferir e reagrupar os dados para comunicações individuais entre os dispositivos finais. </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4"/>
                  </a:ext>
                </a:extLst>
              </a:tr>
              <a:tr h="0">
                <a:tc>
                  <a:txBody>
                    <a:bodyPr/>
                    <a:lstStyle/>
                    <a:p>
                      <a:pPr rtl="0"/>
                      <a:r>
                        <a:rPr lang="pt-BR" sz="1200">
                          <a:solidFill>
                            <a:srgbClr val="58585B"/>
                          </a:solidFill>
                          <a:latin typeface="Arial"/>
                        </a:rPr>
                        <a:t>3 - Rede</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lvl="0" rtl="0">
                        <a:buNone/>
                      </a:pPr>
                      <a:r>
                        <a:rPr lang="pt-BR" sz="1200" b="0" i="0" u="none" strike="noStrike">
                          <a:latin typeface="Arial"/>
                        </a:rPr>
                        <a:t>A camada de rede fornece serviços para trocar dados individuais pela rede entre dispositivos finais identificados. </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r h="0">
                <a:tc>
                  <a:txBody>
                    <a:bodyPr/>
                    <a:lstStyle/>
                    <a:p>
                      <a:pPr rtl="0"/>
                      <a:r>
                        <a:rPr lang="pt-BR" sz="1200">
                          <a:solidFill>
                            <a:srgbClr val="58585B"/>
                          </a:solidFill>
                          <a:latin typeface="Arial"/>
                        </a:rPr>
                        <a:t>2 - Enlace de dados</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lvl="0" rtl="0">
                        <a:buNone/>
                      </a:pPr>
                      <a:r>
                        <a:rPr lang="pt-BR" sz="1200" b="0" i="0" u="none" strike="noStrike">
                          <a:latin typeface="Arial"/>
                        </a:rPr>
                        <a:t>Os protocolos da camada de enlace de dados descrevem métodos para trocar quadros de dados entre dispositivos por meio de mídia compartilhada. </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6"/>
                  </a:ext>
                </a:extLst>
              </a:tr>
              <a:tr h="0">
                <a:tc>
                  <a:txBody>
                    <a:bodyPr/>
                    <a:lstStyle/>
                    <a:p>
                      <a:pPr rtl="0"/>
                      <a:r>
                        <a:rPr lang="pt-BR" sz="1200">
                          <a:solidFill>
                            <a:srgbClr val="58585B"/>
                          </a:solidFill>
                          <a:latin typeface="Arial"/>
                        </a:rPr>
                        <a:t>1 - Físico</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lvl="0" rtl="0">
                        <a:buNone/>
                      </a:pPr>
                      <a:r>
                        <a:rPr lang="pt-BR" sz="1200" b="0" i="0" u="none" strike="noStrike" dirty="0">
                          <a:latin typeface="Arial"/>
                        </a:rPr>
                        <a:t>Os protocolos da camada física descrevem os meios mecânicos, elétricos, funcionais e procedimentais para ativar, manter e desativar conexões físicas para uma transmissão de bits de e para um dispositivo de rede. </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7"/>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27</a:t>
            </a:fld>
            <a:endParaRPr b="0"/>
          </a:p>
        </p:txBody>
      </p:sp>
    </p:spTree>
    <p:extLst>
      <p:ext uri="{BB962C8B-B14F-4D97-AF65-F5344CB8AC3E}">
        <p14:creationId xmlns:p14="http://schemas.microsoft.com/office/powerpoint/2010/main" val="426956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dirty="0">
                <a:solidFill>
                  <a:srgbClr val="024C69"/>
                </a:solidFill>
                <a:latin typeface="Arial" pitchFamily="34" charset="0"/>
                <a:ea typeface="Arial" pitchFamily="34" charset="-122"/>
                <a:cs typeface="Arial" pitchFamily="34" charset="-120"/>
              </a:rPr>
              <a:t> Modelos de Comunicação de Rede</a:t>
            </a:r>
          </a:p>
        </p:txBody>
      </p:sp>
      <p:sp>
        <p:nvSpPr>
          <p:cNvPr id="3" name="Text 0"/>
          <p:cNvSpPr>
            <a:spLocks noGrp="1"/>
          </p:cNvSpPr>
          <p:nvPr>
            <p:ph type="body" idx="100" hasCustomPrompt="1"/>
          </p:nvPr>
        </p:nvSpPr>
        <p:spPr>
          <a:xfrm>
            <a:off x="0" y="274320"/>
            <a:ext cx="9144000" cy="429165"/>
          </a:xfrm>
          <a:prstGeom prst="rect">
            <a:avLst/>
          </a:prstGeom>
          <a:noFill/>
          <a:ln/>
        </p:spPr>
        <p:txBody>
          <a:bodyPr wrap="square" rtlCol="0" anchor="t"/>
          <a:lstStyle/>
          <a:p>
            <a:pPr marL="0" indent="0" rtl="0">
              <a:buNone/>
            </a:pPr>
            <a:r>
              <a:rPr lang="pt-BR" sz="2200" dirty="0">
                <a:solidFill>
                  <a:srgbClr val="024C69"/>
                </a:solidFill>
                <a:latin typeface="Arial" pitchFamily="34" charset="0"/>
                <a:ea typeface="Arial" pitchFamily="34" charset="-122"/>
                <a:cs typeface="Arial" pitchFamily="34" charset="-120"/>
              </a:rPr>
              <a:t>Comparação entre os Modelos OSI e TCP/IP</a:t>
            </a:r>
          </a:p>
        </p:txBody>
      </p:sp>
      <p:sp>
        <p:nvSpPr>
          <p:cNvPr id="5" name="Text 2"/>
          <p:cNvSpPr/>
          <p:nvPr/>
        </p:nvSpPr>
        <p:spPr>
          <a:xfrm>
            <a:off x="462359" y="860844"/>
            <a:ext cx="8229600" cy="1806156"/>
          </a:xfrm>
          <a:prstGeom prst="rect">
            <a:avLst/>
          </a:prstGeom>
          <a:noFill/>
          <a:ln/>
        </p:spPr>
        <p:txBody>
          <a:bodyPr wrap="square" lIns="91440" tIns="45720" rIns="91440" bIns="45720" rtlCol="0" anchor="t"/>
          <a:lstStyle/>
          <a:p>
            <a:pPr marL="285750" indent="-285750" rtl="0">
              <a:buFont typeface="Arial"/>
              <a:buChar char="•"/>
            </a:pPr>
            <a:r>
              <a:rPr lang="pt-BR" sz="1400" dirty="0">
                <a:latin typeface="Arial"/>
                <a:ea typeface="+mn-lt"/>
                <a:cs typeface="+mn-lt"/>
              </a:rPr>
              <a:t>Porque o TCP/IP é a suíte de protocolos usada para comunicações na internet, por que também precisamos aprender o modelo OSI? </a:t>
            </a:r>
          </a:p>
          <a:p>
            <a:pPr marL="285750" indent="-285750" rtl="0">
              <a:buFont typeface="Arial"/>
              <a:buChar char="•"/>
            </a:pPr>
            <a:r>
              <a:rPr lang="pt-BR" sz="1400" dirty="0">
                <a:latin typeface="Arial"/>
                <a:ea typeface="+mn-lt"/>
                <a:cs typeface="+mn-lt"/>
              </a:rPr>
              <a:t>O modelo TCP/IP visualiza as interações dos vários protocolos que compõem a suíte de protocolos TCP/IP. </a:t>
            </a:r>
          </a:p>
          <a:p>
            <a:pPr marL="285750" indent="-285750" rtl="0">
              <a:buFont typeface="Arial"/>
              <a:buChar char="•"/>
            </a:pPr>
            <a:r>
              <a:rPr lang="pt-BR" sz="1400" dirty="0">
                <a:latin typeface="Arial"/>
                <a:ea typeface="+mn-lt"/>
                <a:cs typeface="+mn-lt"/>
              </a:rPr>
              <a:t>Ele não descreve as funções gerais que são necessárias para todas as comunicações em rede. </a:t>
            </a:r>
          </a:p>
          <a:p>
            <a:pPr marL="285750" indent="-285750" rtl="0">
              <a:buFont typeface="Arial"/>
              <a:buChar char="•"/>
            </a:pPr>
            <a:r>
              <a:rPr lang="pt-BR" sz="1400" dirty="0">
                <a:latin typeface="Arial"/>
                <a:ea typeface="+mn-lt"/>
                <a:cs typeface="+mn-lt"/>
              </a:rPr>
              <a:t>Ele descreve as funções de rede específicas desses protocolos na suíte de protocolos TCP/IP. </a:t>
            </a:r>
          </a:p>
          <a:p>
            <a:pPr marL="285750" indent="-285750" rtl="0">
              <a:buFont typeface="Arial"/>
              <a:buChar char="•"/>
            </a:pPr>
            <a:r>
              <a:rPr lang="pt-BR" sz="1400" dirty="0">
                <a:latin typeface="Arial"/>
                <a:ea typeface="+mn-lt"/>
                <a:cs typeface="+mn-lt"/>
              </a:rPr>
              <a:t>Os protocolos que compõem a suíte de protocolos TCP/IP podem ser descritos em termos do modelo de referência OSI. </a:t>
            </a:r>
          </a:p>
          <a:p>
            <a:pPr marL="285750" indent="-285750">
              <a:buFont typeface="Arial"/>
              <a:buChar char="•"/>
            </a:pPr>
            <a:endParaRPr lang="en-US" sz="1400" dirty="0">
              <a:solidFill>
                <a:srgbClr val="000000"/>
              </a:solidFill>
              <a:latin typeface="Arial"/>
              <a:cs typeface="Arial"/>
            </a:endParaRPr>
          </a:p>
          <a:p>
            <a:pPr marL="285750" indent="-285750">
              <a:buFont typeface="Arial"/>
              <a:buChar char="•"/>
            </a:pPr>
            <a:endParaRPr lang="en-US" sz="1400" dirty="0">
              <a:latin typeface="Arial"/>
              <a:cs typeface="Arial"/>
            </a:endParaRPr>
          </a:p>
        </p:txBody>
      </p:sp>
      <p:sp>
        <p:nvSpPr>
          <p:cNvPr id="6" name="CaixaDeTexto 5">
            <a:extLst>
              <a:ext uri="{FF2B5EF4-FFF2-40B4-BE49-F238E27FC236}">
                <a16:creationId xmlns:a16="http://schemas.microsoft.com/office/drawing/2014/main" id="{62CDBABD-4B5A-193D-25B5-CAA489004A52}"/>
              </a:ext>
            </a:extLst>
          </p:cNvPr>
          <p:cNvSpPr txBox="1"/>
          <p:nvPr/>
        </p:nvSpPr>
        <p:spPr>
          <a:xfrm>
            <a:off x="463713" y="3057348"/>
            <a:ext cx="4603587"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rtl="0">
              <a:buFont typeface="Arial,Sans-Serif"/>
              <a:buChar char="•"/>
            </a:pPr>
            <a:r>
              <a:rPr lang="pt-BR" sz="1400" dirty="0">
                <a:latin typeface="Arial"/>
                <a:cs typeface="Arial"/>
              </a:rPr>
              <a:t>As funções que ocorrem na camada de Internet do modelo TCP/IP estão incluídas na camada  de rede do modelo OSI, como mostrado na figura. </a:t>
            </a:r>
          </a:p>
          <a:p>
            <a:pPr marL="285750" indent="-285750" rtl="0">
              <a:buFont typeface="Arial,Sans-Serif"/>
              <a:buChar char="•"/>
            </a:pPr>
            <a:r>
              <a:rPr lang="pt-BR" sz="1400" dirty="0">
                <a:latin typeface="Arial"/>
                <a:cs typeface="Arial"/>
              </a:rPr>
              <a:t>A funcionalidade da camada de transporte é a mesma entre os dois modelos. </a:t>
            </a:r>
          </a:p>
        </p:txBody>
      </p:sp>
      <p:pic>
        <p:nvPicPr>
          <p:cNvPr id="4" name="Imagem 5" descr="Uma imagem contendo Gráfico&#10;&#10;Descrição gerada automaticamente">
            <a:extLst>
              <a:ext uri="{FF2B5EF4-FFF2-40B4-BE49-F238E27FC236}">
                <a16:creationId xmlns:a16="http://schemas.microsoft.com/office/drawing/2014/main" id="{10687197-DDA9-646E-47BD-52FE7BCE0E79}"/>
              </a:ext>
            </a:extLst>
          </p:cNvPr>
          <p:cNvPicPr>
            <a:picLocks noChangeAspect="1"/>
          </p:cNvPicPr>
          <p:nvPr/>
        </p:nvPicPr>
        <p:blipFill>
          <a:blip r:embed="rId3"/>
          <a:stretch>
            <a:fillRect/>
          </a:stretch>
        </p:blipFill>
        <p:spPr>
          <a:xfrm>
            <a:off x="5289393" y="2464699"/>
            <a:ext cx="3109822" cy="2127690"/>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28</a:t>
            </a:fld>
            <a:endParaRPr b="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dirty="0">
                <a:solidFill>
                  <a:srgbClr val="024C69"/>
                </a:solidFill>
                <a:latin typeface="Arial" pitchFamily="34" charset="0"/>
                <a:ea typeface="Arial" pitchFamily="34" charset="-122"/>
                <a:cs typeface="Arial" pitchFamily="34" charset="-120"/>
              </a:rPr>
              <a:t> Modelos de Comunicação de Rede</a:t>
            </a:r>
          </a:p>
        </p:txBody>
      </p:sp>
      <p:sp>
        <p:nvSpPr>
          <p:cNvPr id="3" name="Text 0"/>
          <p:cNvSpPr>
            <a:spLocks noGrp="1"/>
          </p:cNvSpPr>
          <p:nvPr>
            <p:ph type="body" idx="100" hasCustomPrompt="1"/>
          </p:nvPr>
        </p:nvSpPr>
        <p:spPr>
          <a:xfrm>
            <a:off x="0" y="274320"/>
            <a:ext cx="9144000" cy="450731"/>
          </a:xfrm>
          <a:prstGeom prst="rect">
            <a:avLst/>
          </a:prstGeom>
          <a:noFill/>
          <a:ln/>
        </p:spPr>
        <p:txBody>
          <a:bodyPr wrap="square" lIns="91440" tIns="45720" rIns="91440" bIns="45720" rtlCol="0" anchor="t"/>
          <a:lstStyle/>
          <a:p>
            <a:pPr rtl="0"/>
            <a:r>
              <a:rPr lang="pt-BR" sz="2200">
                <a:solidFill>
                  <a:srgbClr val="024C69"/>
                </a:solidFill>
                <a:latin typeface="Arial"/>
                <a:cs typeface="Arial"/>
              </a:rPr>
              <a:t>Comparação entre Modelo OSI e Modelo TCP/IP</a:t>
            </a:r>
            <a:r>
              <a:rPr lang="pt-BR">
                <a:latin typeface="Arial"/>
                <a:cs typeface="Arial"/>
              </a:rPr>
              <a:t> (Cont.)</a:t>
            </a:r>
          </a:p>
        </p:txBody>
      </p:sp>
      <p:sp>
        <p:nvSpPr>
          <p:cNvPr id="5" name="Text 2"/>
          <p:cNvSpPr/>
          <p:nvPr/>
        </p:nvSpPr>
        <p:spPr>
          <a:xfrm>
            <a:off x="462359" y="776062"/>
            <a:ext cx="8229600" cy="3757881"/>
          </a:xfrm>
          <a:prstGeom prst="rect">
            <a:avLst/>
          </a:prstGeom>
          <a:noFill/>
          <a:ln/>
        </p:spPr>
        <p:txBody>
          <a:bodyPr wrap="square" lIns="91440" tIns="45720" rIns="91440" bIns="45720" rtlCol="0" anchor="t"/>
          <a:lstStyle/>
          <a:p>
            <a:pPr marL="285750" indent="-285750" rtl="0">
              <a:buFont typeface="Arial"/>
              <a:buChar char="•"/>
            </a:pPr>
            <a:r>
              <a:rPr lang="pt-BR" sz="1300" dirty="0">
                <a:latin typeface="Arial"/>
                <a:ea typeface="+mn-lt"/>
                <a:cs typeface="+mn-lt"/>
              </a:rPr>
              <a:t>As principais semelhanças estão nas camadas de transporte e rede; no entanto, os dois modelos diferem em como eles se relacionam com as camadas acima e abaixo de cada camada: </a:t>
            </a:r>
          </a:p>
          <a:p>
            <a:pPr marL="742950" lvl="1" indent="-285750" rtl="0">
              <a:buFont typeface="Arial"/>
              <a:buChar char="•"/>
            </a:pPr>
            <a:r>
              <a:rPr lang="pt-BR" sz="1300" dirty="0">
                <a:latin typeface="Arial"/>
                <a:ea typeface="+mn-lt"/>
                <a:cs typeface="+mn-lt"/>
              </a:rPr>
              <a:t>A Camada 3 do modelo OSI, camada de rede, é mapeada diretamente para a camada de Internet TCP/IP. Esta camada descreve protocolos que tratam dos endereçamentos e roteamentos das mensagens através da internetwork. </a:t>
            </a:r>
          </a:p>
          <a:p>
            <a:pPr marL="285750" indent="-285750">
              <a:buFont typeface="Arial"/>
              <a:buChar char="•"/>
            </a:pPr>
            <a:endParaRPr lang="en-US" sz="1300" dirty="0">
              <a:latin typeface="Arial"/>
              <a:cs typeface="Arial"/>
            </a:endParaRPr>
          </a:p>
          <a:p>
            <a:pPr marL="742950" lvl="1" indent="-285750" rtl="0">
              <a:buFont typeface="Arial"/>
              <a:buChar char="•"/>
            </a:pPr>
            <a:r>
              <a:rPr lang="pt-BR" sz="1300" dirty="0">
                <a:latin typeface="Arial"/>
                <a:ea typeface="+mn-lt"/>
                <a:cs typeface="+mn-lt"/>
              </a:rPr>
              <a:t>A Camada 4 OSI , a camada de transporte, mapeia diretamente para a camada de transporte TCP/IP. Essa camada descreve os serviços e as funções gerais que fornecem uma entrega ordenada e confiável de dados entre os hosts origem e destino. </a:t>
            </a:r>
          </a:p>
          <a:p>
            <a:pPr marL="285750" indent="-285750">
              <a:buFont typeface="Arial"/>
              <a:buChar char="•"/>
            </a:pPr>
            <a:endParaRPr lang="en-US" sz="1300" dirty="0">
              <a:latin typeface="Arial"/>
              <a:cs typeface="Arial"/>
            </a:endParaRPr>
          </a:p>
          <a:p>
            <a:pPr marL="742950" lvl="1" indent="-285750" rtl="0">
              <a:buFont typeface="Arial"/>
              <a:buChar char="•"/>
            </a:pPr>
            <a:r>
              <a:rPr lang="pt-BR" sz="1300" dirty="0">
                <a:latin typeface="Arial"/>
                <a:ea typeface="+mn-lt"/>
                <a:cs typeface="+mn-lt"/>
              </a:rPr>
              <a:t>A camada de aplicação  TCP/IP inclui vários protocolos que fornecem funcionalidade específica para uma variedade de aplicações do usuário final. As camadas 5, 6 e 7 do modelo OSI são usadas como referências para desenvolvedores e fornecedores de software de aplicação para produzir aplicações que operam em redes. </a:t>
            </a:r>
          </a:p>
          <a:p>
            <a:pPr marL="285750" indent="-285750">
              <a:buFont typeface="Arial"/>
              <a:buChar char="•"/>
            </a:pPr>
            <a:endParaRPr lang="en-US" sz="1300" dirty="0">
              <a:latin typeface="Arial"/>
              <a:cs typeface="Arial"/>
            </a:endParaRPr>
          </a:p>
          <a:p>
            <a:pPr marL="742950" lvl="1" indent="-285750" rtl="0">
              <a:buFont typeface="Arial"/>
              <a:buChar char="•"/>
            </a:pPr>
            <a:r>
              <a:rPr lang="pt-BR" sz="1300" dirty="0">
                <a:latin typeface="Arial"/>
                <a:ea typeface="+mn-lt"/>
                <a:cs typeface="+mn-lt"/>
              </a:rPr>
              <a:t>Os modelos TCP/IP e OSI geralmente se referem a protocolos em várias camadas porque o modelo OSI separa a camada de enlace de dados da camada física, que geralmente se refere a essas camadas inferiores.</a:t>
            </a:r>
          </a:p>
          <a:p>
            <a:endParaRPr lang="en-US" sz="1400" dirty="0">
              <a:latin typeface="Arial"/>
              <a:cs typeface="Arial"/>
            </a:endParaRPr>
          </a:p>
          <a:p>
            <a:endParaRPr lang="en-US" sz="1400" dirty="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29</a:t>
            </a:fld>
            <a:endParaRPr b="0"/>
          </a:p>
        </p:txBody>
      </p:sp>
    </p:spTree>
    <p:extLst>
      <p:ext uri="{BB962C8B-B14F-4D97-AF65-F5344CB8AC3E}">
        <p14:creationId xmlns:p14="http://schemas.microsoft.com/office/powerpoint/2010/main" val="79476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358140"/>
          </a:xfrm>
          <a:prstGeom prst="rect">
            <a:avLst/>
          </a:prstGeom>
          <a:noFill/>
          <a:ln/>
        </p:spPr>
        <p:txBody>
          <a:bodyPr wrap="square" rtlCol="0" anchor="t"/>
          <a:lstStyle/>
          <a:p>
            <a:pPr marL="0" indent="0" rtl="0">
              <a:buNone/>
            </a:pPr>
            <a:r>
              <a:rPr lang="pt-BR" sz="2200">
                <a:solidFill>
                  <a:srgbClr val="024C69"/>
                </a:solidFill>
                <a:latin typeface="Arial" pitchFamily="34" charset="0"/>
                <a:ea typeface="Arial" pitchFamily="34" charset="-122"/>
                <a:cs typeface="Arial" pitchFamily="34" charset="-120"/>
              </a:rPr>
              <a:t>O Que Esperar Neste Módulo</a:t>
            </a:r>
          </a:p>
        </p:txBody>
      </p:sp>
      <p:sp>
        <p:nvSpPr>
          <p:cNvPr id="3" name="Text 1"/>
          <p:cNvSpPr/>
          <p:nvPr/>
        </p:nvSpPr>
        <p:spPr>
          <a:xfrm>
            <a:off x="-1" y="457200"/>
            <a:ext cx="8821783" cy="358140"/>
          </a:xfrm>
          <a:prstGeom prst="rect">
            <a:avLst/>
          </a:prstGeom>
          <a:noFill/>
          <a:ln/>
        </p:spPr>
        <p:txBody>
          <a:bodyPr wrap="square" rtlCol="0" anchor="t"/>
          <a:lstStyle/>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r>
              <a:rPr kumimoji="0" lang="pt-BR" sz="1400" b="0" i="0" u="none" strike="noStrike" kern="1200" cap="none" spc="0" normalizeH="0" baseline="0" dirty="0">
                <a:ln>
                  <a:noFill/>
                </a:ln>
                <a:solidFill>
                  <a:srgbClr val="000000"/>
                </a:solidFill>
                <a:effectLst/>
                <a:uLnTx/>
                <a:uFillTx/>
                <a:latin typeface="Arial"/>
                <a:ea typeface="ＭＳ Ｐゴシック" charset="0"/>
              </a:rPr>
              <a:t>Para facilitar o aprendizado, os seguintes recursos da interface do usuário podem ser incluídos neste módulo:</a:t>
            </a:r>
          </a:p>
          <a:p>
            <a:pPr marL="169863" marR="0" lvl="0" indent="-169863"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Char char="§"/>
              <a:tabLst/>
              <a:defRPr/>
            </a:pPr>
            <a:endParaRPr kumimoji="0" lang="en-US" sz="1500" b="0" i="0" u="none" strike="noStrike" kern="1200" cap="none" spc="0" normalizeH="0" baseline="0" noProof="0" dirty="0">
              <a:ln>
                <a:noFill/>
              </a:ln>
              <a:solidFill>
                <a:srgbClr val="000000"/>
              </a:solidFill>
              <a:effectLst/>
              <a:uLnTx/>
              <a:uFillTx/>
              <a:latin typeface="Arial"/>
              <a:ea typeface="ＭＳ Ｐゴシック" charset="0"/>
            </a:endParaRPr>
          </a:p>
          <a:p>
            <a:pPr marL="169863" marR="0" lvl="0" indent="-169863"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Char char="§"/>
              <a:tabLst/>
              <a:defRPr/>
            </a:pPr>
            <a:endParaRPr kumimoji="0" lang="en-US" sz="1500" b="0" i="0" u="none" strike="noStrike" kern="1200" cap="none" spc="0" normalizeH="0" baseline="0" noProof="0" dirty="0">
              <a:ln>
                <a:noFill/>
              </a:ln>
              <a:solidFill>
                <a:srgbClr val="000000"/>
              </a:solidFill>
              <a:effectLst/>
              <a:uLnTx/>
              <a:uFillTx/>
              <a:latin typeface="Arial"/>
              <a:ea typeface="ＭＳ Ｐゴシック" charset="0"/>
            </a:endParaRPr>
          </a:p>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endParaRPr kumimoji="0" lang="en-US" sz="1500" b="0" i="0" u="none" strike="noStrike" kern="1200" cap="none" spc="0" normalizeH="0" baseline="0" noProof="0" dirty="0">
              <a:ln>
                <a:noFill/>
              </a:ln>
              <a:solidFill>
                <a:srgbClr val="000000"/>
              </a:solidFill>
              <a:effectLst/>
              <a:uLnTx/>
              <a:uFillTx/>
              <a:latin typeface="Arial"/>
              <a:ea typeface="ＭＳ Ｐゴシック" charset="0"/>
            </a:endParaRPr>
          </a:p>
        </p:txBody>
      </p:sp>
      <p:graphicFrame>
        <p:nvGraphicFramePr>
          <p:cNvPr id="6" name="Table 5">
            <a:extLst>
              <a:ext uri="{FF2B5EF4-FFF2-40B4-BE49-F238E27FC236}">
                <a16:creationId xmlns:a16="http://schemas.microsoft.com/office/drawing/2014/main" id="{CEA739AB-83E7-3356-BA00-BC3B68876B93}"/>
              </a:ext>
            </a:extLst>
          </p:cNvPr>
          <p:cNvGraphicFramePr>
            <a:graphicFrameLocks noGrp="1"/>
          </p:cNvGraphicFramePr>
          <p:nvPr>
            <p:extLst>
              <p:ext uri="{D42A27DB-BD31-4B8C-83A1-F6EECF244321}">
                <p14:modId xmlns:p14="http://schemas.microsoft.com/office/powerpoint/2010/main" val="3058283137"/>
              </p:ext>
            </p:extLst>
          </p:nvPr>
        </p:nvGraphicFramePr>
        <p:xfrm>
          <a:off x="214568" y="936299"/>
          <a:ext cx="8711718" cy="3606567"/>
        </p:xfrm>
        <a:graphic>
          <a:graphicData uri="http://schemas.openxmlformats.org/drawingml/2006/table">
            <a:tbl>
              <a:tblPr firstRow="1" bandRow="1">
                <a:tableStyleId>{5C22544A-7EE6-4342-B048-85BDC9FD1C3A}</a:tableStyleId>
              </a:tblPr>
              <a:tblGrid>
                <a:gridCol w="2263897">
                  <a:extLst>
                    <a:ext uri="{9D8B030D-6E8A-4147-A177-3AD203B41FA5}">
                      <a16:colId xmlns:a16="http://schemas.microsoft.com/office/drawing/2014/main" val="200107645"/>
                    </a:ext>
                  </a:extLst>
                </a:gridCol>
                <a:gridCol w="6447821">
                  <a:extLst>
                    <a:ext uri="{9D8B030D-6E8A-4147-A177-3AD203B41FA5}">
                      <a16:colId xmlns:a16="http://schemas.microsoft.com/office/drawing/2014/main" val="2648404099"/>
                    </a:ext>
                  </a:extLst>
                </a:gridCol>
              </a:tblGrid>
              <a:tr h="265091">
                <a:tc>
                  <a:txBody>
                    <a:bodyPr/>
                    <a:lstStyle/>
                    <a:p>
                      <a:pPr rtl="0"/>
                      <a:r>
                        <a:rPr lang="pt-BR" sz="1400">
                          <a:latin typeface="Arial" panose="020B0604020202020204" pitchFamily="34" charset="0"/>
                          <a:cs typeface="Arial" panose="020B0604020202020204" pitchFamily="34" charset="0"/>
                        </a:rPr>
                        <a:t>Recurso</a:t>
                      </a:r>
                    </a:p>
                  </a:txBody>
                  <a:tcPr/>
                </a:tc>
                <a:tc>
                  <a:txBody>
                    <a:bodyPr/>
                    <a:lstStyle/>
                    <a:p>
                      <a:pPr rtl="0"/>
                      <a:r>
                        <a:rPr lang="pt-BR" sz="1400">
                          <a:latin typeface="Arial" panose="020B0604020202020204" pitchFamily="34" charset="0"/>
                          <a:cs typeface="Arial" panose="020B0604020202020204" pitchFamily="34" charset="0"/>
                        </a:rPr>
                        <a:t>Descrição</a:t>
                      </a:r>
                    </a:p>
                  </a:txBody>
                  <a:tcPr/>
                </a:tc>
                <a:extLst>
                  <a:ext uri="{0D108BD9-81ED-4DB2-BD59-A6C34878D82A}">
                    <a16:rowId xmlns:a16="http://schemas.microsoft.com/office/drawing/2014/main" val="367710602"/>
                  </a:ext>
                </a:extLst>
              </a:tr>
              <a:tr h="331556">
                <a:tc>
                  <a:txBody>
                    <a:bodyPr/>
                    <a:lstStyle/>
                    <a:p>
                      <a:pPr algn="l" rtl="0" fontAlgn="b"/>
                      <a:r>
                        <a:rPr lang="pt-BR" sz="1400" b="0" i="0" u="none" strike="noStrike" dirty="0">
                          <a:solidFill>
                            <a:srgbClr val="000000"/>
                          </a:solidFill>
                          <a:effectLst/>
                          <a:latin typeface="Arial" panose="020B0604020202020204" pitchFamily="34" charset="0"/>
                          <a:cs typeface="Arial" panose="020B0604020202020204" pitchFamily="34" charset="0"/>
                        </a:rPr>
                        <a:t>Avatar</a:t>
                      </a:r>
                    </a:p>
                  </a:txBody>
                  <a:tcPr marL="9525" marR="9525" marT="9525" marB="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400">
                          <a:latin typeface="Arial" panose="020B0604020202020204" pitchFamily="34" charset="0"/>
                          <a:cs typeface="Arial" panose="020B0604020202020204" pitchFamily="34" charset="0"/>
                        </a:rPr>
                        <a:t>Um personagem virtual, representando um especialista no assunto, acrescenta informações contextuais adicionais às habilidades que os alunos aprenderam e os ajuda a ligar os pontos, fazendo perguntas de reflexão aberta.</a:t>
                      </a:r>
                    </a:p>
                  </a:txBody>
                  <a:tcPr/>
                </a:tc>
                <a:extLst>
                  <a:ext uri="{0D108BD9-81ED-4DB2-BD59-A6C34878D82A}">
                    <a16:rowId xmlns:a16="http://schemas.microsoft.com/office/drawing/2014/main" val="3678002380"/>
                  </a:ext>
                </a:extLst>
              </a:tr>
              <a:tr h="331556">
                <a:tc>
                  <a:txBody>
                    <a:bodyPr/>
                    <a:lstStyle/>
                    <a:p>
                      <a:pPr algn="l" rtl="0" fontAlgn="b"/>
                      <a:r>
                        <a:rPr lang="pt-BR" sz="1400" b="0" i="0" u="none" strike="noStrike">
                          <a:solidFill>
                            <a:srgbClr val="000000"/>
                          </a:solidFill>
                          <a:effectLst/>
                          <a:latin typeface="Arial" panose="020B0604020202020204" pitchFamily="34" charset="0"/>
                          <a:cs typeface="Arial" panose="020B0604020202020204" pitchFamily="34" charset="0"/>
                        </a:rPr>
                        <a:t>Animações</a:t>
                      </a:r>
                    </a:p>
                  </a:txBody>
                  <a:tcPr marL="9525" marR="9525" marT="9525" marB="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400">
                          <a:latin typeface="Arial" panose="020B0604020202020204" pitchFamily="34" charset="0"/>
                          <a:cs typeface="Arial" panose="020B0604020202020204" pitchFamily="34" charset="0"/>
                        </a:rPr>
                        <a:t>Expor os alunos a novas competências e conceitos.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Arial" panose="020B0604020202020204" pitchFamily="34" charset="0"/>
                          <a:cs typeface="Arial" panose="020B0604020202020204" pitchFamily="34" charset="0"/>
                        </a:rPr>
                        <a:t>Vídeos</a:t>
                      </a:r>
                    </a:p>
                  </a:txBody>
                  <a:tcPr marL="9525" marR="9525" marT="9525" marB="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400">
                          <a:latin typeface="Arial" panose="020B0604020202020204" pitchFamily="34" charset="0"/>
                          <a:cs typeface="Arial" panose="020B0604020202020204" pitchFamily="34" charset="0"/>
                        </a:rPr>
                        <a:t>Exponha os alunos a novas habilidades e conceitos.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Arial" panose="020B0604020202020204" pitchFamily="34" charset="0"/>
                          <a:cs typeface="Arial" panose="020B0604020202020204" pitchFamily="34" charset="0"/>
                        </a:rPr>
                        <a:t>Verifique seu entendimento</a:t>
                      </a:r>
                    </a:p>
                  </a:txBody>
                  <a:tcPr marL="9525" marR="9525" marT="9525" marB="0" anchor="ctr"/>
                </a:tc>
                <a:tc>
                  <a:txBody>
                    <a:bodyPr/>
                    <a:lstStyle/>
                    <a:p>
                      <a:pPr rtl="0"/>
                      <a:r>
                        <a:rPr lang="pt-BR" sz="1400">
                          <a:latin typeface="Arial" panose="020B0604020202020204" pitchFamily="34" charset="0"/>
                          <a:cs typeface="Arial" panose="020B0604020202020204" pitchFamily="34" charset="0"/>
                        </a:rPr>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Arial" panose="020B0604020202020204" pitchFamily="34" charset="0"/>
                          <a:cs typeface="Arial" panose="020B0604020202020204" pitchFamily="34" charset="0"/>
                        </a:rPr>
                        <a:t>Atividades Interativas</a:t>
                      </a:r>
                    </a:p>
                  </a:txBody>
                  <a:tcPr marL="9525" marR="9525" marT="9525" marB="0" anchor="ctr"/>
                </a:tc>
                <a:tc>
                  <a:txBody>
                    <a:bodyPr/>
                    <a:lstStyle/>
                    <a:p>
                      <a:pPr rtl="0"/>
                      <a:r>
                        <a:rPr lang="pt-BR" sz="1400">
                          <a:latin typeface="Arial" panose="020B0604020202020204" pitchFamily="34" charset="0"/>
                          <a:cs typeface="Arial" panose="020B0604020202020204" pitchFamily="34" charset="0"/>
                        </a:rPr>
                        <a:t>Uma variedade de formatos para ajudar os alunos a avaliar a compreensão do conteúdo.</a:t>
                      </a:r>
                    </a:p>
                  </a:txBody>
                  <a:tcPr/>
                </a:tc>
                <a:extLst>
                  <a:ext uri="{0D108BD9-81ED-4DB2-BD59-A6C34878D82A}">
                    <a16:rowId xmlns:a16="http://schemas.microsoft.com/office/drawing/2014/main" val="3454703549"/>
                  </a:ext>
                </a:extLst>
              </a:tr>
              <a:tr h="215293">
                <a:tc>
                  <a:txBody>
                    <a:bodyPr/>
                    <a:lstStyle/>
                    <a:p>
                      <a:pPr algn="l" rtl="0" fontAlgn="b"/>
                      <a:r>
                        <a:rPr lang="pt-BR" sz="1400" b="0" i="0" u="none" strike="noStrike">
                          <a:solidFill>
                            <a:srgbClr val="000000"/>
                          </a:solidFill>
                          <a:effectLst/>
                          <a:latin typeface="Arial" panose="020B0604020202020204" pitchFamily="34" charset="0"/>
                          <a:cs typeface="Arial" panose="020B0604020202020204" pitchFamily="34" charset="0"/>
                        </a:rPr>
                        <a:t>Verificador de Sintaxe</a:t>
                      </a:r>
                    </a:p>
                  </a:txBody>
                  <a:tcPr marL="9525" marR="9525" marT="9525" marB="0" anchor="ctr"/>
                </a:tc>
                <a:tc>
                  <a:txBody>
                    <a:bodyPr/>
                    <a:lstStyle/>
                    <a:p>
                      <a:pPr rtl="0"/>
                      <a:r>
                        <a:rPr lang="pt-BR" sz="1400">
                          <a:latin typeface="Arial" panose="020B0604020202020204" pitchFamily="34" charset="0"/>
                          <a:cs typeface="Arial" panose="020B0604020202020204" pitchFamily="34" charset="0"/>
                        </a:rPr>
                        <a:t>Pequenas simulações que expõem os alunos à linha de comando da Cisco para praticar habilidades de configuração.</a:t>
                      </a:r>
                    </a:p>
                  </a:txBody>
                  <a:tcPr/>
                </a:tc>
                <a:extLst>
                  <a:ext uri="{0D108BD9-81ED-4DB2-BD59-A6C34878D82A}">
                    <a16:rowId xmlns:a16="http://schemas.microsoft.com/office/drawing/2014/main" val="2195331658"/>
                  </a:ext>
                </a:extLst>
              </a:tr>
              <a:tr h="265091">
                <a:tc>
                  <a:txBody>
                    <a:bodyPr/>
                    <a:lstStyle/>
                    <a:p>
                      <a:pPr algn="l" rtl="0" fontAlgn="b"/>
                      <a:r>
                        <a:rPr lang="pt-BR" sz="1400" b="0" i="0" u="none" strike="noStrike">
                          <a:solidFill>
                            <a:srgbClr val="000000"/>
                          </a:solidFill>
                          <a:effectLst/>
                          <a:latin typeface="Arial" panose="020B0604020202020204" pitchFamily="34" charset="0"/>
                          <a:cs typeface="Arial" panose="020B0604020202020204" pitchFamily="34" charset="0"/>
                        </a:rPr>
                        <a:t>Atividade do PT</a:t>
                      </a:r>
                    </a:p>
                  </a:txBody>
                  <a:tcPr marL="9525" marR="9525" marT="9525" marB="0" anchor="ctr"/>
                </a:tc>
                <a:tc>
                  <a:txBody>
                    <a:bodyPr/>
                    <a:lstStyle/>
                    <a:p>
                      <a:pPr rtl="0"/>
                      <a:r>
                        <a:rPr lang="pt-BR" sz="1400" dirty="0">
                          <a:latin typeface="Arial" panose="020B0604020202020204" pitchFamily="34" charset="0"/>
                          <a:cs typeface="Arial" panose="020B0604020202020204" pitchFamily="34" charset="0"/>
                        </a:rPr>
                        <a:t>Atividades de simulação e modelagem projetadas para explorar, adquirir, reforçar e expandir habilidades.</a:t>
                      </a:r>
                    </a:p>
                  </a:txBody>
                  <a:tcPr/>
                </a:tc>
                <a:extLst>
                  <a:ext uri="{0D108BD9-81ED-4DB2-BD59-A6C34878D82A}">
                    <a16:rowId xmlns:a16="http://schemas.microsoft.com/office/drawing/2014/main" val="3727131555"/>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3</a:t>
            </a:fld>
            <a:endParaRPr b="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770019"/>
            <a:ext cx="8229600" cy="1676400"/>
          </a:xfrm>
          <a:prstGeom prst="rect">
            <a:avLst/>
          </a:prstGeom>
          <a:noFill/>
          <a:ln/>
        </p:spPr>
        <p:txBody>
          <a:bodyPr wrap="square" rtlCol="0"/>
          <a:lstStyle/>
          <a:p>
            <a:pPr marL="0" indent="0" rtl="0">
              <a:buNone/>
            </a:pPr>
            <a:r>
              <a:rPr lang="pt-BR" sz="4600" dirty="0">
                <a:solidFill>
                  <a:srgbClr val="B1E8FA"/>
                </a:solidFill>
                <a:latin typeface="Arial" pitchFamily="34" charset="0"/>
                <a:ea typeface="Arial" pitchFamily="34" charset="-122"/>
                <a:cs typeface="Arial" pitchFamily="34" charset="-120"/>
              </a:rPr>
              <a:t>5.4 Resumo - Princípios de Comunicação</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30</a:t>
            </a:fld>
            <a:endParaRPr b="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dirty="0">
                <a:solidFill>
                  <a:srgbClr val="024C69"/>
                </a:solidFill>
                <a:latin typeface="Arial" pitchFamily="34" charset="0"/>
                <a:ea typeface="Arial" pitchFamily="34" charset="-122"/>
                <a:cs typeface="Arial" pitchFamily="34" charset="-120"/>
              </a:rPr>
              <a:t> Princípios de Comunicação</a:t>
            </a:r>
          </a:p>
        </p:txBody>
      </p:sp>
      <p:sp>
        <p:nvSpPr>
          <p:cNvPr id="3" name="Text 0"/>
          <p:cNvSpPr>
            <a:spLocks noGrp="1"/>
          </p:cNvSpPr>
          <p:nvPr>
            <p:ph type="body" idx="100" hasCustomPrompt="1"/>
          </p:nvPr>
        </p:nvSpPr>
        <p:spPr>
          <a:xfrm>
            <a:off x="0" y="274320"/>
            <a:ext cx="9144000" cy="386033"/>
          </a:xfrm>
          <a:prstGeom prst="rect">
            <a:avLst/>
          </a:prstGeom>
          <a:noFill/>
          <a:ln/>
        </p:spPr>
        <p:txBody>
          <a:bodyPr wrap="square" rtlCol="0" anchor="t"/>
          <a:lstStyle/>
          <a:p>
            <a:pPr marL="0" indent="0" rtl="0">
              <a:buNone/>
            </a:pPr>
            <a:r>
              <a:rPr lang="pt-BR" sz="2200" dirty="0">
                <a:solidFill>
                  <a:srgbClr val="024C69"/>
                </a:solidFill>
                <a:latin typeface="Arial" pitchFamily="34" charset="0"/>
                <a:ea typeface="Arial" pitchFamily="34" charset="-122"/>
                <a:cs typeface="Arial" pitchFamily="34" charset="-120"/>
              </a:rPr>
              <a:t>O que aprendi neste Módulo?</a:t>
            </a:r>
          </a:p>
        </p:txBody>
      </p:sp>
      <p:sp>
        <p:nvSpPr>
          <p:cNvPr id="5" name="Text 2"/>
          <p:cNvSpPr/>
          <p:nvPr/>
        </p:nvSpPr>
        <p:spPr>
          <a:xfrm>
            <a:off x="180578" y="822385"/>
            <a:ext cx="8606371" cy="3635315"/>
          </a:xfrm>
          <a:prstGeom prst="rect">
            <a:avLst/>
          </a:prstGeom>
          <a:noFill/>
          <a:ln/>
        </p:spPr>
        <p:txBody>
          <a:bodyPr wrap="square" lIns="91440" tIns="45720" rIns="91440" bIns="45720" rtlCol="0" anchor="t"/>
          <a:lstStyle/>
          <a:p>
            <a:pPr marL="285750" indent="-285750" rtl="0">
              <a:buFont typeface="Arial"/>
              <a:buChar char="•"/>
            </a:pPr>
            <a:r>
              <a:rPr lang="pt-BR" sz="1300" dirty="0">
                <a:latin typeface="Arial"/>
                <a:ea typeface="+mn-lt"/>
                <a:cs typeface="+mn-lt"/>
              </a:rPr>
              <a:t>Os protocolos são necessários para que os computadores se comuniquem corretamente na rede. </a:t>
            </a:r>
          </a:p>
          <a:p>
            <a:pPr marL="285750" indent="-285750" rtl="0">
              <a:buFont typeface="Arial"/>
              <a:buChar char="•"/>
            </a:pPr>
            <a:r>
              <a:rPr lang="pt-BR" sz="1300" dirty="0">
                <a:latin typeface="Arial"/>
                <a:ea typeface="+mn-lt"/>
                <a:cs typeface="+mn-lt"/>
              </a:rPr>
              <a:t>Isso inclui formato de mensagem, tamanho de mensagem, temporização, codificação, encapsulamento e padrões de mensagem. </a:t>
            </a:r>
          </a:p>
          <a:p>
            <a:pPr marL="285750" indent="-285750" rtl="0">
              <a:buFont typeface="Arial"/>
              <a:buChar char="•"/>
            </a:pPr>
            <a:r>
              <a:rPr lang="pt-BR" sz="1300" dirty="0">
                <a:latin typeface="Arial"/>
                <a:ea typeface="+mn-lt"/>
                <a:cs typeface="+mn-lt"/>
              </a:rPr>
              <a:t>As topologias nos permitem ver a rede usando a representação de dispositivos finais e dispositivos intermediários. </a:t>
            </a:r>
          </a:p>
          <a:p>
            <a:pPr marL="285750" indent="-285750" rtl="0">
              <a:buFont typeface="Arial"/>
              <a:buChar char="•"/>
            </a:pPr>
            <a:r>
              <a:rPr lang="pt-BR" sz="1300" dirty="0">
                <a:latin typeface="Arial"/>
                <a:ea typeface="+mn-lt"/>
                <a:cs typeface="+mn-lt"/>
              </a:rPr>
              <a:t>A única coisa que um dispositivo vê é a sua informação de endereçamento. </a:t>
            </a:r>
          </a:p>
          <a:p>
            <a:pPr marL="285750" indent="-285750" rtl="0">
              <a:buFont typeface="Arial"/>
              <a:buChar char="•"/>
            </a:pPr>
            <a:r>
              <a:rPr lang="pt-BR" sz="1300" dirty="0">
                <a:latin typeface="Arial"/>
                <a:ea typeface="+mn-lt"/>
                <a:cs typeface="+mn-lt"/>
              </a:rPr>
              <a:t>Como o dispositivo sabe que está na mesma rede que outro dispositivo? </a:t>
            </a:r>
          </a:p>
          <a:p>
            <a:pPr marL="285750" indent="-285750" rtl="0">
              <a:buFont typeface="Arial"/>
              <a:buChar char="•"/>
            </a:pPr>
            <a:r>
              <a:rPr lang="pt-BR" sz="1300" dirty="0">
                <a:latin typeface="Arial"/>
                <a:ea typeface="+mn-lt"/>
                <a:cs typeface="+mn-lt"/>
              </a:rPr>
              <a:t>A resposta é: protocolos de rede. </a:t>
            </a:r>
          </a:p>
          <a:p>
            <a:pPr marL="285750" indent="-285750" rtl="0">
              <a:buFont typeface="Arial"/>
              <a:buChar char="•"/>
            </a:pPr>
            <a:r>
              <a:rPr lang="pt-BR" sz="1300" dirty="0">
                <a:latin typeface="Arial"/>
                <a:ea typeface="+mn-lt"/>
                <a:cs typeface="+mn-lt"/>
              </a:rPr>
              <a:t>A maioria das comunicações de rede é dividida em unidades de dados menores ou pacotes. </a:t>
            </a:r>
          </a:p>
          <a:p>
            <a:pPr marL="285750" indent="-285750" rtl="0">
              <a:buFont typeface="Arial"/>
              <a:buChar char="•"/>
            </a:pPr>
            <a:r>
              <a:rPr lang="pt-BR" sz="1300" dirty="0">
                <a:latin typeface="Arial"/>
                <a:ea typeface="+mn-lt"/>
                <a:cs typeface="+mn-lt"/>
              </a:rPr>
              <a:t>Um padrão é um conjunto de regras que determina como algo deve ser feito. </a:t>
            </a:r>
          </a:p>
          <a:p>
            <a:pPr marL="285750" indent="-285750" rtl="0">
              <a:buFont typeface="Arial"/>
              <a:buChar char="•"/>
            </a:pPr>
            <a:r>
              <a:rPr lang="pt-BR" sz="1300" dirty="0">
                <a:latin typeface="Arial"/>
                <a:ea typeface="+mn-lt"/>
                <a:cs typeface="+mn-lt"/>
              </a:rPr>
              <a:t>Os padrões de rede e de Internet asseguram que todos os dispositivos conectados à rede implementem o mesmo conjunto de regras ou protocolos da mesma forma. </a:t>
            </a:r>
          </a:p>
          <a:p>
            <a:pPr marL="285750" indent="-285750" rtl="0">
              <a:buFont typeface="Arial"/>
              <a:buChar char="•"/>
            </a:pPr>
            <a:r>
              <a:rPr lang="pt-BR" sz="1300" dirty="0">
                <a:latin typeface="Arial"/>
                <a:ea typeface="+mn-lt"/>
                <a:cs typeface="+mn-lt"/>
              </a:rPr>
              <a:t>O uso de padrões permite que diferentes tipos de dispositivos enviem informações entre si pela Internet.</a:t>
            </a:r>
          </a:p>
          <a:p>
            <a:pPr marL="285750" indent="-285750" rtl="0">
              <a:buFont typeface="Arial"/>
              <a:buChar char="•"/>
            </a:pPr>
            <a:r>
              <a:rPr lang="pt-BR" sz="1300" dirty="0">
                <a:latin typeface="Arial"/>
                <a:ea typeface="+mn-lt"/>
                <a:cs typeface="+mn-lt"/>
              </a:rPr>
              <a:t>Uma discussão abrangente, resolução de problemas e ciclo de testes resulta em um padrão da Internet.</a:t>
            </a:r>
          </a:p>
          <a:p>
            <a:pPr marL="285750" indent="-285750" rtl="0">
              <a:buFont typeface="Arial"/>
              <a:buChar char="•"/>
            </a:pPr>
            <a:r>
              <a:rPr lang="pt-BR" sz="1300" dirty="0">
                <a:latin typeface="Arial"/>
                <a:ea typeface="+mn-lt"/>
                <a:cs typeface="+mn-lt"/>
              </a:rPr>
              <a:t>Esses diferentes padrões são desenvolvidos, publicados e mantidos por uma variedade de organizações. </a:t>
            </a:r>
          </a:p>
          <a:p>
            <a:pPr marL="285750" indent="-285750" rtl="0">
              <a:buFont typeface="Arial"/>
              <a:buChar char="•"/>
            </a:pPr>
            <a:r>
              <a:rPr lang="pt-BR" sz="1300" dirty="0">
                <a:latin typeface="Arial"/>
                <a:ea typeface="+mn-lt"/>
                <a:cs typeface="+mn-lt"/>
              </a:rPr>
              <a:t>Cada etapa do processo de desenvolvimento e aprovação é registrada em um documento RFC numerado, que acompanha a evolução do padrão quando uma nova proposta de padrão é feita. </a:t>
            </a:r>
          </a:p>
          <a:p>
            <a:pPr marL="285750" indent="-285750" rtl="0">
              <a:buFont typeface="Arial"/>
              <a:buChar char="•"/>
            </a:pPr>
            <a:r>
              <a:rPr lang="pt-BR" sz="1300" dirty="0">
                <a:latin typeface="Arial"/>
                <a:ea typeface="+mn-lt"/>
                <a:cs typeface="+mn-lt"/>
              </a:rPr>
              <a:t>Os protocolos são as regras que regem as comunicações. </a:t>
            </a:r>
          </a:p>
          <a:p>
            <a:endParaRPr lang="en-US" sz="1400" dirty="0">
              <a:latin typeface="Arial"/>
              <a:ea typeface="+mn-lt"/>
              <a:cs typeface="+mn-lt"/>
            </a:endParaRPr>
          </a:p>
          <a:p>
            <a:endParaRPr lang="en-US" sz="1400" dirty="0">
              <a:latin typeface="Arial"/>
              <a:ea typeface="+mn-lt"/>
              <a:cs typeface="Arial"/>
            </a:endParaRPr>
          </a:p>
          <a:p>
            <a:pPr marL="285750" indent="-285750">
              <a:buFont typeface="Arial,Sans-Serif"/>
              <a:buChar char="•"/>
            </a:pPr>
            <a:endParaRPr lang="en-US" sz="1400" dirty="0">
              <a:latin typeface="Arial"/>
              <a:ea typeface="+mn-lt"/>
              <a:cs typeface="Arial"/>
            </a:endParaRPr>
          </a:p>
          <a:p>
            <a:pPr marL="285750" indent="-285750">
              <a:buFont typeface="Arial,Sans-Serif"/>
              <a:buChar char="•"/>
            </a:pPr>
            <a:endParaRPr lang="en-US" sz="1400" dirty="0">
              <a:latin typeface="Arial"/>
              <a:cs typeface="Arial"/>
            </a:endParaRPr>
          </a:p>
          <a:p>
            <a:pPr marL="285750" indent="-285750">
              <a:buFont typeface="Arial"/>
              <a:buChar char="•"/>
            </a:pPr>
            <a:endParaRPr lang="en-US" sz="1400" dirty="0">
              <a:latin typeface="Arial"/>
              <a:cs typeface="Calibri"/>
            </a:endParaRPr>
          </a:p>
          <a:p>
            <a:pPr marL="285750" indent="-285750">
              <a:buFont typeface="Arial"/>
              <a:buChar char="•"/>
            </a:pPr>
            <a:endParaRPr lang="en-US" sz="1400" dirty="0">
              <a:latin typeface="Arial"/>
              <a:cs typeface="Calibri"/>
            </a:endParaRPr>
          </a:p>
          <a:p>
            <a:endParaRPr lang="en-US" sz="1400" dirty="0">
              <a:latin typeface="Arial"/>
              <a:cs typeface="Calibri"/>
            </a:endParaRPr>
          </a:p>
          <a:p>
            <a:pPr>
              <a:lnSpc>
                <a:spcPts val="2000"/>
              </a:lnSpc>
            </a:pPr>
            <a:endParaRPr lang="en-US" sz="1400" dirty="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31</a:t>
            </a:fld>
            <a:endParaRPr b="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dirty="0">
                <a:solidFill>
                  <a:srgbClr val="024C69"/>
                </a:solidFill>
                <a:latin typeface="Arial" pitchFamily="34" charset="0"/>
                <a:ea typeface="Arial" pitchFamily="34" charset="-122"/>
                <a:cs typeface="Arial" pitchFamily="34" charset="-120"/>
              </a:rPr>
              <a:t> Princípios de Comunicação</a:t>
            </a:r>
          </a:p>
        </p:txBody>
      </p:sp>
      <p:sp>
        <p:nvSpPr>
          <p:cNvPr id="3" name="Text 0"/>
          <p:cNvSpPr>
            <a:spLocks noGrp="1"/>
          </p:cNvSpPr>
          <p:nvPr>
            <p:ph type="body" idx="100" hasCustomPrompt="1"/>
          </p:nvPr>
        </p:nvSpPr>
        <p:spPr>
          <a:xfrm>
            <a:off x="0" y="274320"/>
            <a:ext cx="9144000" cy="407599"/>
          </a:xfrm>
          <a:prstGeom prst="rect">
            <a:avLst/>
          </a:prstGeom>
          <a:noFill/>
          <a:ln/>
        </p:spPr>
        <p:txBody>
          <a:bodyPr wrap="square" lIns="91440" tIns="45720" rIns="91440" bIns="45720" rtlCol="0" anchor="t"/>
          <a:lstStyle/>
          <a:p>
            <a:pPr rtl="0"/>
            <a:r>
              <a:rPr lang="pt-BR" sz="2200" dirty="0">
                <a:solidFill>
                  <a:srgbClr val="024C69"/>
                </a:solidFill>
                <a:latin typeface="Arial"/>
                <a:cs typeface="Arial"/>
              </a:rPr>
              <a:t>O que aprendi neste Módulo?</a:t>
            </a:r>
            <a:r>
              <a:rPr lang="pt-BR" dirty="0">
                <a:latin typeface="Arial"/>
                <a:cs typeface="Arial"/>
              </a:rPr>
              <a:t> (Cont.)</a:t>
            </a:r>
          </a:p>
        </p:txBody>
      </p:sp>
      <p:sp>
        <p:nvSpPr>
          <p:cNvPr id="5" name="Text 2"/>
          <p:cNvSpPr/>
          <p:nvPr/>
        </p:nvSpPr>
        <p:spPr>
          <a:xfrm>
            <a:off x="240109" y="833887"/>
            <a:ext cx="8671703" cy="4027457"/>
          </a:xfrm>
          <a:prstGeom prst="rect">
            <a:avLst/>
          </a:prstGeom>
          <a:noFill/>
          <a:ln/>
        </p:spPr>
        <p:txBody>
          <a:bodyPr wrap="square" lIns="91440" tIns="45720" rIns="91440" bIns="45720" rtlCol="0" anchor="t"/>
          <a:lstStyle/>
          <a:p>
            <a:pPr marL="285750" indent="-285750" rtl="0">
              <a:buFont typeface="Arial"/>
              <a:buChar char="•"/>
            </a:pPr>
            <a:r>
              <a:rPr lang="pt-BR" sz="1300" dirty="0">
                <a:latin typeface="Arial"/>
                <a:ea typeface="+mn-lt"/>
                <a:cs typeface="+mn-lt"/>
              </a:rPr>
              <a:t>A comunicação bem-sucedida entre hosts requer a interação de vários protocolos, incluindo HTTP, TCP, IP e Ethernet. </a:t>
            </a:r>
          </a:p>
          <a:p>
            <a:pPr marL="285750" indent="-285750" rtl="0">
              <a:buFont typeface="Arial"/>
              <a:buChar char="•"/>
            </a:pPr>
            <a:r>
              <a:rPr lang="pt-BR" sz="1300" dirty="0">
                <a:latin typeface="Arial"/>
                <a:ea typeface="+mn-lt"/>
                <a:cs typeface="+mn-lt"/>
              </a:rPr>
              <a:t>Cada host e dispositivo de rede instala software e hardware que implementa esses protocolos.</a:t>
            </a:r>
          </a:p>
          <a:p>
            <a:pPr marL="285750" indent="-285750" rtl="0">
              <a:buFont typeface="Arial"/>
              <a:buChar char="•"/>
            </a:pPr>
            <a:r>
              <a:rPr lang="pt-BR" sz="1300" dirty="0">
                <a:latin typeface="Arial"/>
                <a:ea typeface="+mn-lt"/>
                <a:cs typeface="+mn-lt"/>
              </a:rPr>
              <a:t>Uma pilha de protocolos ilustra as interações entre diferentes protocolos em um dispositivo.</a:t>
            </a:r>
          </a:p>
          <a:p>
            <a:pPr marL="285750" indent="-285750" rtl="0">
              <a:buFont typeface="Arial"/>
              <a:buChar char="•"/>
            </a:pPr>
            <a:r>
              <a:rPr lang="pt-BR" sz="1300" dirty="0">
                <a:latin typeface="Arial"/>
                <a:ea typeface="+mn-lt"/>
                <a:cs typeface="+mn-lt"/>
              </a:rPr>
              <a:t>Uma pilha ilustra os protocolos como uma hierarquia em camadas, com cada protocolo de alto nível dependendo dos serviços dos protocolos mostrados nos níveis inferiores. </a:t>
            </a:r>
          </a:p>
          <a:p>
            <a:pPr marL="285750" indent="-285750" rtl="0">
              <a:buFont typeface="Arial"/>
              <a:buChar char="•"/>
            </a:pPr>
            <a:r>
              <a:rPr lang="pt-BR" sz="1300" dirty="0">
                <a:latin typeface="Arial"/>
                <a:ea typeface="+mn-lt"/>
                <a:cs typeface="+mn-lt"/>
              </a:rPr>
              <a:t>A separação das funções permite que cada camada na pilha opere de forma independente das outras. </a:t>
            </a:r>
          </a:p>
          <a:p>
            <a:pPr marL="285750" indent="-285750" rtl="0">
              <a:buFont typeface="Arial"/>
              <a:buChar char="•"/>
            </a:pPr>
            <a:r>
              <a:rPr lang="pt-BR" sz="1300" dirty="0">
                <a:latin typeface="Arial"/>
                <a:ea typeface="+mn-lt"/>
                <a:cs typeface="+mn-lt"/>
              </a:rPr>
              <a:t>O conjunto de protocolos TCP/IP usados para comunicações na Internet possui quatro camadas: aplicativo, transporte, Internet e acesso à rede. </a:t>
            </a:r>
          </a:p>
          <a:p>
            <a:pPr marL="285750" indent="-285750" rtl="0">
              <a:buFont typeface="Arial"/>
              <a:buChar char="•"/>
            </a:pPr>
            <a:r>
              <a:rPr lang="pt-BR" sz="1300" dirty="0">
                <a:latin typeface="Arial"/>
                <a:ea typeface="+mn-lt"/>
                <a:cs typeface="+mn-lt"/>
              </a:rPr>
              <a:t>Um modelo de referência descreve as funções que devem ser concluídas em uma camada específica, mas não especifica precisamente como uma função deve ser realizada. </a:t>
            </a:r>
          </a:p>
          <a:p>
            <a:pPr marL="285750" indent="-285750" rtl="0">
              <a:buFont typeface="Arial"/>
              <a:buChar char="•"/>
            </a:pPr>
            <a:r>
              <a:rPr lang="pt-BR" sz="1300" dirty="0">
                <a:latin typeface="Arial"/>
                <a:ea typeface="+mn-lt"/>
                <a:cs typeface="+mn-lt"/>
              </a:rPr>
              <a:t>O objetivo principal de um modelo de referência é auxiliar em uma compreensão mais precisa das funções e processos necessários para as comunicações em rede. </a:t>
            </a:r>
          </a:p>
          <a:p>
            <a:pPr marL="285750" indent="-285750" rtl="0">
              <a:buFont typeface="Arial"/>
              <a:buChar char="•"/>
            </a:pPr>
            <a:r>
              <a:rPr lang="pt-BR" sz="1300" dirty="0">
                <a:latin typeface="Arial"/>
                <a:ea typeface="+mn-lt"/>
                <a:cs typeface="+mn-lt"/>
              </a:rPr>
              <a:t>O projeto OSI na ISO criou o modelo de referência de interconexão de redes mais amplamente conhecido. </a:t>
            </a:r>
          </a:p>
          <a:p>
            <a:pPr marL="285750" indent="-285750" rtl="0">
              <a:buFont typeface="Arial"/>
              <a:buChar char="•"/>
            </a:pPr>
            <a:r>
              <a:rPr lang="pt-BR" sz="1300" dirty="0">
                <a:latin typeface="Arial"/>
                <a:ea typeface="+mn-lt"/>
                <a:cs typeface="+mn-lt"/>
              </a:rPr>
              <a:t>Ele é usado para projeto de redes de dados, especificações de operação e solução de problemas. </a:t>
            </a:r>
          </a:p>
          <a:p>
            <a:pPr marL="285750" indent="-285750" rtl="0">
              <a:buFont typeface="Arial"/>
              <a:buChar char="•"/>
            </a:pPr>
            <a:r>
              <a:rPr lang="pt-BR" sz="1300" dirty="0">
                <a:latin typeface="Arial"/>
                <a:ea typeface="+mn-lt"/>
                <a:cs typeface="+mn-lt"/>
              </a:rPr>
              <a:t>Este modelo comumente referido como o modelo OSI, possui sete camadas: aplicação, apresentação, sessão, transporte, rede, enlace de dados e física.</a:t>
            </a:r>
          </a:p>
          <a:p>
            <a:endParaRPr lang="en-US" sz="1400" dirty="0">
              <a:latin typeface="Arial"/>
              <a:ea typeface="+mn-lt"/>
              <a:cs typeface="+mn-lt"/>
            </a:endParaRPr>
          </a:p>
          <a:p>
            <a:pPr marL="285750" indent="-285750">
              <a:buFont typeface="Arial"/>
              <a:buChar char="•"/>
            </a:pPr>
            <a:endParaRPr lang="en-US" sz="1400" dirty="0">
              <a:latin typeface="Arial"/>
              <a:cs typeface="Calibri"/>
            </a:endParaRPr>
          </a:p>
          <a:p>
            <a:pPr marL="285750" indent="-285750">
              <a:buFont typeface="Arial"/>
              <a:buChar char="•"/>
            </a:pPr>
            <a:endParaRPr lang="en-US" sz="1400" dirty="0">
              <a:latin typeface="Arial"/>
              <a:ea typeface="+mn-lt"/>
              <a:cs typeface="+mn-lt"/>
            </a:endParaRPr>
          </a:p>
          <a:p>
            <a:pPr marL="742950" lvl="1" indent="-285750">
              <a:buFont typeface="Arial"/>
              <a:buChar char="•"/>
            </a:pPr>
            <a:endParaRPr lang="en-US" sz="1400" dirty="0">
              <a:latin typeface="Arial"/>
              <a:cs typeface="Calibri" panose="020F0502020204030204"/>
            </a:endParaRPr>
          </a:p>
          <a:p>
            <a:endParaRPr lang="en-US" sz="1400" dirty="0">
              <a:latin typeface="Arial"/>
              <a:cs typeface="Calibri" panose="020F0502020204030204"/>
            </a:endParaRPr>
          </a:p>
          <a:p>
            <a:endParaRPr lang="en-US" sz="1400" dirty="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32</a:t>
            </a:fld>
            <a:endParaRPr b="0"/>
          </a:p>
        </p:txBody>
      </p:sp>
    </p:spTree>
    <p:extLst>
      <p:ext uri="{BB962C8B-B14F-4D97-AF65-F5344CB8AC3E}">
        <p14:creationId xmlns:p14="http://schemas.microsoft.com/office/powerpoint/2010/main" val="5199033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rtl="0" eaLnBrk="1" hangingPunct="1"/>
            <a:r>
              <a:rPr lang="pt-BR" sz="1400" dirty="0">
                <a:latin typeface="Arial"/>
                <a:ea typeface="ＭＳ Ｐゴシック"/>
              </a:rPr>
              <a:t>Módulo 5: </a:t>
            </a:r>
            <a:br>
              <a:rPr lang="en-US" dirty="0">
                <a:latin typeface="Arial" charset="0"/>
              </a:rPr>
            </a:br>
            <a:r>
              <a:rPr lang="pt-BR" dirty="0">
                <a:latin typeface="Arial"/>
                <a:ea typeface="ＭＳ Ｐゴシック"/>
              </a:rPr>
              <a:t>Novos Termos e Comandos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06767963"/>
              </p:ext>
            </p:extLst>
          </p:nvPr>
        </p:nvGraphicFramePr>
        <p:xfrm>
          <a:off x="1620838" y="1027113"/>
          <a:ext cx="5902324" cy="3373120"/>
        </p:xfrm>
        <a:graphic>
          <a:graphicData uri="http://schemas.openxmlformats.org/drawingml/2006/table">
            <a:tbl>
              <a:tblPr firstRow="1" bandRow="1">
                <a:tableStyleId>{F5AB1C69-6EDB-4FF4-983F-18BD219EF322}</a:tableStyleId>
              </a:tblPr>
              <a:tblGrid>
                <a:gridCol w="2951162">
                  <a:extLst>
                    <a:ext uri="{9D8B030D-6E8A-4147-A177-3AD203B41FA5}">
                      <a16:colId xmlns:a16="http://schemas.microsoft.com/office/drawing/2014/main" val="2731093094"/>
                    </a:ext>
                  </a:extLst>
                </a:gridCol>
                <a:gridCol w="2951162">
                  <a:extLst>
                    <a:ext uri="{9D8B030D-6E8A-4147-A177-3AD203B41FA5}">
                      <a16:colId xmlns:a16="http://schemas.microsoft.com/office/drawing/2014/main" val="2353496225"/>
                    </a:ext>
                  </a:extLst>
                </a:gridCol>
              </a:tblGrid>
              <a:tr h="370840">
                <a:tc>
                  <a:txBody>
                    <a:bodyPr/>
                    <a:lstStyle/>
                    <a:p>
                      <a:pPr marL="172720" lvl="0" indent="-172720" algn="l" rtl="0">
                        <a:lnSpc>
                          <a:spcPct val="100000"/>
                        </a:lnSpc>
                        <a:spcBef>
                          <a:spcPts val="200"/>
                        </a:spcBef>
                        <a:spcAft>
                          <a:spcPts val="200"/>
                        </a:spcAft>
                        <a:buFont typeface="Arial" panose="020B0604020202020204" pitchFamily="34" charset="0"/>
                        <a:buChar char="•"/>
                      </a:pPr>
                      <a:r>
                        <a:rPr lang="pt-BR" b="0" baseline="0">
                          <a:solidFill>
                            <a:schemeClr val="tx1"/>
                          </a:solidFill>
                          <a:latin typeface="+mn-lt"/>
                        </a:rPr>
                        <a:t>Protocolos de Comunicação  </a:t>
                      </a:r>
                    </a:p>
                    <a:p>
                      <a:pPr marL="172720" lvl="0" indent="-172720" algn="l" rtl="0">
                        <a:lnSpc>
                          <a:spcPct val="100000"/>
                        </a:lnSpc>
                        <a:spcBef>
                          <a:spcPts val="200"/>
                        </a:spcBef>
                        <a:spcAft>
                          <a:spcPts val="200"/>
                        </a:spcAft>
                        <a:buFont typeface="Arial" panose="020B0604020202020204" pitchFamily="34" charset="0"/>
                        <a:buChar char="•"/>
                      </a:pPr>
                      <a:r>
                        <a:rPr lang="pt-BR" sz="1400" b="0" i="0" u="none" strike="noStrike" baseline="0">
                          <a:solidFill>
                            <a:srgbClr val="58585B"/>
                          </a:solidFill>
                          <a:latin typeface="Arial"/>
                        </a:rPr>
                        <a:t>Padrões de Comunicação  </a:t>
                      </a:r>
                    </a:p>
                    <a:p>
                      <a:pPr marL="172720" lvl="0" indent="-172720" algn="l" rtl="0">
                        <a:lnSpc>
                          <a:spcPct val="100000"/>
                        </a:lnSpc>
                        <a:spcBef>
                          <a:spcPts val="200"/>
                        </a:spcBef>
                        <a:spcAft>
                          <a:spcPts val="200"/>
                        </a:spcAft>
                        <a:buFont typeface="Arial" panose="020B0604020202020204" pitchFamily="34" charset="0"/>
                        <a:buChar char="•"/>
                      </a:pPr>
                      <a:r>
                        <a:rPr lang="pt-BR" sz="1400" b="0" i="0" u="none" strike="noStrike" baseline="0">
                          <a:solidFill>
                            <a:srgbClr val="58585B"/>
                          </a:solidFill>
                          <a:latin typeface="Arial"/>
                        </a:rPr>
                        <a:t>Modelos de Comunicação de Rede  </a:t>
                      </a:r>
                    </a:p>
                    <a:p>
                      <a:pPr marL="172720" lvl="0" indent="-172720" algn="l" rtl="0">
                        <a:lnSpc>
                          <a:spcPct val="100000"/>
                        </a:lnSpc>
                        <a:spcBef>
                          <a:spcPts val="200"/>
                        </a:spcBef>
                        <a:spcAft>
                          <a:spcPts val="200"/>
                        </a:spcAft>
                        <a:buFont typeface="Arial" panose="020B0604020202020204" pitchFamily="34" charset="0"/>
                        <a:buChar char="•"/>
                      </a:pPr>
                      <a:r>
                        <a:rPr lang="pt-BR" sz="1400" b="0" i="0" u="none" strike="noStrike" baseline="0">
                          <a:solidFill>
                            <a:srgbClr val="58585B"/>
                          </a:solidFill>
                          <a:latin typeface="Arial"/>
                        </a:rPr>
                        <a:t>Formato da Mensagem </a:t>
                      </a:r>
                    </a:p>
                    <a:p>
                      <a:pPr marL="172720" lvl="0" indent="-172720" algn="l" rtl="0">
                        <a:lnSpc>
                          <a:spcPct val="100000"/>
                        </a:lnSpc>
                        <a:spcBef>
                          <a:spcPts val="200"/>
                        </a:spcBef>
                        <a:spcAft>
                          <a:spcPts val="200"/>
                        </a:spcAft>
                        <a:buFont typeface="Arial" panose="020B0604020202020204" pitchFamily="34" charset="0"/>
                        <a:buChar char="•"/>
                      </a:pPr>
                      <a:r>
                        <a:rPr lang="pt-BR" sz="1400" b="0" i="0" u="none" strike="noStrike" baseline="0">
                          <a:solidFill>
                            <a:srgbClr val="58585B"/>
                          </a:solidFill>
                          <a:latin typeface="Arial"/>
                        </a:rPr>
                        <a:t>Tamanho da Mensagem </a:t>
                      </a:r>
                    </a:p>
                    <a:p>
                      <a:pPr marL="172720" lvl="0" indent="-172720" algn="l" rtl="0">
                        <a:lnSpc>
                          <a:spcPct val="100000"/>
                        </a:lnSpc>
                        <a:spcBef>
                          <a:spcPts val="200"/>
                        </a:spcBef>
                        <a:spcAft>
                          <a:spcPts val="200"/>
                        </a:spcAft>
                        <a:buFont typeface="Arial" panose="020B0604020202020204" pitchFamily="34" charset="0"/>
                        <a:buChar char="•"/>
                      </a:pPr>
                      <a:r>
                        <a:rPr lang="pt-BR" sz="1400" b="0" i="0" u="none" strike="noStrike" baseline="0">
                          <a:solidFill>
                            <a:srgbClr val="58585B"/>
                          </a:solidFill>
                          <a:latin typeface="Arial"/>
                        </a:rPr>
                        <a:t>Temporização  </a:t>
                      </a:r>
                    </a:p>
                    <a:p>
                      <a:pPr marL="172720" lvl="0" indent="-172720" algn="l" rtl="0">
                        <a:lnSpc>
                          <a:spcPct val="100000"/>
                        </a:lnSpc>
                        <a:spcBef>
                          <a:spcPts val="200"/>
                        </a:spcBef>
                        <a:spcAft>
                          <a:spcPts val="200"/>
                        </a:spcAft>
                        <a:buFont typeface="Arial" panose="020B0604020202020204" pitchFamily="34" charset="0"/>
                        <a:buChar char="•"/>
                      </a:pPr>
                      <a:r>
                        <a:rPr lang="pt-BR" sz="1400" b="0" i="0" u="none" strike="noStrike" baseline="0">
                          <a:solidFill>
                            <a:srgbClr val="58585B"/>
                          </a:solidFill>
                          <a:latin typeface="Arial"/>
                        </a:rPr>
                        <a:t>Condificação  </a:t>
                      </a:r>
                    </a:p>
                    <a:p>
                      <a:pPr marL="172720" lvl="0" indent="-172720" algn="l" rtl="0">
                        <a:lnSpc>
                          <a:spcPct val="100000"/>
                        </a:lnSpc>
                        <a:spcBef>
                          <a:spcPts val="200"/>
                        </a:spcBef>
                        <a:spcAft>
                          <a:spcPts val="200"/>
                        </a:spcAft>
                        <a:buFont typeface="Arial" panose="020B0604020202020204" pitchFamily="34" charset="0"/>
                        <a:buChar char="•"/>
                      </a:pPr>
                      <a:r>
                        <a:rPr lang="pt-BR" sz="1400" b="0" i="0" u="none" strike="noStrike" baseline="0">
                          <a:solidFill>
                            <a:srgbClr val="58585B"/>
                          </a:solidFill>
                          <a:latin typeface="Arial"/>
                        </a:rPr>
                        <a:t>Encapsulamento </a:t>
                      </a:r>
                    </a:p>
                    <a:p>
                      <a:pPr marL="172720" lvl="0" indent="-172720" algn="l" rtl="0">
                        <a:lnSpc>
                          <a:spcPct val="100000"/>
                        </a:lnSpc>
                        <a:spcBef>
                          <a:spcPts val="200"/>
                        </a:spcBef>
                        <a:spcAft>
                          <a:spcPts val="200"/>
                        </a:spcAft>
                        <a:buFont typeface="Arial" panose="020B0604020202020204" pitchFamily="34" charset="0"/>
                        <a:buChar char="•"/>
                      </a:pPr>
                      <a:r>
                        <a:rPr lang="pt-BR" sz="1400" b="0" i="0" u="none" strike="noStrike" baseline="0">
                          <a:solidFill>
                            <a:srgbClr val="58585B"/>
                          </a:solidFill>
                          <a:latin typeface="Arial"/>
                        </a:rPr>
                        <a:t>Padrões de Mensagem </a:t>
                      </a:r>
                    </a:p>
                    <a:p>
                      <a:pPr marL="172720" lvl="0" indent="-172720" algn="l" rtl="0">
                        <a:lnSpc>
                          <a:spcPct val="100000"/>
                        </a:lnSpc>
                        <a:spcBef>
                          <a:spcPts val="200"/>
                        </a:spcBef>
                        <a:spcAft>
                          <a:spcPts val="200"/>
                        </a:spcAft>
                        <a:buFont typeface="Arial" panose="020B0604020202020204" pitchFamily="34" charset="0"/>
                        <a:buChar char="•"/>
                      </a:pPr>
                      <a:r>
                        <a:rPr lang="pt-BR" sz="1400" b="0" i="0" u="none" strike="noStrike" baseline="0">
                          <a:solidFill>
                            <a:srgbClr val="58585B"/>
                          </a:solidFill>
                          <a:latin typeface="Arial"/>
                        </a:rPr>
                        <a:t>Request for Comments (RFC) </a:t>
                      </a:r>
                    </a:p>
                    <a:p>
                      <a:pPr marL="172720" lvl="0" indent="-172720" rtl="0">
                        <a:spcBef>
                          <a:spcPts val="200"/>
                        </a:spcBef>
                        <a:spcAft>
                          <a:spcPts val="200"/>
                        </a:spcAft>
                        <a:buFont typeface="Arial" panose="020B0604020202020204" pitchFamily="34" charset="0"/>
                        <a:buChar char="•"/>
                      </a:pPr>
                      <a:r>
                        <a:rPr lang="pt-BR" sz="1400" b="0" i="0" u="none" strike="noStrike" baseline="0">
                          <a:solidFill>
                            <a:srgbClr val="58585B"/>
                          </a:solidFill>
                          <a:latin typeface="Arial"/>
                        </a:rPr>
                        <a:t>Internet Engineering Task Force (IETF)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2720" lvl="0" indent="-172720" algn="l" rtl="0" eaLnBrk="1" latinLnBrk="0" hangingPunct="1">
                        <a:lnSpc>
                          <a:spcPct val="100000"/>
                        </a:lnSpc>
                        <a:spcBef>
                          <a:spcPts val="200"/>
                        </a:spcBef>
                        <a:spcAft>
                          <a:spcPts val="200"/>
                        </a:spcAft>
                        <a:buFont typeface="Arial" panose="020B0604020202020204" pitchFamily="34" charset="0"/>
                        <a:buChar char="•"/>
                      </a:pPr>
                      <a:r>
                        <a:rPr lang="pt-BR" sz="1400" b="0" kern="1200" dirty="0">
                          <a:solidFill>
                            <a:schemeClr val="tx1"/>
                          </a:solidFill>
                          <a:latin typeface="+mn-lt"/>
                          <a:ea typeface="+mn-ea"/>
                          <a:cs typeface="+mn-cs"/>
                        </a:rPr>
                        <a:t>Modelo TCP/IP </a:t>
                      </a:r>
                    </a:p>
                    <a:p>
                      <a:pPr marL="172720" lvl="0" indent="-172720" algn="l" rtl="0">
                        <a:lnSpc>
                          <a:spcPct val="100000"/>
                        </a:lnSpc>
                        <a:spcBef>
                          <a:spcPts val="200"/>
                        </a:spcBef>
                        <a:spcAft>
                          <a:spcPts val="200"/>
                        </a:spcAft>
                        <a:buFont typeface="Arial" panose="020B0604020202020204" pitchFamily="34" charset="0"/>
                        <a:buChar char="•"/>
                      </a:pPr>
                      <a:r>
                        <a:rPr lang="pt-BR" sz="1400" b="0" i="0" u="none" strike="noStrike" kern="1200" baseline="0" dirty="0">
                          <a:solidFill>
                            <a:srgbClr val="58585B"/>
                          </a:solidFill>
                          <a:latin typeface="Arial"/>
                        </a:rPr>
                        <a:t>Aplicação </a:t>
                      </a:r>
                    </a:p>
                    <a:p>
                      <a:pPr marL="172720" lvl="0" indent="-172720" algn="l" rtl="0">
                        <a:lnSpc>
                          <a:spcPct val="100000"/>
                        </a:lnSpc>
                        <a:spcBef>
                          <a:spcPts val="200"/>
                        </a:spcBef>
                        <a:spcAft>
                          <a:spcPts val="200"/>
                        </a:spcAft>
                        <a:buFont typeface="Arial" panose="020B0604020202020204" pitchFamily="34" charset="0"/>
                        <a:buChar char="•"/>
                      </a:pPr>
                      <a:r>
                        <a:rPr lang="pt-BR" sz="1400" b="0" i="0" u="none" strike="noStrike" kern="1200" baseline="0" dirty="0">
                          <a:solidFill>
                            <a:srgbClr val="58585B"/>
                          </a:solidFill>
                          <a:latin typeface="Arial"/>
                        </a:rPr>
                        <a:t>Transporte </a:t>
                      </a:r>
                    </a:p>
                    <a:p>
                      <a:pPr marL="172720" lvl="0" indent="-172720" algn="l" rtl="0">
                        <a:lnSpc>
                          <a:spcPct val="100000"/>
                        </a:lnSpc>
                        <a:spcBef>
                          <a:spcPts val="200"/>
                        </a:spcBef>
                        <a:spcAft>
                          <a:spcPts val="200"/>
                        </a:spcAft>
                        <a:buFont typeface="Arial" panose="020B0604020202020204" pitchFamily="34" charset="0"/>
                        <a:buChar char="•"/>
                      </a:pPr>
                      <a:r>
                        <a:rPr lang="pt-BR" sz="1400" b="0" i="0" u="none" strike="noStrike" kern="1200" baseline="0" dirty="0">
                          <a:solidFill>
                            <a:srgbClr val="58585B"/>
                          </a:solidFill>
                          <a:latin typeface="Arial"/>
                        </a:rPr>
                        <a:t>Internet </a:t>
                      </a:r>
                    </a:p>
                    <a:p>
                      <a:pPr marL="172720" lvl="0" indent="-172720" algn="l" rtl="0">
                        <a:lnSpc>
                          <a:spcPct val="100000"/>
                        </a:lnSpc>
                        <a:spcBef>
                          <a:spcPts val="200"/>
                        </a:spcBef>
                        <a:spcAft>
                          <a:spcPts val="200"/>
                        </a:spcAft>
                        <a:buFont typeface="Arial" panose="020B0604020202020204" pitchFamily="34" charset="0"/>
                        <a:buChar char="•"/>
                      </a:pPr>
                      <a:r>
                        <a:rPr lang="pt-BR" sz="1400" b="0" i="0" u="none" strike="noStrike" kern="1200" baseline="0" dirty="0">
                          <a:solidFill>
                            <a:srgbClr val="58585B"/>
                          </a:solidFill>
                          <a:latin typeface="Arial"/>
                        </a:rPr>
                        <a:t>Acesso à Rede </a:t>
                      </a:r>
                    </a:p>
                    <a:p>
                      <a:pPr marL="172720" lvl="0" indent="-172720" algn="l" rtl="0">
                        <a:lnSpc>
                          <a:spcPct val="100000"/>
                        </a:lnSpc>
                        <a:spcBef>
                          <a:spcPts val="200"/>
                        </a:spcBef>
                        <a:spcAft>
                          <a:spcPts val="200"/>
                        </a:spcAft>
                        <a:buFont typeface="Arial" panose="020B0604020202020204" pitchFamily="34" charset="0"/>
                        <a:buChar char="•"/>
                      </a:pPr>
                      <a:r>
                        <a:rPr lang="pt-BR" sz="1400" b="0" i="0" u="none" strike="noStrike" kern="1200" baseline="0" dirty="0">
                          <a:solidFill>
                            <a:srgbClr val="58585B"/>
                          </a:solidFill>
                          <a:latin typeface="Arial"/>
                        </a:rPr>
                        <a:t>Modelo de Protocolo </a:t>
                      </a:r>
                    </a:p>
                    <a:p>
                      <a:pPr marL="172720" lvl="0" indent="-172720" algn="l" rtl="0">
                        <a:lnSpc>
                          <a:spcPct val="100000"/>
                        </a:lnSpc>
                        <a:spcBef>
                          <a:spcPts val="200"/>
                        </a:spcBef>
                        <a:spcAft>
                          <a:spcPts val="200"/>
                        </a:spcAft>
                        <a:buFont typeface="Arial" panose="020B0604020202020204" pitchFamily="34" charset="0"/>
                        <a:buChar char="•"/>
                      </a:pPr>
                      <a:r>
                        <a:rPr lang="pt-BR" sz="1400" b="0" i="0" u="none" strike="noStrike" kern="1200" baseline="0" dirty="0">
                          <a:solidFill>
                            <a:srgbClr val="58585B"/>
                          </a:solidFill>
                          <a:latin typeface="Arial"/>
                        </a:rPr>
                        <a:t>Modelo de Rreferência </a:t>
                      </a:r>
                    </a:p>
                    <a:p>
                      <a:pPr marL="172720" lvl="0" indent="-172720" algn="l" rtl="0">
                        <a:lnSpc>
                          <a:spcPct val="100000"/>
                        </a:lnSpc>
                        <a:spcBef>
                          <a:spcPts val="200"/>
                        </a:spcBef>
                        <a:spcAft>
                          <a:spcPts val="200"/>
                        </a:spcAft>
                        <a:buFont typeface="Arial" panose="020B0604020202020204" pitchFamily="34" charset="0"/>
                        <a:buChar char="•"/>
                      </a:pPr>
                      <a:r>
                        <a:rPr lang="pt-BR" sz="1400" b="0" i="0" u="none" strike="noStrike" kern="1200" baseline="0">
                          <a:solidFill>
                            <a:srgbClr val="58585B"/>
                          </a:solidFill>
                          <a:latin typeface="Arial"/>
                        </a:rPr>
                        <a:t>Modelo </a:t>
                      </a:r>
                      <a:r>
                        <a:rPr lang="pt-BR" sz="1400" b="0" i="0" u="none" strike="noStrike" kern="1200" baseline="0" dirty="0">
                          <a:solidFill>
                            <a:srgbClr val="58585B"/>
                          </a:solidFill>
                          <a:latin typeface="Arial"/>
                        </a:rPr>
                        <a:t>Open Systems Interconnection (OSI) </a:t>
                      </a:r>
                    </a:p>
                    <a:p>
                      <a:pPr marL="172720" lvl="0" indent="-172720" algn="l" rtl="0">
                        <a:spcBef>
                          <a:spcPts val="200"/>
                        </a:spcBef>
                        <a:spcAft>
                          <a:spcPts val="200"/>
                        </a:spcAft>
                        <a:buFont typeface="Arial" panose="020B0604020202020204" pitchFamily="34" charset="0"/>
                        <a:buChar char="•"/>
                      </a:pPr>
                      <a:r>
                        <a:rPr lang="pt-BR" sz="1400" b="0" i="0" u="none" strike="noStrike" kern="1200" baseline="0" dirty="0">
                          <a:solidFill>
                            <a:srgbClr val="58585B"/>
                          </a:solidFill>
                          <a:latin typeface="Arial"/>
                        </a:rPr>
                        <a:t>International Organization for Standardization (ISO)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0795013"/>
                  </a:ext>
                </a:extLst>
              </a:tr>
            </a:tbl>
          </a:graphicData>
        </a:graphic>
      </p:graphicFrame>
    </p:spTree>
    <p:extLst>
      <p:ext uri="{BB962C8B-B14F-4D97-AF65-F5344CB8AC3E}">
        <p14:creationId xmlns:p14="http://schemas.microsoft.com/office/powerpoint/2010/main" val="101411798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358140"/>
          </a:xfrm>
          <a:prstGeom prst="rect">
            <a:avLst/>
          </a:prstGeom>
          <a:noFill/>
          <a:ln/>
        </p:spPr>
        <p:txBody>
          <a:bodyPr wrap="square" rtlCol="0" anchor="t"/>
          <a:lstStyle/>
          <a:p>
            <a:pPr marL="0" indent="0" rtl="0">
              <a:buNone/>
            </a:pPr>
            <a:r>
              <a:rPr lang="pt-BR" sz="2200">
                <a:solidFill>
                  <a:srgbClr val="024C69"/>
                </a:solidFill>
                <a:latin typeface="Arial" pitchFamily="34" charset="0"/>
                <a:ea typeface="Arial" pitchFamily="34" charset="-122"/>
                <a:cs typeface="Arial" pitchFamily="34" charset="-120"/>
              </a:rPr>
              <a:t>O Que Esperar Neste Módulo (Cont.)</a:t>
            </a:r>
          </a:p>
        </p:txBody>
      </p:sp>
      <p:sp>
        <p:nvSpPr>
          <p:cNvPr id="3" name="Text 1"/>
          <p:cNvSpPr/>
          <p:nvPr/>
        </p:nvSpPr>
        <p:spPr>
          <a:xfrm>
            <a:off x="0" y="457200"/>
            <a:ext cx="8839200" cy="358140"/>
          </a:xfrm>
          <a:prstGeom prst="rect">
            <a:avLst/>
          </a:prstGeom>
          <a:noFill/>
          <a:ln/>
        </p:spPr>
        <p:txBody>
          <a:bodyPr wrap="square" rtlCol="0" anchor="t"/>
          <a:lstStyle/>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r>
              <a:rPr kumimoji="0" lang="pt-BR" sz="1400" b="0" i="0" u="none" strike="noStrike" kern="1200" cap="none" spc="0" normalizeH="0" baseline="0" dirty="0">
                <a:ln>
                  <a:noFill/>
                </a:ln>
                <a:solidFill>
                  <a:srgbClr val="000000"/>
                </a:solidFill>
                <a:effectLst/>
                <a:uLnTx/>
                <a:uFillTx/>
                <a:latin typeface="Arial"/>
                <a:ea typeface="ＭＳ Ｐゴシック" charset="0"/>
              </a:rPr>
              <a:t>Para facilitar o aprendizado, os seguintes recursos da interface do usuário podem ser incluídos neste módulo:</a:t>
            </a:r>
          </a:p>
          <a:p>
            <a:pPr marL="169863" marR="0" lvl="0" indent="-169863"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Char char="§"/>
              <a:tabLst/>
              <a:defRPr/>
            </a:pPr>
            <a:endParaRPr kumimoji="0" lang="en-US" sz="1500" b="0" i="0" u="none" strike="noStrike" kern="1200" cap="none" spc="0" normalizeH="0" baseline="0" noProof="0" dirty="0">
              <a:ln>
                <a:noFill/>
              </a:ln>
              <a:solidFill>
                <a:srgbClr val="000000"/>
              </a:solidFill>
              <a:effectLst/>
              <a:uLnTx/>
              <a:uFillTx/>
              <a:latin typeface="Arial"/>
              <a:ea typeface="ＭＳ Ｐゴシック" charset="0"/>
            </a:endParaRPr>
          </a:p>
          <a:p>
            <a:pPr marL="169863" marR="0" lvl="0" indent="-169863"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Char char="§"/>
              <a:tabLst/>
              <a:defRPr/>
            </a:pPr>
            <a:endParaRPr kumimoji="0" lang="en-US" sz="1500" b="0" i="0" u="none" strike="noStrike" kern="1200" cap="none" spc="0" normalizeH="0" baseline="0" noProof="0" dirty="0">
              <a:ln>
                <a:noFill/>
              </a:ln>
              <a:solidFill>
                <a:srgbClr val="000000"/>
              </a:solidFill>
              <a:effectLst/>
              <a:uLnTx/>
              <a:uFillTx/>
              <a:latin typeface="Arial"/>
              <a:ea typeface="ＭＳ Ｐゴシック" charset="0"/>
            </a:endParaRPr>
          </a:p>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endParaRPr kumimoji="0" lang="en-US" sz="1500" b="0" i="0" u="none" strike="noStrike" kern="1200" cap="none" spc="0" normalizeH="0" baseline="0" noProof="0" dirty="0">
              <a:ln>
                <a:noFill/>
              </a:ln>
              <a:solidFill>
                <a:srgbClr val="000000"/>
              </a:solidFill>
              <a:effectLst/>
              <a:uLnTx/>
              <a:uFillTx/>
              <a:latin typeface="Arial"/>
              <a:ea typeface="ＭＳ Ｐゴシック" charset="0"/>
            </a:endParaRPr>
          </a:p>
        </p:txBody>
      </p:sp>
      <p:graphicFrame>
        <p:nvGraphicFramePr>
          <p:cNvPr id="4" name="Content Placeholder 3">
            <a:extLst>
              <a:ext uri="{FF2B5EF4-FFF2-40B4-BE49-F238E27FC236}">
                <a16:creationId xmlns:a16="http://schemas.microsoft.com/office/drawing/2014/main" id="{74BDC3A2-25BF-088E-7180-9A2D59018DFF}"/>
              </a:ext>
            </a:extLst>
          </p:cNvPr>
          <p:cNvGraphicFramePr>
            <a:graphicFrameLocks/>
          </p:cNvGraphicFramePr>
          <p:nvPr>
            <p:extLst>
              <p:ext uri="{D42A27DB-BD31-4B8C-83A1-F6EECF244321}">
                <p14:modId xmlns:p14="http://schemas.microsoft.com/office/powerpoint/2010/main" val="567079553"/>
              </p:ext>
            </p:extLst>
          </p:nvPr>
        </p:nvGraphicFramePr>
        <p:xfrm>
          <a:off x="375270" y="1139190"/>
          <a:ext cx="8311530" cy="1432560"/>
        </p:xfrm>
        <a:graphic>
          <a:graphicData uri="http://schemas.openxmlformats.org/drawingml/2006/table">
            <a:tbl>
              <a:tblPr firstRow="1" bandRow="1">
                <a:tableStyleId>{5C22544A-7EE6-4342-B048-85BDC9FD1C3A}</a:tableStyleId>
              </a:tblPr>
              <a:tblGrid>
                <a:gridCol w="2106366">
                  <a:extLst>
                    <a:ext uri="{9D8B030D-6E8A-4147-A177-3AD203B41FA5}">
                      <a16:colId xmlns:a16="http://schemas.microsoft.com/office/drawing/2014/main" val="3215831619"/>
                    </a:ext>
                  </a:extLst>
                </a:gridCol>
                <a:gridCol w="6205164">
                  <a:extLst>
                    <a:ext uri="{9D8B030D-6E8A-4147-A177-3AD203B41FA5}">
                      <a16:colId xmlns:a16="http://schemas.microsoft.com/office/drawing/2014/main" val="276475465"/>
                    </a:ext>
                  </a:extLst>
                </a:gridCol>
              </a:tblGrid>
              <a:tr h="265091">
                <a:tc>
                  <a:txBody>
                    <a:bodyPr/>
                    <a:lstStyle/>
                    <a:p>
                      <a:pPr algn="l" rtl="0" fontAlgn="b"/>
                      <a:r>
                        <a:rPr lang="pt-BR" sz="1400" b="1" i="0" u="none" strike="noStrike">
                          <a:solidFill>
                            <a:schemeClr val="bg1"/>
                          </a:solidFill>
                          <a:effectLst/>
                          <a:latin typeface="Arial" panose="020B0604020202020204" pitchFamily="34" charset="0"/>
                          <a:cs typeface="Arial" panose="020B0604020202020204" pitchFamily="34" charset="0"/>
                        </a:rPr>
                        <a:t>Recurso</a:t>
                      </a:r>
                    </a:p>
                  </a:txBody>
                  <a:tcPr marL="9525" marR="9525" marT="9525" marB="0" anchor="ctr"/>
                </a:tc>
                <a:tc>
                  <a:txBody>
                    <a:bodyPr/>
                    <a:lstStyle/>
                    <a:p>
                      <a:pPr rtl="0"/>
                      <a:r>
                        <a:rPr lang="pt-BR" sz="1400">
                          <a:latin typeface="Arial" panose="020B0604020202020204" pitchFamily="34" charset="0"/>
                          <a:cs typeface="Arial" panose="020B0604020202020204" pitchFamily="34" charset="0"/>
                        </a:rPr>
                        <a:t>Descrição</a:t>
                      </a:r>
                    </a:p>
                  </a:txBody>
                  <a:tcPr/>
                </a:tc>
                <a:extLst>
                  <a:ext uri="{0D108BD9-81ED-4DB2-BD59-A6C34878D82A}">
                    <a16:rowId xmlns:a16="http://schemas.microsoft.com/office/drawing/2014/main" val="3768427975"/>
                  </a:ext>
                </a:extLst>
              </a:tr>
              <a:tr h="265091">
                <a:tc>
                  <a:txBody>
                    <a:bodyPr/>
                    <a:lstStyle/>
                    <a:p>
                      <a:pPr algn="l" rtl="0" fontAlgn="b"/>
                      <a:r>
                        <a:rPr lang="pt-BR" sz="1400" b="0" i="0" u="none" strike="noStrike" dirty="0">
                          <a:solidFill>
                            <a:srgbClr val="000000"/>
                          </a:solidFill>
                          <a:effectLst/>
                          <a:latin typeface="Arial" panose="020B0604020202020204" pitchFamily="34" charset="0"/>
                          <a:cs typeface="Arial" panose="020B0604020202020204" pitchFamily="34" charset="0"/>
                        </a:rPr>
                        <a:t>Laboratórios Práticos</a:t>
                      </a:r>
                    </a:p>
                  </a:txBody>
                  <a:tcPr marL="9525" marR="9525" marT="9525" marB="0" anchor="ctr"/>
                </a:tc>
                <a:tc>
                  <a:txBody>
                    <a:bodyPr/>
                    <a:lstStyle/>
                    <a:p>
                      <a:pPr rtl="0"/>
                      <a:r>
                        <a:rPr lang="pt-BR" sz="1400">
                          <a:latin typeface="Arial" panose="020B0604020202020204" pitchFamily="34" charset="0"/>
                          <a:cs typeface="Arial" panose="020B0604020202020204" pitchFamily="34" charset="0"/>
                        </a:rPr>
                        <a:t>Laboratórios projetados para trabalhar com equipamentos físicos.</a:t>
                      </a:r>
                    </a:p>
                  </a:txBody>
                  <a:tcPr/>
                </a:tc>
                <a:extLst>
                  <a:ext uri="{0D108BD9-81ED-4DB2-BD59-A6C34878D82A}">
                    <a16:rowId xmlns:a16="http://schemas.microsoft.com/office/drawing/2014/main" val="2258594367"/>
                  </a:ext>
                </a:extLst>
              </a:tr>
              <a:tr h="265091">
                <a:tc>
                  <a:txBody>
                    <a:bodyPr/>
                    <a:lstStyle/>
                    <a:p>
                      <a:pPr algn="l" rtl="0" fontAlgn="b"/>
                      <a:r>
                        <a:rPr lang="pt-BR" sz="1400" b="0" i="0" u="none" strike="noStrike">
                          <a:solidFill>
                            <a:srgbClr val="000000"/>
                          </a:solidFill>
                          <a:effectLst/>
                          <a:latin typeface="Arial" panose="020B0604020202020204" pitchFamily="34" charset="0"/>
                          <a:cs typeface="Arial" panose="020B0604020202020204" pitchFamily="34" charset="0"/>
                        </a:rPr>
                        <a:t>Testes de módulo</a:t>
                      </a:r>
                    </a:p>
                  </a:txBody>
                  <a:tcPr marL="9525" marR="9525" marT="9525" marB="0" anchor="ctr"/>
                </a:tc>
                <a:tc>
                  <a:txBody>
                    <a:bodyPr/>
                    <a:lstStyle/>
                    <a:p>
                      <a:pPr rtl="0"/>
                      <a:r>
                        <a:rPr lang="pt-BR" sz="1400">
                          <a:latin typeface="Arial" panose="020B0604020202020204" pitchFamily="34" charset="0"/>
                          <a:cs typeface="Arial" panose="020B0604020202020204" pitchFamily="34" charset="0"/>
                        </a:rPr>
                        <a:t>Autoavaliações que integram conceitos e habilidades aprendidas ao longo da série de tópicos apresentados no módulo.</a:t>
                      </a:r>
                    </a:p>
                  </a:txBody>
                  <a:tcPr/>
                </a:tc>
                <a:extLst>
                  <a:ext uri="{0D108BD9-81ED-4DB2-BD59-A6C34878D82A}">
                    <a16:rowId xmlns:a16="http://schemas.microsoft.com/office/drawing/2014/main" val="831502776"/>
                  </a:ext>
                </a:extLst>
              </a:tr>
              <a:tr h="265091">
                <a:tc>
                  <a:txBody>
                    <a:bodyPr/>
                    <a:lstStyle/>
                    <a:p>
                      <a:pPr algn="l" rtl="0" fontAlgn="b"/>
                      <a:r>
                        <a:rPr lang="pt-BR" sz="1400" b="0" i="0" u="none" strike="noStrike">
                          <a:solidFill>
                            <a:srgbClr val="000000"/>
                          </a:solidFill>
                          <a:effectLst/>
                          <a:latin typeface="Arial" panose="020B0604020202020204" pitchFamily="34" charset="0"/>
                          <a:cs typeface="Arial" panose="020B0604020202020204" pitchFamily="34" charset="0"/>
                        </a:rPr>
                        <a:t>Resumo do módulo</a:t>
                      </a:r>
                    </a:p>
                  </a:txBody>
                  <a:tcPr marL="9525" marR="9525" marT="9525" marB="0" anchor="ctr"/>
                </a:tc>
                <a:tc>
                  <a:txBody>
                    <a:bodyPr/>
                    <a:lstStyle/>
                    <a:p>
                      <a:pPr rtl="0"/>
                      <a:r>
                        <a:rPr lang="pt-BR" sz="1400" dirty="0">
                          <a:latin typeface="Arial" panose="020B0604020202020204" pitchFamily="34" charset="0"/>
                          <a:cs typeface="Arial" panose="020B0604020202020204" pitchFamily="34" charset="0"/>
                        </a:rPr>
                        <a:t>Recapitula brevemente o conteúdo do módulo.</a:t>
                      </a:r>
                    </a:p>
                  </a:txBody>
                  <a:tcPr/>
                </a:tc>
                <a:extLst>
                  <a:ext uri="{0D108BD9-81ED-4DB2-BD59-A6C34878D82A}">
                    <a16:rowId xmlns:a16="http://schemas.microsoft.com/office/drawing/2014/main" val="2267046280"/>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4</a:t>
            </a:fld>
            <a:endParaRPr b="0"/>
          </a:p>
        </p:txBody>
      </p:sp>
    </p:spTree>
    <p:extLst>
      <p:ext uri="{BB962C8B-B14F-4D97-AF65-F5344CB8AC3E}">
        <p14:creationId xmlns:p14="http://schemas.microsoft.com/office/powerpoint/2010/main" val="2226954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1"/>
            <a:ext cx="9144000" cy="375385"/>
          </a:xfrm>
          <a:prstGeom prst="rect">
            <a:avLst/>
          </a:prstGeom>
          <a:noFill/>
          <a:ln/>
        </p:spPr>
        <p:txBody>
          <a:bodyPr wrap="square" rtlCol="0" anchor="t"/>
          <a:lstStyle/>
          <a:p>
            <a:pPr marL="0" indent="0" rtl="0">
              <a:buNone/>
            </a:pPr>
            <a:r>
              <a:rPr lang="pt-BR" sz="2200" dirty="0">
                <a:solidFill>
                  <a:srgbClr val="024C69"/>
                </a:solidFill>
                <a:latin typeface="Arial" pitchFamily="34" charset="0"/>
                <a:ea typeface="Arial" pitchFamily="34" charset="-122"/>
                <a:cs typeface="Arial" pitchFamily="34" charset="-120"/>
              </a:rPr>
              <a:t>Verifique seu Entendimento</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5</a:t>
            </a:fld>
            <a:endParaRPr b="0"/>
          </a:p>
        </p:txBody>
      </p:sp>
      <p:sp>
        <p:nvSpPr>
          <p:cNvPr id="4" name="Rectangle 34">
            <a:extLst>
              <a:ext uri="{FF2B5EF4-FFF2-40B4-BE49-F238E27FC236}">
                <a16:creationId xmlns:a16="http://schemas.microsoft.com/office/drawing/2014/main" id="{31E8D1AB-6919-3FF9-F586-59A9DEAF6AD3}"/>
              </a:ext>
            </a:extLst>
          </p:cNvPr>
          <p:cNvSpPr txBox="1">
            <a:spLocks noChangeArrowheads="1"/>
          </p:cNvSpPr>
          <p:nvPr/>
        </p:nvSpPr>
        <p:spPr>
          <a:xfrm>
            <a:off x="145357" y="965201"/>
            <a:ext cx="8878570" cy="364374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spcBef>
                <a:spcPct val="30000"/>
              </a:spcBef>
            </a:pPr>
            <a:r>
              <a:rPr lang="pt-BR" sz="1500">
                <a:latin typeface="Arial" panose="020B0604020202020204" pitchFamily="34" charset="0"/>
                <a:cs typeface="Arial" panose="020B0604020202020204" pitchFamily="34" charset="0"/>
              </a:rPr>
              <a:t>As atividades "Verifique sua compreensão" são projetadas para permitir que os alunos determinem rapidamente se entendem o conteúdo e podem prosseguir ou se precisam revisar. </a:t>
            </a:r>
          </a:p>
          <a:p>
            <a:pPr rtl="0">
              <a:spcBef>
                <a:spcPct val="30000"/>
              </a:spcBef>
            </a:pPr>
            <a:r>
              <a:rPr lang="pt-BR" sz="1500">
                <a:latin typeface="Arial" panose="020B0604020202020204" pitchFamily="34" charset="0"/>
                <a:cs typeface="Arial" panose="020B0604020202020204" pitchFamily="34" charset="0"/>
              </a:rPr>
              <a:t>Verifique se suas atividades de compreensão </a:t>
            </a:r>
            <a:r>
              <a:rPr lang="pt-BR" sz="1500" b="1" i="1">
                <a:latin typeface="Arial" panose="020B0604020202020204" pitchFamily="34" charset="0"/>
                <a:cs typeface="Arial" panose="020B0604020202020204" pitchFamily="34" charset="0"/>
              </a:rPr>
              <a:t>não </a:t>
            </a:r>
            <a:r>
              <a:rPr lang="pt-BR" sz="1500">
                <a:latin typeface="Arial" panose="020B0604020202020204" pitchFamily="34" charset="0"/>
                <a:cs typeface="Arial" panose="020B0604020202020204" pitchFamily="34" charset="0"/>
              </a:rPr>
              <a:t>afetam as notas do aluno.</a:t>
            </a:r>
          </a:p>
          <a:p>
            <a:pPr rtl="0">
              <a:spcBef>
                <a:spcPct val="30000"/>
              </a:spcBef>
            </a:pPr>
            <a:r>
              <a:rPr lang="pt-BR" sz="1500">
                <a:latin typeface="Arial" panose="020B0604020202020204" pitchFamily="34" charset="0"/>
                <a:cs typeface="Arial" panose="020B0604020202020204" pitchFamily="34" charset="0"/>
              </a:rPr>
              <a:t>Não há slides separados para essas atividades no PPT. Elas estão listadas na área de anotações do slide que aparece antes dessas atividades.</a:t>
            </a:r>
          </a:p>
          <a:p>
            <a:pPr marL="0" indent="0">
              <a:spcBef>
                <a:spcPct val="30000"/>
              </a:spcBef>
              <a:buFont typeface="Arial" pitchFamily="34" charset="0"/>
              <a:buNone/>
            </a:pPr>
            <a:endParaRPr lang="en-US" sz="1500">
              <a:latin typeface="Arial" panose="020B0604020202020204" pitchFamily="34" charset="0"/>
              <a:cs typeface="Arial" panose="020B0604020202020204" pitchFamily="34" charset="0"/>
            </a:endParaRPr>
          </a:p>
          <a:p>
            <a:pPr>
              <a:spcBef>
                <a:spcPct val="30000"/>
              </a:spcBef>
            </a:pPr>
            <a:endParaRPr lang="en-US" sz="150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457200"/>
          </a:xfrm>
          <a:prstGeom prst="rect">
            <a:avLst/>
          </a:prstGeom>
          <a:noFill/>
          <a:ln/>
        </p:spPr>
        <p:txBody>
          <a:bodyPr wrap="square" rtlCol="0" anchor="t"/>
          <a:lstStyle/>
          <a:p>
            <a:pPr marL="0" indent="0" rtl="0">
              <a:buNone/>
            </a:pPr>
            <a:r>
              <a:rPr lang="pt-BR" sz="2200">
                <a:solidFill>
                  <a:srgbClr val="024C69"/>
                </a:solidFill>
                <a:latin typeface="Arial" pitchFamily="34" charset="0"/>
                <a:ea typeface="Arial" pitchFamily="34" charset="-122"/>
                <a:cs typeface="Arial" pitchFamily="34" charset="-120"/>
              </a:rPr>
              <a:t>Módulo 5: Atividades</a:t>
            </a:r>
          </a:p>
        </p:txBody>
      </p:sp>
      <p:sp>
        <p:nvSpPr>
          <p:cNvPr id="5" name="Rectangle 34">
            <a:extLst>
              <a:ext uri="{FF2B5EF4-FFF2-40B4-BE49-F238E27FC236}">
                <a16:creationId xmlns:a16="http://schemas.microsoft.com/office/drawing/2014/main" id="{7188AF34-F17D-65FE-91B6-733B90851DC8}"/>
              </a:ext>
            </a:extLst>
          </p:cNvPr>
          <p:cNvSpPr txBox="1">
            <a:spLocks noChangeArrowheads="1"/>
          </p:cNvSpPr>
          <p:nvPr/>
        </p:nvSpPr>
        <p:spPr>
          <a:xfrm>
            <a:off x="136631" y="435393"/>
            <a:ext cx="8695135" cy="34841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rtl="0">
              <a:spcBef>
                <a:spcPct val="30000"/>
              </a:spcBef>
              <a:buFont typeface="Arial" pitchFamily="34" charset="0"/>
              <a:buNone/>
            </a:pPr>
            <a:r>
              <a:rPr lang="pt-BR" sz="1400" dirty="0">
                <a:latin typeface="Arial" panose="020B0604020202020204" pitchFamily="34" charset="0"/>
                <a:cs typeface="Arial" panose="020B0604020202020204" pitchFamily="34" charset="0"/>
              </a:rPr>
              <a:t>Quais atividades estão associadas a este módulo?</a:t>
            </a:r>
          </a:p>
        </p:txBody>
      </p:sp>
      <p:graphicFrame>
        <p:nvGraphicFramePr>
          <p:cNvPr id="4" name="Table 4">
            <a:extLst>
              <a:ext uri="{FF2B5EF4-FFF2-40B4-BE49-F238E27FC236}">
                <a16:creationId xmlns:a16="http://schemas.microsoft.com/office/drawing/2014/main" id="{40064EF4-EE2B-342C-EA9E-699582F380FF}"/>
              </a:ext>
            </a:extLst>
          </p:cNvPr>
          <p:cNvGraphicFramePr>
            <a:graphicFrameLocks noGrp="1"/>
          </p:cNvGraphicFramePr>
          <p:nvPr>
            <p:extLst>
              <p:ext uri="{D42A27DB-BD31-4B8C-83A1-F6EECF244321}">
                <p14:modId xmlns:p14="http://schemas.microsoft.com/office/powerpoint/2010/main" val="3517630325"/>
              </p:ext>
            </p:extLst>
          </p:nvPr>
        </p:nvGraphicFramePr>
        <p:xfrm>
          <a:off x="332072" y="835877"/>
          <a:ext cx="8479856" cy="3671566"/>
        </p:xfrm>
        <a:graphic>
          <a:graphicData uri="http://schemas.openxmlformats.org/drawingml/2006/table">
            <a:tbl>
              <a:tblPr firstRow="1" bandRow="1">
                <a:tableStyleId>{5C22544A-7EE6-4342-B048-85BDC9FD1C3A}</a:tableStyleId>
              </a:tblPr>
              <a:tblGrid>
                <a:gridCol w="1046785">
                  <a:extLst>
                    <a:ext uri="{9D8B030D-6E8A-4147-A177-3AD203B41FA5}">
                      <a16:colId xmlns:a16="http://schemas.microsoft.com/office/drawing/2014/main" val="314965042"/>
                    </a:ext>
                  </a:extLst>
                </a:gridCol>
                <a:gridCol w="1576099">
                  <a:extLst>
                    <a:ext uri="{9D8B030D-6E8A-4147-A177-3AD203B41FA5}">
                      <a16:colId xmlns:a16="http://schemas.microsoft.com/office/drawing/2014/main" val="1540795028"/>
                    </a:ext>
                  </a:extLst>
                </a:gridCol>
                <a:gridCol w="4158113">
                  <a:extLst>
                    <a:ext uri="{9D8B030D-6E8A-4147-A177-3AD203B41FA5}">
                      <a16:colId xmlns:a16="http://schemas.microsoft.com/office/drawing/2014/main" val="2968452238"/>
                    </a:ext>
                  </a:extLst>
                </a:gridCol>
                <a:gridCol w="1698859">
                  <a:extLst>
                    <a:ext uri="{9D8B030D-6E8A-4147-A177-3AD203B41FA5}">
                      <a16:colId xmlns:a16="http://schemas.microsoft.com/office/drawing/2014/main" val="286226043"/>
                    </a:ext>
                  </a:extLst>
                </a:gridCol>
              </a:tblGrid>
              <a:tr h="370840">
                <a:tc>
                  <a:txBody>
                    <a:bodyPr/>
                    <a:lstStyle/>
                    <a:p>
                      <a:pPr algn="ctr" rtl="0"/>
                      <a:r>
                        <a:rPr lang="pt-BR" sz="1400">
                          <a:latin typeface="Arial"/>
                          <a:cs typeface="Arial"/>
                        </a:rPr>
                        <a:t>Nº da página</a:t>
                      </a:r>
                    </a:p>
                  </a:txBody>
                  <a:tcPr/>
                </a:tc>
                <a:tc>
                  <a:txBody>
                    <a:bodyPr/>
                    <a:lstStyle/>
                    <a:p>
                      <a:pPr algn="ctr" rtl="0"/>
                      <a:r>
                        <a:rPr lang="pt-BR" sz="1400">
                          <a:latin typeface="Arial"/>
                          <a:cs typeface="Arial"/>
                        </a:rPr>
                        <a:t>Atividade de</a:t>
                      </a:r>
                    </a:p>
                  </a:txBody>
                  <a:tcPr/>
                </a:tc>
                <a:tc>
                  <a:txBody>
                    <a:bodyPr/>
                    <a:lstStyle/>
                    <a:p>
                      <a:pPr algn="ctr" rtl="0"/>
                      <a:r>
                        <a:rPr lang="pt-BR" sz="1400" dirty="0">
                          <a:latin typeface="Arial"/>
                          <a:cs typeface="Arial"/>
                        </a:rPr>
                        <a:t>Nome da Atividade</a:t>
                      </a:r>
                    </a:p>
                  </a:txBody>
                  <a:tcPr/>
                </a:tc>
                <a:tc>
                  <a:txBody>
                    <a:bodyPr/>
                    <a:lstStyle/>
                    <a:p>
                      <a:pPr algn="ctr" rtl="0"/>
                      <a:r>
                        <a:rPr lang="pt-BR" sz="1400">
                          <a:latin typeface="Arial"/>
                          <a:cs typeface="Arial"/>
                        </a:rPr>
                        <a:t>Opcional?</a:t>
                      </a:r>
                    </a:p>
                  </a:txBody>
                  <a:tcPr/>
                </a:tc>
                <a:extLst>
                  <a:ext uri="{0D108BD9-81ED-4DB2-BD59-A6C34878D82A}">
                    <a16:rowId xmlns:a16="http://schemas.microsoft.com/office/drawing/2014/main" val="317262977"/>
                  </a:ext>
                </a:extLst>
              </a:tr>
              <a:tr h="370840">
                <a:tc>
                  <a:txBody>
                    <a:bodyPr/>
                    <a:lstStyle/>
                    <a:p>
                      <a:pPr algn="ctr" rtl="0" fontAlgn="t"/>
                      <a:r>
                        <a:rPr lang="pt-BR" sz="1400" b="0" i="0" u="none" strike="noStrike">
                          <a:solidFill>
                            <a:srgbClr val="000000"/>
                          </a:solidFill>
                          <a:effectLst/>
                          <a:latin typeface="Arial"/>
                        </a:rPr>
                        <a:t>5.1.3</a:t>
                      </a:r>
                    </a:p>
                  </a:txBody>
                  <a:tcPr marL="6350" marR="6350" marT="6350" marB="0" anchor="ctr"/>
                </a:tc>
                <a:tc>
                  <a:txBody>
                    <a:bodyPr/>
                    <a:lstStyle/>
                    <a:p>
                      <a:pPr algn="l" rtl="0" fontAlgn="t"/>
                      <a:r>
                        <a:rPr lang="pt-BR" sz="1400" b="0" i="0" u="none" strike="noStrike">
                          <a:solidFill>
                            <a:srgbClr val="000000"/>
                          </a:solidFill>
                          <a:effectLst/>
                          <a:latin typeface="Arial"/>
                        </a:rPr>
                        <a:t>Verifique seu entendimento</a:t>
                      </a:r>
                    </a:p>
                  </a:txBody>
                  <a:tcPr marL="6350" marR="6350" marT="6350" marB="0" anchor="ctr"/>
                </a:tc>
                <a:tc>
                  <a:txBody>
                    <a:bodyPr/>
                    <a:lstStyle/>
                    <a:p>
                      <a:pPr lvl="0" algn="l" rtl="0">
                        <a:buNone/>
                      </a:pPr>
                      <a:r>
                        <a:rPr lang="pt-BR" sz="1400" b="0" i="0" u="none" strike="noStrike">
                          <a:effectLst/>
                          <a:latin typeface="Arial"/>
                        </a:rPr>
                        <a:t>Verifique a sua compreensão - Protocolos de Comunicação</a:t>
                      </a:r>
                    </a:p>
                  </a:txBody>
                  <a:tcPr marL="6350" marR="6350" marT="6350" marB="0" anchor="ctr"/>
                </a:tc>
                <a:tc>
                  <a:txBody>
                    <a:bodyPr/>
                    <a:lstStyle/>
                    <a:p>
                      <a:pPr algn="ctr" rtl="0"/>
                      <a:r>
                        <a:rPr lang="pt-BR" sz="1400">
                          <a:latin typeface="Arial"/>
                          <a:cs typeface="Arial"/>
                        </a:rPr>
                        <a:t>Recomendada</a:t>
                      </a:r>
                    </a:p>
                  </a:txBody>
                  <a:tcPr anchor="ctr"/>
                </a:tc>
                <a:extLst>
                  <a:ext uri="{0D108BD9-81ED-4DB2-BD59-A6C34878D82A}">
                    <a16:rowId xmlns:a16="http://schemas.microsoft.com/office/drawing/2014/main" val="808838465"/>
                  </a:ext>
                </a:extLst>
              </a:tr>
              <a:tr h="370839">
                <a:tc>
                  <a:txBody>
                    <a:bodyPr/>
                    <a:lstStyle/>
                    <a:p>
                      <a:pPr algn="ctr" rtl="0" fontAlgn="t"/>
                      <a:r>
                        <a:rPr lang="pt-BR" sz="1400" b="0" i="0" u="none" strike="noStrike">
                          <a:solidFill>
                            <a:srgbClr val="000000"/>
                          </a:solidFill>
                          <a:effectLst/>
                          <a:latin typeface="Arial"/>
                        </a:rPr>
                        <a:t>5.2.1</a:t>
                      </a:r>
                    </a:p>
                  </a:txBody>
                  <a:tcPr marL="6350" marR="6350" marT="6350" marB="0" anchor="ctr"/>
                </a:tc>
                <a:tc>
                  <a:txBody>
                    <a:bodyPr/>
                    <a:lstStyle/>
                    <a:p>
                      <a:pPr algn="l" rtl="0" fontAlgn="t"/>
                      <a:r>
                        <a:rPr lang="pt-BR" sz="1400" b="0" i="0" u="none" strike="noStrike">
                          <a:solidFill>
                            <a:srgbClr val="000000"/>
                          </a:solidFill>
                          <a:effectLst/>
                          <a:latin typeface="Arial"/>
                        </a:rPr>
                        <a:t>Vídeo</a:t>
                      </a:r>
                    </a:p>
                  </a:txBody>
                  <a:tcPr marL="6350" marR="6350" marT="6350" marB="0" anchor="ctr"/>
                </a:tc>
                <a:tc>
                  <a:txBody>
                    <a:bodyPr/>
                    <a:lstStyle/>
                    <a:p>
                      <a:pPr lvl="0" algn="l" rtl="0">
                        <a:buNone/>
                      </a:pPr>
                      <a:r>
                        <a:rPr lang="pt-BR" sz="1400" b="0" i="0" u="none" strike="noStrike">
                          <a:effectLst/>
                          <a:latin typeface="Arial"/>
                        </a:rPr>
                        <a:t>Vídeo - Dispositivos em uma bolha</a:t>
                      </a:r>
                    </a:p>
                  </a:txBody>
                  <a:tcPr marL="6350" marR="6350" marT="635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400">
                          <a:latin typeface="Arial"/>
                          <a:cs typeface="Arial"/>
                        </a:rPr>
                        <a:t>Recomendada</a:t>
                      </a:r>
                    </a:p>
                  </a:txBody>
                  <a:tcPr anchor="ctr"/>
                </a:tc>
                <a:extLst>
                  <a:ext uri="{0D108BD9-81ED-4DB2-BD59-A6C34878D82A}">
                    <a16:rowId xmlns:a16="http://schemas.microsoft.com/office/drawing/2014/main" val="336137477"/>
                  </a:ext>
                </a:extLst>
              </a:tr>
              <a:tr h="370840">
                <a:tc>
                  <a:txBody>
                    <a:bodyPr/>
                    <a:lstStyle/>
                    <a:p>
                      <a:pPr algn="ctr" rtl="0" fontAlgn="t"/>
                      <a:r>
                        <a:rPr lang="pt-BR" sz="1400" b="0" i="0" u="none" strike="noStrike">
                          <a:solidFill>
                            <a:srgbClr val="000000"/>
                          </a:solidFill>
                          <a:effectLst/>
                          <a:latin typeface="Arial"/>
                        </a:rPr>
                        <a:t>5.2.4</a:t>
                      </a:r>
                    </a:p>
                  </a:txBody>
                  <a:tcPr marL="6350" marR="6350" marT="6350" marB="0" anchor="ctr"/>
                </a:tc>
                <a:tc>
                  <a:txBody>
                    <a:bodyPr/>
                    <a:lstStyle/>
                    <a:p>
                      <a:pPr algn="l" rtl="0" fontAlgn="t"/>
                      <a:r>
                        <a:rPr lang="pt-BR" sz="1400" b="0" i="0" u="none" strike="noStrike">
                          <a:solidFill>
                            <a:srgbClr val="000000"/>
                          </a:solidFill>
                          <a:effectLst/>
                          <a:latin typeface="Arial"/>
                        </a:rPr>
                        <a:t>Verifique seu entendimento</a:t>
                      </a:r>
                    </a:p>
                  </a:txBody>
                  <a:tcPr marL="6350" marR="6350" marT="6350" marB="0" anchor="ctr"/>
                </a:tc>
                <a:tc>
                  <a:txBody>
                    <a:bodyPr/>
                    <a:lstStyle/>
                    <a:p>
                      <a:pPr lvl="0" algn="l" rtl="0">
                        <a:buNone/>
                      </a:pPr>
                      <a:r>
                        <a:rPr lang="pt-BR" sz="1400" b="0" i="0" u="none" strike="noStrike">
                          <a:effectLst/>
                          <a:latin typeface="Arial"/>
                        </a:rPr>
                        <a:t>Verifique a sua compreensão - Padrões de comunicação</a:t>
                      </a:r>
                    </a:p>
                  </a:txBody>
                  <a:tcPr marL="6350" marR="6350" marT="6350" marB="0" anchor="ctr"/>
                </a:tc>
                <a:tc>
                  <a:txBody>
                    <a:bodyPr/>
                    <a:lstStyle/>
                    <a:p>
                      <a:pPr algn="ctr" rtl="0"/>
                      <a:r>
                        <a:rPr lang="pt-BR" sz="1400">
                          <a:latin typeface="Arial"/>
                          <a:cs typeface="Arial"/>
                        </a:rPr>
                        <a:t>Recomendada</a:t>
                      </a:r>
                    </a:p>
                  </a:txBody>
                  <a:tcPr anchor="ctr"/>
                </a:tc>
                <a:extLst>
                  <a:ext uri="{0D108BD9-81ED-4DB2-BD59-A6C34878D82A}">
                    <a16:rowId xmlns:a16="http://schemas.microsoft.com/office/drawing/2014/main" val="3927996564"/>
                  </a:ext>
                </a:extLst>
              </a:tr>
              <a:tr h="370840">
                <a:tc>
                  <a:txBody>
                    <a:bodyPr/>
                    <a:lstStyle/>
                    <a:p>
                      <a:pPr algn="ctr" rtl="0" fontAlgn="t"/>
                      <a:r>
                        <a:rPr lang="pt-BR" sz="1400" b="0" i="0" u="none" strike="noStrike">
                          <a:solidFill>
                            <a:srgbClr val="000000"/>
                          </a:solidFill>
                          <a:effectLst/>
                          <a:latin typeface="Arial"/>
                        </a:rPr>
                        <a:t>5.3.1</a:t>
                      </a:r>
                    </a:p>
                  </a:txBody>
                  <a:tcPr marL="6350" marR="6350" marT="6350" marB="0" anchor="ctr"/>
                </a:tc>
                <a:tc>
                  <a:txBody>
                    <a:bodyPr/>
                    <a:lstStyle/>
                    <a:p>
                      <a:pPr algn="l" rtl="0" fontAlgn="t"/>
                      <a:r>
                        <a:rPr lang="pt-BR" sz="1400" b="0" i="0" u="none" strike="noStrike">
                          <a:solidFill>
                            <a:srgbClr val="000000"/>
                          </a:solidFill>
                          <a:effectLst/>
                          <a:latin typeface="Arial"/>
                        </a:rPr>
                        <a:t>Vídeo</a:t>
                      </a:r>
                    </a:p>
                  </a:txBody>
                  <a:tcPr marL="6350" marR="6350" marT="6350" marB="0" anchor="ctr"/>
                </a:tc>
                <a:tc>
                  <a:txBody>
                    <a:bodyPr/>
                    <a:lstStyle/>
                    <a:p>
                      <a:pPr lvl="0" algn="l" rtl="0">
                        <a:buNone/>
                      </a:pPr>
                      <a:r>
                        <a:rPr lang="pt-BR" sz="1400" b="0" i="0" u="none" strike="noStrike">
                          <a:effectLst/>
                          <a:latin typeface="Arial"/>
                        </a:rPr>
                        <a:t>Vídeo - Protocolos de Rede</a:t>
                      </a:r>
                    </a:p>
                  </a:txBody>
                  <a:tcPr marL="6350" marR="6350" marT="6350" marB="0" anchor="ctr"/>
                </a:tc>
                <a:tc>
                  <a:txBody>
                    <a:bodyPr/>
                    <a:lstStyle/>
                    <a:p>
                      <a:pPr algn="ctr" rtl="0"/>
                      <a:r>
                        <a:rPr lang="pt-BR" sz="1400">
                          <a:latin typeface="Arial"/>
                          <a:cs typeface="Arial"/>
                        </a:rPr>
                        <a:t>Recomendada</a:t>
                      </a:r>
                    </a:p>
                  </a:txBody>
                  <a:tcPr anchor="ctr"/>
                </a:tc>
                <a:extLst>
                  <a:ext uri="{0D108BD9-81ED-4DB2-BD59-A6C34878D82A}">
                    <a16:rowId xmlns:a16="http://schemas.microsoft.com/office/drawing/2014/main" val="3946910163"/>
                  </a:ext>
                </a:extLst>
              </a:tr>
              <a:tr h="370840">
                <a:tc>
                  <a:txBody>
                    <a:bodyPr/>
                    <a:lstStyle/>
                    <a:p>
                      <a:pPr algn="ctr" rtl="0" fontAlgn="t"/>
                      <a:r>
                        <a:rPr lang="pt-BR" sz="1400" b="0" i="0" u="none" strike="noStrike">
                          <a:solidFill>
                            <a:srgbClr val="000000"/>
                          </a:solidFill>
                          <a:effectLst/>
                          <a:latin typeface="Arial"/>
                        </a:rPr>
                        <a:t>5.3.2</a:t>
                      </a:r>
                    </a:p>
                  </a:txBody>
                  <a:tcPr marL="6350" marR="6350" marT="6350" marB="0" anchor="ctr"/>
                </a:tc>
                <a:tc>
                  <a:txBody>
                    <a:bodyPr/>
                    <a:lstStyle/>
                    <a:p>
                      <a:pPr algn="l" rtl="0" fontAlgn="t"/>
                      <a:r>
                        <a:rPr lang="pt-BR" sz="1400" b="0" i="0" u="none" strike="noStrike">
                          <a:solidFill>
                            <a:srgbClr val="000000"/>
                          </a:solidFill>
                          <a:effectLst/>
                          <a:latin typeface="Arial"/>
                        </a:rPr>
                        <a:t>Vídeo</a:t>
                      </a:r>
                    </a:p>
                  </a:txBody>
                  <a:tcPr marL="6350" marR="6350" marT="6350" marB="0" anchor="ctr"/>
                </a:tc>
                <a:tc>
                  <a:txBody>
                    <a:bodyPr/>
                    <a:lstStyle/>
                    <a:p>
                      <a:pPr lvl="0" algn="l" rtl="0">
                        <a:buNone/>
                      </a:pPr>
                      <a:r>
                        <a:rPr lang="pt-BR" sz="1400" b="0" i="0" u="none" strike="noStrike">
                          <a:effectLst/>
                          <a:latin typeface="Arial"/>
                        </a:rPr>
                        <a:t>Vídeo - A pilha de protocolos</a:t>
                      </a:r>
                    </a:p>
                  </a:txBody>
                  <a:tcPr marL="6350" marR="6350" marT="6350" marB="0" anchor="ctr"/>
                </a:tc>
                <a:tc>
                  <a:txBody>
                    <a:bodyPr/>
                    <a:lstStyle/>
                    <a:p>
                      <a:pPr algn="ctr" rtl="0"/>
                      <a:r>
                        <a:rPr lang="pt-BR" sz="1400">
                          <a:latin typeface="Arial"/>
                          <a:cs typeface="Arial"/>
                        </a:rPr>
                        <a:t>Recomendada</a:t>
                      </a:r>
                    </a:p>
                  </a:txBody>
                  <a:tcPr anchor="ctr"/>
                </a:tc>
                <a:extLst>
                  <a:ext uri="{0D108BD9-81ED-4DB2-BD59-A6C34878D82A}">
                    <a16:rowId xmlns:a16="http://schemas.microsoft.com/office/drawing/2014/main" val="2405848159"/>
                  </a:ext>
                </a:extLst>
              </a:tr>
              <a:tr h="370840">
                <a:tc>
                  <a:txBody>
                    <a:bodyPr/>
                    <a:lstStyle/>
                    <a:p>
                      <a:pPr algn="ctr" rtl="0" fontAlgn="t"/>
                      <a:r>
                        <a:rPr lang="pt-BR" sz="1400" b="0" i="0" u="none" strike="noStrike">
                          <a:solidFill>
                            <a:srgbClr val="000000"/>
                          </a:solidFill>
                          <a:effectLst/>
                          <a:latin typeface="Arial"/>
                        </a:rPr>
                        <a:t>5.3.6</a:t>
                      </a:r>
                    </a:p>
                  </a:txBody>
                  <a:tcPr marL="6350" marR="6350" marT="6350" marB="0" anchor="ctr"/>
                </a:tc>
                <a:tc>
                  <a:txBody>
                    <a:bodyPr/>
                    <a:lstStyle/>
                    <a:p>
                      <a:pPr marL="0" marR="0" lvl="0" indent="0" algn="l" rtl="0" eaLnBrk="1" fontAlgn="t" latinLnBrk="0" hangingPunct="1">
                        <a:lnSpc>
                          <a:spcPct val="100000"/>
                        </a:lnSpc>
                        <a:spcBef>
                          <a:spcPts val="0"/>
                        </a:spcBef>
                        <a:spcAft>
                          <a:spcPts val="0"/>
                        </a:spcAft>
                        <a:buClrTx/>
                        <a:buSzTx/>
                        <a:buFontTx/>
                        <a:buNone/>
                      </a:pPr>
                      <a:r>
                        <a:rPr lang="pt-BR" sz="1400" b="0" i="0" u="none" strike="noStrike">
                          <a:solidFill>
                            <a:srgbClr val="000000"/>
                          </a:solidFill>
                          <a:effectLst/>
                          <a:latin typeface="Arial"/>
                        </a:rPr>
                        <a:t>Verifique seu entendimento</a:t>
                      </a:r>
                    </a:p>
                  </a:txBody>
                  <a:tcPr marL="6350" marR="6350" marT="6350" marB="0" anchor="ctr"/>
                </a:tc>
                <a:tc>
                  <a:txBody>
                    <a:bodyPr/>
                    <a:lstStyle/>
                    <a:p>
                      <a:pPr lvl="0" algn="l" rtl="0">
                        <a:lnSpc>
                          <a:spcPct val="100000"/>
                        </a:lnSpc>
                        <a:spcBef>
                          <a:spcPts val="0"/>
                        </a:spcBef>
                        <a:spcAft>
                          <a:spcPts val="0"/>
                        </a:spcAft>
                        <a:buNone/>
                      </a:pPr>
                      <a:r>
                        <a:rPr lang="pt-BR" sz="1400" b="0" i="0" u="none" strike="noStrike">
                          <a:effectLst/>
                          <a:latin typeface="Arial"/>
                        </a:rPr>
                        <a:t>Verifique a sua compreensão - Modelos de comunicação de rede</a:t>
                      </a:r>
                    </a:p>
                  </a:txBody>
                  <a:tcPr marL="6350" marR="6350" marT="6350" marB="0" anchor="ctr"/>
                </a:tc>
                <a:tc>
                  <a:txBody>
                    <a:bodyPr/>
                    <a:lstStyle/>
                    <a:p>
                      <a:pPr algn="ctr" rtl="0"/>
                      <a:r>
                        <a:rPr lang="pt-BR" sz="1400">
                          <a:latin typeface="Arial"/>
                          <a:cs typeface="Arial"/>
                        </a:rPr>
                        <a:t>Recomendada</a:t>
                      </a:r>
                    </a:p>
                  </a:txBody>
                  <a:tcPr anchor="ctr"/>
                </a:tc>
                <a:extLst>
                  <a:ext uri="{0D108BD9-81ED-4DB2-BD59-A6C34878D82A}">
                    <a16:rowId xmlns:a16="http://schemas.microsoft.com/office/drawing/2014/main" val="2945999785"/>
                  </a:ext>
                </a:extLst>
              </a:tr>
              <a:tr h="370839">
                <a:tc>
                  <a:txBody>
                    <a:bodyPr/>
                    <a:lstStyle/>
                    <a:p>
                      <a:pPr lvl="0" algn="ctr" rtl="0">
                        <a:buNone/>
                      </a:pPr>
                      <a:r>
                        <a:rPr lang="pt-BR" sz="1400" b="0" i="0" u="none" strike="noStrike">
                          <a:solidFill>
                            <a:srgbClr val="000000"/>
                          </a:solidFill>
                          <a:effectLst/>
                          <a:latin typeface="Arial"/>
                        </a:rPr>
                        <a:t>5.4.2</a:t>
                      </a:r>
                    </a:p>
                  </a:txBody>
                  <a:tcPr marL="6350" marR="6350" marT="6350" marB="0" anchor="ctr"/>
                </a:tc>
                <a:tc>
                  <a:txBody>
                    <a:bodyPr/>
                    <a:lstStyle/>
                    <a:p>
                      <a:pPr marL="0" lvl="0" indent="0" algn="l" rtl="0">
                        <a:lnSpc>
                          <a:spcPct val="100000"/>
                        </a:lnSpc>
                        <a:spcBef>
                          <a:spcPts val="0"/>
                        </a:spcBef>
                        <a:spcAft>
                          <a:spcPts val="0"/>
                        </a:spcAft>
                        <a:buNone/>
                      </a:pPr>
                      <a:r>
                        <a:rPr lang="pt-BR" sz="1400" b="0" i="0" u="none" strike="noStrike">
                          <a:solidFill>
                            <a:srgbClr val="000000"/>
                          </a:solidFill>
                          <a:effectLst/>
                          <a:latin typeface="Arial"/>
                        </a:rPr>
                        <a:t>Avatar</a:t>
                      </a:r>
                    </a:p>
                  </a:txBody>
                  <a:tcPr marL="6350" marR="6350" marT="6350" marB="0" anchor="ctr"/>
                </a:tc>
                <a:tc>
                  <a:txBody>
                    <a:bodyPr/>
                    <a:lstStyle/>
                    <a:p>
                      <a:pPr lvl="0" algn="l" rtl="0">
                        <a:lnSpc>
                          <a:spcPct val="100000"/>
                        </a:lnSpc>
                        <a:spcBef>
                          <a:spcPts val="0"/>
                        </a:spcBef>
                        <a:spcAft>
                          <a:spcPts val="0"/>
                        </a:spcAft>
                        <a:buNone/>
                      </a:pPr>
                      <a:r>
                        <a:rPr lang="pt-BR" sz="1400" b="0" i="0" u="none" strike="noStrike">
                          <a:effectLst/>
                          <a:latin typeface="Arial"/>
                        </a:rPr>
                        <a:t>Webster - Perguntas de Reflexão</a:t>
                      </a:r>
                    </a:p>
                  </a:txBody>
                  <a:tcPr marL="6350" marR="6350" marT="6350" marB="0" anchor="ctr"/>
                </a:tc>
                <a:tc>
                  <a:txBody>
                    <a:bodyPr/>
                    <a:lstStyle/>
                    <a:p>
                      <a:pPr lvl="0" algn="ctr" rtl="0">
                        <a:buNone/>
                      </a:pPr>
                      <a:r>
                        <a:rPr lang="pt-BR" sz="1400">
                          <a:latin typeface="Arial"/>
                          <a:cs typeface="Arial"/>
                        </a:rPr>
                        <a:t>Recomendada</a:t>
                      </a:r>
                    </a:p>
                  </a:txBody>
                  <a:tcPr anchor="ctr"/>
                </a:tc>
                <a:extLst>
                  <a:ext uri="{0D108BD9-81ED-4DB2-BD59-A6C34878D82A}">
                    <a16:rowId xmlns:a16="http://schemas.microsoft.com/office/drawing/2014/main" val="3469444524"/>
                  </a:ext>
                </a:extLst>
              </a:tr>
              <a:tr h="370838">
                <a:tc>
                  <a:txBody>
                    <a:bodyPr/>
                    <a:lstStyle/>
                    <a:p>
                      <a:pPr lvl="0" algn="ctr" rtl="0">
                        <a:buNone/>
                      </a:pPr>
                      <a:r>
                        <a:rPr lang="pt-BR" sz="1400" b="0" i="0" u="none" strike="noStrike">
                          <a:solidFill>
                            <a:srgbClr val="000000"/>
                          </a:solidFill>
                          <a:effectLst/>
                          <a:latin typeface="Arial"/>
                        </a:rPr>
                        <a:t>5.4.3</a:t>
                      </a:r>
                    </a:p>
                  </a:txBody>
                  <a:tcPr marL="6350" marR="6350" marT="6350" marB="0" anchor="ctr"/>
                </a:tc>
                <a:tc>
                  <a:txBody>
                    <a:bodyPr/>
                    <a:lstStyle/>
                    <a:p>
                      <a:pPr marL="0" lvl="0" indent="0" algn="l" rtl="0">
                        <a:lnSpc>
                          <a:spcPct val="100000"/>
                        </a:lnSpc>
                        <a:spcBef>
                          <a:spcPts val="0"/>
                        </a:spcBef>
                        <a:spcAft>
                          <a:spcPts val="0"/>
                        </a:spcAft>
                        <a:buNone/>
                      </a:pPr>
                      <a:r>
                        <a:rPr lang="pt-BR" sz="1400" b="0" i="0" u="none" strike="noStrike">
                          <a:solidFill>
                            <a:srgbClr val="000000"/>
                          </a:solidFill>
                          <a:effectLst/>
                          <a:latin typeface="Arial"/>
                        </a:rPr>
                        <a:t>Questionário</a:t>
                      </a:r>
                    </a:p>
                  </a:txBody>
                  <a:tcPr marL="6350" marR="6350" marT="6350" marB="0" anchor="ctr"/>
                </a:tc>
                <a:tc>
                  <a:txBody>
                    <a:bodyPr/>
                    <a:lstStyle/>
                    <a:p>
                      <a:pPr lvl="0" algn="l" rtl="0">
                        <a:lnSpc>
                          <a:spcPct val="100000"/>
                        </a:lnSpc>
                        <a:spcBef>
                          <a:spcPts val="0"/>
                        </a:spcBef>
                        <a:spcAft>
                          <a:spcPts val="0"/>
                        </a:spcAft>
                        <a:buNone/>
                      </a:pPr>
                      <a:r>
                        <a:rPr lang="pt-BR" sz="1400" b="0" i="0" u="none" strike="noStrike">
                          <a:effectLst/>
                          <a:latin typeface="Arial"/>
                        </a:rPr>
                        <a:t>Questionário- Princípios de comunicação</a:t>
                      </a:r>
                    </a:p>
                  </a:txBody>
                  <a:tcPr marL="6350" marR="6350" marT="6350" marB="0" anchor="ctr"/>
                </a:tc>
                <a:tc>
                  <a:txBody>
                    <a:bodyPr/>
                    <a:lstStyle/>
                    <a:p>
                      <a:pPr lvl="0" algn="ctr" rtl="0">
                        <a:buNone/>
                      </a:pPr>
                      <a:r>
                        <a:rPr lang="pt-BR" sz="1400" dirty="0">
                          <a:latin typeface="Arial"/>
                          <a:cs typeface="Arial"/>
                        </a:rPr>
                        <a:t>Recomendada</a:t>
                      </a:r>
                    </a:p>
                  </a:txBody>
                  <a:tcPr anchor="ctr"/>
                </a:tc>
                <a:extLst>
                  <a:ext uri="{0D108BD9-81ED-4DB2-BD59-A6C34878D82A}">
                    <a16:rowId xmlns:a16="http://schemas.microsoft.com/office/drawing/2014/main" val="2150059291"/>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6</a:t>
            </a:fld>
            <a:endParaRPr b="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274320"/>
          </a:xfrm>
          <a:prstGeom prst="rect">
            <a:avLst/>
          </a:prstGeom>
          <a:noFill/>
          <a:ln/>
        </p:spPr>
        <p:txBody>
          <a:bodyPr wrap="square" rtlCol="0" anchor="t"/>
          <a:lstStyle/>
          <a:p>
            <a:pPr marL="0" indent="0" rtl="0">
              <a:buNone/>
            </a:pPr>
            <a:r>
              <a:rPr lang="pt-BR" sz="1600" dirty="0">
                <a:solidFill>
                  <a:srgbClr val="024C69"/>
                </a:solidFill>
                <a:latin typeface="Arial" pitchFamily="34" charset="0"/>
                <a:ea typeface="Arial" pitchFamily="34" charset="-122"/>
                <a:cs typeface="Arial" pitchFamily="34" charset="-120"/>
              </a:rPr>
              <a:t>Módulo 5: Práticas Recomendadas</a:t>
            </a:r>
          </a:p>
        </p:txBody>
      </p:sp>
      <p:sp>
        <p:nvSpPr>
          <p:cNvPr id="3" name="Text 1"/>
          <p:cNvSpPr/>
          <p:nvPr/>
        </p:nvSpPr>
        <p:spPr>
          <a:xfrm>
            <a:off x="460375" y="350203"/>
            <a:ext cx="8229600" cy="3916997"/>
          </a:xfrm>
          <a:prstGeom prst="rect">
            <a:avLst/>
          </a:prstGeom>
          <a:noFill/>
          <a:ln/>
        </p:spPr>
        <p:txBody>
          <a:bodyPr wrap="square" lIns="91440" tIns="45720" rIns="91440" bIns="45720" rtlCol="0" anchor="t"/>
          <a:lstStyle/>
          <a:p>
            <a:pPr marL="0" marR="0" lvl="0" indent="0" algn="l" defTabSz="684213" rtl="0" eaLnBrk="1" fontAlgn="base" latinLnBrk="0" hangingPunct="1">
              <a:lnSpc>
                <a:spcPct val="85000"/>
              </a:lnSpc>
              <a:spcBef>
                <a:spcPct val="30000"/>
              </a:spcBef>
              <a:spcAft>
                <a:spcPts val="600"/>
              </a:spcAft>
              <a:buClr>
                <a:srgbClr val="58585B"/>
              </a:buClr>
              <a:buSzPct val="90000"/>
              <a:buFont typeface="Wingdings" panose="05000000000000000000" pitchFamily="2" charset="2"/>
              <a:buNone/>
              <a:tabLst/>
              <a:defRPr/>
            </a:pPr>
            <a:r>
              <a:rPr kumimoji="0" lang="pt-BR" sz="1400" b="0" i="0" u="none" strike="noStrike" kern="1200" cap="none" spc="0" normalizeH="0" baseline="0">
                <a:ln>
                  <a:noFill/>
                </a:ln>
                <a:solidFill>
                  <a:srgbClr val="000000"/>
                </a:solidFill>
                <a:effectLst/>
                <a:uLnTx/>
                <a:uFillTx/>
                <a:latin typeface="Arial"/>
                <a:ea typeface="ＭＳ Ｐゴシック" charset="0"/>
              </a:rPr>
              <a:t>Antes de ensinar o Módulo 5, o instrutor deve:</a:t>
            </a:r>
          </a:p>
          <a:p>
            <a:pPr marL="169545" marR="0" lvl="0" indent="-169545" algn="l" defTabSz="684213" rtl="0" eaLnBrk="1" fontAlgn="base" latinLnBrk="0" hangingPunct="1">
              <a:lnSpc>
                <a:spcPct val="85000"/>
              </a:lnSpc>
              <a:spcBef>
                <a:spcPct val="30000"/>
              </a:spcBef>
              <a:spcAft>
                <a:spcPts val="600"/>
              </a:spcAft>
              <a:buClr>
                <a:srgbClr val="58585B"/>
              </a:buClr>
              <a:buSzPct val="90000"/>
              <a:buFont typeface="Arial" panose="020B0604020202020204" pitchFamily="34" charset="0"/>
              <a:buChar char="•"/>
              <a:tabLst/>
              <a:defRPr/>
            </a:pPr>
            <a:r>
              <a:rPr kumimoji="0" lang="pt-BR" sz="1400" b="0" i="0" u="none" strike="noStrike" kern="1200" cap="none" spc="0" normalizeH="0" baseline="0">
                <a:ln>
                  <a:noFill/>
                </a:ln>
                <a:solidFill>
                  <a:srgbClr val="000000"/>
                </a:solidFill>
                <a:effectLst/>
                <a:uLnTx/>
                <a:uFillTx/>
                <a:latin typeface="Arial"/>
                <a:ea typeface="ＭＳ Ｐゴシック" charset="0"/>
              </a:rPr>
              <a:t>Revise as atividades e avaliações para este módulo.</a:t>
            </a:r>
          </a:p>
          <a:p>
            <a:pPr marL="169545" marR="0" lvl="0" indent="-169545" algn="l" defTabSz="684213" rtl="0" eaLnBrk="1" fontAlgn="base" latinLnBrk="0" hangingPunct="1">
              <a:lnSpc>
                <a:spcPct val="85000"/>
              </a:lnSpc>
              <a:spcBef>
                <a:spcPct val="30000"/>
              </a:spcBef>
              <a:spcAft>
                <a:spcPts val="600"/>
              </a:spcAft>
              <a:buClr>
                <a:srgbClr val="58585B"/>
              </a:buClr>
              <a:buSzPct val="90000"/>
              <a:buFont typeface="Arial" panose="020B0604020202020204" pitchFamily="34" charset="0"/>
              <a:buChar char="•"/>
              <a:tabLst/>
              <a:defRPr/>
            </a:pPr>
            <a:r>
              <a:rPr kumimoji="0" lang="pt-BR" sz="1400" b="0" i="0" u="none" strike="noStrike" kern="1200" cap="none" spc="0" normalizeH="0" baseline="0">
                <a:ln>
                  <a:noFill/>
                </a:ln>
                <a:solidFill>
                  <a:srgbClr val="000000"/>
                </a:solidFill>
                <a:effectLst/>
                <a:uLnTx/>
                <a:uFillTx/>
                <a:latin typeface="Arial"/>
                <a:ea typeface="ＭＳ Ｐゴシック" charset="0"/>
              </a:rPr>
              <a:t>Tente incluir o máximo de perguntas possível para manter os alunos envolvidos durante a apresentação em sala de aula.</a:t>
            </a:r>
          </a:p>
          <a:p>
            <a:pPr marL="0" marR="0" lvl="0" indent="0" algn="l" defTabSz="684213" rtl="0" eaLnBrk="1" fontAlgn="base" latinLnBrk="0" hangingPunct="1">
              <a:lnSpc>
                <a:spcPct val="85000"/>
              </a:lnSpc>
              <a:spcBef>
                <a:spcPct val="30000"/>
              </a:spcBef>
              <a:spcAft>
                <a:spcPts val="600"/>
              </a:spcAft>
              <a:buClr>
                <a:srgbClr val="58585B"/>
              </a:buClr>
              <a:buSzPct val="90000"/>
              <a:buFont typeface="Wingdings" panose="05000000000000000000" pitchFamily="2" charset="2"/>
              <a:buNone/>
              <a:tabLst/>
              <a:defRPr/>
            </a:pPr>
            <a:endParaRPr kumimoji="0" lang="en-US" sz="1400" b="0" i="0" u="none" strike="noStrike" kern="1200" cap="none" spc="0" normalizeH="0" baseline="0" noProof="0" dirty="0">
              <a:ln>
                <a:noFill/>
              </a:ln>
              <a:solidFill>
                <a:srgbClr val="000000"/>
              </a:solidFill>
              <a:effectLst/>
              <a:uLnTx/>
              <a:uFillTx/>
              <a:latin typeface="Arial"/>
              <a:ea typeface="ＭＳ Ｐゴシック" charset="0"/>
            </a:endParaRPr>
          </a:p>
          <a:p>
            <a:pPr marL="0" marR="0" lvl="0" indent="0" algn="l" defTabSz="684213" rtl="0" eaLnBrk="1" fontAlgn="base" latinLnBrk="0" hangingPunct="1">
              <a:lnSpc>
                <a:spcPct val="85000"/>
              </a:lnSpc>
              <a:spcBef>
                <a:spcPct val="30000"/>
              </a:spcBef>
              <a:spcAft>
                <a:spcPts val="600"/>
              </a:spcAft>
              <a:buClr>
                <a:srgbClr val="58585B"/>
              </a:buClr>
              <a:buSzPct val="90000"/>
              <a:buFont typeface="Wingdings" panose="05000000000000000000" pitchFamily="2" charset="2"/>
              <a:buNone/>
              <a:tabLst/>
              <a:defRPr/>
            </a:pPr>
            <a:r>
              <a:rPr kumimoji="0" lang="pt-BR" sz="1400" b="0" i="0" u="none" strike="noStrike" kern="1200" cap="none" spc="0" normalizeH="0" baseline="0">
                <a:ln>
                  <a:noFill/>
                </a:ln>
                <a:solidFill>
                  <a:srgbClr val="000000"/>
                </a:solidFill>
                <a:effectLst/>
                <a:uLnTx/>
                <a:uFillTx/>
                <a:latin typeface="Arial"/>
                <a:ea typeface="ＭＳ Ｐゴシック" charset="0"/>
              </a:rPr>
              <a:t>Tópico 5.1</a:t>
            </a:r>
          </a:p>
          <a:p>
            <a:pPr marL="358775" lvl="1" indent="-215900" defTabSz="684213" rtl="0">
              <a:spcBef>
                <a:spcPts val="300"/>
              </a:spcBef>
              <a:spcAft>
                <a:spcPts val="300"/>
              </a:spcAft>
              <a:buClr>
                <a:srgbClr val="58585B"/>
              </a:buClr>
              <a:buFont typeface="Arial" charset="0"/>
              <a:buChar char="•"/>
              <a:defRPr/>
            </a:pPr>
            <a:r>
              <a:rPr lang="pt-BR" sz="1400">
                <a:solidFill>
                  <a:srgbClr val="000000"/>
                </a:solidFill>
                <a:latin typeface="Arial"/>
                <a:ea typeface="ＭＳ Ｐゴシック"/>
              </a:rPr>
              <a:t>Explique o que são protocolos de rede e como eles são importantes para os dispositivos se comunicarem pela rede.</a:t>
            </a:r>
          </a:p>
          <a:p>
            <a:pPr marL="358775" lvl="1" indent="-215900" defTabSz="684213">
              <a:spcBef>
                <a:spcPts val="300"/>
              </a:spcBef>
              <a:spcAft>
                <a:spcPts val="300"/>
              </a:spcAft>
              <a:buClr>
                <a:srgbClr val="58585B"/>
              </a:buClr>
              <a:buFont typeface="Arial" charset="0"/>
              <a:buChar char="•"/>
              <a:defRPr/>
            </a:pPr>
            <a:endParaRPr lang="en-US" altLang="ja-JP" sz="1400" dirty="0">
              <a:latin typeface="Arial"/>
              <a:ea typeface="ＭＳ Ｐゴシック"/>
              <a:cs typeface="Arial"/>
            </a:endParaRPr>
          </a:p>
          <a:p>
            <a:pPr indent="-314325" defTabSz="684213" rtl="0">
              <a:spcBef>
                <a:spcPts val="300"/>
              </a:spcBef>
              <a:spcAft>
                <a:spcPts val="300"/>
              </a:spcAft>
              <a:buClr>
                <a:srgbClr val="58585B"/>
              </a:buClr>
              <a:defRPr/>
            </a:pPr>
            <a:r>
              <a:rPr lang="pt-BR" sz="1400">
                <a:latin typeface="Arial"/>
                <a:ea typeface="ＭＳ Ｐゴシック"/>
                <a:cs typeface="Arial"/>
              </a:rPr>
              <a:t>Tópico 5.2</a:t>
            </a:r>
          </a:p>
          <a:p>
            <a:pPr indent="-314325" defTabSz="684213" rtl="0">
              <a:spcBef>
                <a:spcPts val="300"/>
              </a:spcBef>
              <a:spcAft>
                <a:spcPts val="300"/>
              </a:spcAft>
              <a:buFont typeface="Arial"/>
              <a:buChar char="•"/>
              <a:defRPr/>
            </a:pPr>
            <a:r>
              <a:rPr lang="pt-BR" sz="1400">
                <a:latin typeface="Arial"/>
                <a:ea typeface="ＭＳ Ｐゴシック"/>
                <a:cs typeface="Arial"/>
              </a:rPr>
              <a:t>Peço aos alunos que assistam ao vídeo 5.2.1 para entender como os dispositivos de protocolo visualizam seu lugar na rede e se comunicam com outros dispositivos.</a:t>
            </a:r>
          </a:p>
          <a:p>
            <a:pPr indent="-314325" defTabSz="684213" rtl="0">
              <a:spcBef>
                <a:spcPts val="300"/>
              </a:spcBef>
              <a:spcAft>
                <a:spcPts val="300"/>
              </a:spcAft>
              <a:buFont typeface="Arial"/>
              <a:buChar char="•"/>
              <a:defRPr/>
            </a:pPr>
            <a:r>
              <a:rPr lang="pt-BR" sz="1400">
                <a:latin typeface="Arial"/>
                <a:ea typeface="ＭＳ Ｐゴシック"/>
                <a:cs typeface="Arial"/>
              </a:rPr>
              <a:t>Explique o papel das organizações de padrões de rede e dê alguns exemplos dessas organizações.</a:t>
            </a:r>
          </a:p>
          <a:p>
            <a:pPr indent="-314325" defTabSz="684213">
              <a:spcBef>
                <a:spcPts val="300"/>
              </a:spcBef>
              <a:spcAft>
                <a:spcPts val="300"/>
              </a:spcAft>
              <a:buFont typeface="Arial"/>
              <a:buChar char="•"/>
              <a:defRPr/>
            </a:pPr>
            <a:endParaRPr lang="en-US" altLang="ja-JP" sz="1400" dirty="0">
              <a:latin typeface="Arial"/>
              <a:ea typeface="ＭＳ Ｐゴシック"/>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7</a:t>
            </a:fld>
            <a:endParaRPr b="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274320"/>
          </a:xfrm>
          <a:prstGeom prst="rect">
            <a:avLst/>
          </a:prstGeom>
          <a:noFill/>
          <a:ln/>
        </p:spPr>
        <p:txBody>
          <a:bodyPr wrap="square" lIns="91440" tIns="45720" rIns="91440" bIns="45720" rtlCol="0" anchor="t"/>
          <a:lstStyle/>
          <a:p>
            <a:pPr rtl="0"/>
            <a:r>
              <a:rPr lang="pt-BR" sz="1600">
                <a:solidFill>
                  <a:srgbClr val="024C69"/>
                </a:solidFill>
                <a:latin typeface="Arial"/>
                <a:cs typeface="Arial"/>
              </a:rPr>
              <a:t>Módulo 5: Melhores Práticas </a:t>
            </a:r>
            <a:r>
              <a:rPr lang="pt-BR">
                <a:latin typeface="Arial"/>
                <a:cs typeface="Arial"/>
              </a:rPr>
              <a:t>(Cont.)</a:t>
            </a:r>
          </a:p>
        </p:txBody>
      </p:sp>
      <p:sp>
        <p:nvSpPr>
          <p:cNvPr id="3" name="Text 1"/>
          <p:cNvSpPr/>
          <p:nvPr/>
        </p:nvSpPr>
        <p:spPr>
          <a:xfrm>
            <a:off x="458391" y="457200"/>
            <a:ext cx="8229600" cy="1351113"/>
          </a:xfrm>
          <a:prstGeom prst="rect">
            <a:avLst/>
          </a:prstGeom>
          <a:noFill/>
          <a:ln/>
        </p:spPr>
        <p:txBody>
          <a:bodyPr wrap="square" lIns="91440" tIns="45720" rIns="91440" bIns="45720" rtlCol="0" anchor="t"/>
          <a:lstStyle/>
          <a:p>
            <a:pPr marL="0" marR="0" lvl="0" indent="0" algn="l" defTabSz="684213" rtl="0" eaLnBrk="1" fontAlgn="base" latinLnBrk="0" hangingPunct="1">
              <a:lnSpc>
                <a:spcPct val="85000"/>
              </a:lnSpc>
              <a:spcBef>
                <a:spcPct val="30000"/>
              </a:spcBef>
              <a:spcAft>
                <a:spcPts val="600"/>
              </a:spcAft>
              <a:buClr>
                <a:srgbClr val="58585B"/>
              </a:buClr>
              <a:buSzPct val="90000"/>
              <a:buFont typeface="Wingdings" panose="05000000000000000000" pitchFamily="2" charset="2"/>
              <a:buNone/>
              <a:tabLst/>
              <a:defRPr/>
            </a:pPr>
            <a:r>
              <a:rPr kumimoji="0" lang="pt-BR" sz="1400" b="0" i="0" u="none" strike="noStrike" kern="1200" cap="none" spc="0" normalizeH="0" baseline="0">
                <a:ln>
                  <a:noFill/>
                </a:ln>
                <a:solidFill>
                  <a:srgbClr val="000000"/>
                </a:solidFill>
                <a:effectLst/>
                <a:uLnTx/>
                <a:uFillTx/>
                <a:latin typeface="Arial"/>
                <a:ea typeface="ＭＳ Ｐゴシック"/>
              </a:rPr>
              <a:t>Tópico </a:t>
            </a:r>
            <a:r>
              <a:rPr lang="pt-BR" sz="1400">
                <a:solidFill>
                  <a:srgbClr val="000000"/>
                </a:solidFill>
                <a:latin typeface="Arial"/>
                <a:ea typeface="ＭＳ Ｐゴシック"/>
              </a:rPr>
              <a:t>5.3</a:t>
            </a:r>
          </a:p>
          <a:p>
            <a:pPr marL="358775" lvl="1" indent="-215900" defTabSz="684213" rtl="0">
              <a:spcBef>
                <a:spcPts val="300"/>
              </a:spcBef>
              <a:spcAft>
                <a:spcPts val="300"/>
              </a:spcAft>
              <a:buClr>
                <a:srgbClr val="58585B"/>
              </a:buClr>
              <a:buFont typeface="Arial" charset="0"/>
              <a:buChar char="•"/>
              <a:defRPr/>
            </a:pPr>
            <a:r>
              <a:rPr lang="pt-BR" sz="1400">
                <a:solidFill>
                  <a:srgbClr val="000000"/>
                </a:solidFill>
                <a:latin typeface="Arial"/>
                <a:ea typeface="ＭＳ Ｐゴシック"/>
              </a:rPr>
              <a:t>Peça aos alunos que assistam ao Vídeo 5.3.1 para aprender um pouco sobre os protocolos de rede.</a:t>
            </a:r>
          </a:p>
          <a:p>
            <a:pPr marL="358775" lvl="1" indent="-215900" defTabSz="684213" rtl="0">
              <a:spcBef>
                <a:spcPts val="300"/>
              </a:spcBef>
              <a:spcAft>
                <a:spcPts val="300"/>
              </a:spcAft>
              <a:buClr>
                <a:srgbClr val="58585B"/>
              </a:buClr>
              <a:buFont typeface="Arial,Sans-Serif" charset="0"/>
              <a:buChar char="•"/>
              <a:defRPr/>
            </a:pPr>
            <a:r>
              <a:rPr lang="pt-BR" sz="1400">
                <a:latin typeface="Arial"/>
                <a:ea typeface="ＭＳ Ｐゴシック"/>
                <a:cs typeface="Arial"/>
              </a:rPr>
              <a:t>Peça aos alunos que assistam ao Vídeo 5.3.2 para aprender um pouco sobre a pilha TCP/IP.</a:t>
            </a:r>
          </a:p>
          <a:p>
            <a:pPr marL="358775" lvl="1" indent="-215900" defTabSz="684213" rtl="0">
              <a:spcBef>
                <a:spcPts val="300"/>
              </a:spcBef>
              <a:spcAft>
                <a:spcPts val="300"/>
              </a:spcAft>
              <a:buClr>
                <a:srgbClr val="58585B"/>
              </a:buClr>
              <a:buFont typeface="Arial,Sans-Serif" charset="0"/>
              <a:buChar char="•"/>
              <a:defRPr/>
            </a:pPr>
            <a:r>
              <a:rPr lang="pt-BR" sz="1400">
                <a:latin typeface="Arial"/>
                <a:ea typeface="ＭＳ Ｐゴシック"/>
                <a:cs typeface="Arial"/>
              </a:rPr>
              <a:t>Explique o modelo TCP/IP e OSI e faça uma comparação entre esses modelos.</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8</a:t>
            </a:fld>
            <a:endParaRPr b="0"/>
          </a:p>
        </p:txBody>
      </p:sp>
    </p:spTree>
    <p:extLst>
      <p:ext uri="{BB962C8B-B14F-4D97-AF65-F5344CB8AC3E}">
        <p14:creationId xmlns:p14="http://schemas.microsoft.com/office/powerpoint/2010/main" val="1686786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543050"/>
            <a:ext cx="6400800" cy="2571750"/>
          </a:xfrm>
          <a:prstGeom prst="rect">
            <a:avLst/>
          </a:prstGeom>
          <a:noFill/>
          <a:ln/>
        </p:spPr>
        <p:txBody>
          <a:bodyPr wrap="square" rtlCol="0" anchor="ctr"/>
          <a:lstStyle/>
          <a:p>
            <a:pPr marL="0" indent="0" rtl="0">
              <a:buNone/>
            </a:pPr>
            <a:r>
              <a:rPr lang="pt-BR" sz="4200" dirty="0">
                <a:solidFill>
                  <a:srgbClr val="AFE8FB"/>
                </a:solidFill>
                <a:latin typeface="Arial" pitchFamily="34" charset="0"/>
                <a:ea typeface="Arial" pitchFamily="34" charset="-122"/>
                <a:cs typeface="Arial" pitchFamily="34" charset="-120"/>
              </a:rPr>
              <a:t>Módulo 5: Princípios de Comunicação</a:t>
            </a:r>
          </a:p>
        </p:txBody>
      </p:sp>
      <p:sp>
        <p:nvSpPr>
          <p:cNvPr id="3" name="Text 0"/>
          <p:cNvSpPr>
            <a:spLocks noGrp="1"/>
          </p:cNvSpPr>
          <p:nvPr>
            <p:ph type="body" idx="101" hasCustomPrompt="1"/>
          </p:nvPr>
        </p:nvSpPr>
        <p:spPr>
          <a:xfrm>
            <a:off x="457200" y="4114800"/>
            <a:ext cx="3657600" cy="914400"/>
          </a:xfrm>
          <a:prstGeom prst="rect">
            <a:avLst/>
          </a:prstGeom>
          <a:noFill/>
          <a:ln/>
        </p:spPr>
        <p:txBody>
          <a:bodyPr wrap="square" rtlCol="0" anchor="t"/>
          <a:lstStyle/>
          <a:p>
            <a:pPr marL="0" indent="0" rtl="0">
              <a:buNone/>
            </a:pPr>
            <a:r>
              <a:rPr lang="pt-BR" sz="1200" dirty="0">
                <a:solidFill>
                  <a:srgbClr val="AFE8FB"/>
                </a:solidFill>
                <a:latin typeface="Arial" pitchFamily="34" charset="0"/>
                <a:ea typeface="Arial" pitchFamily="34" charset="-122"/>
                <a:cs typeface="Arial" pitchFamily="34" charset="-120"/>
              </a:rPr>
              <a:t>Conceitos Básicos de Redes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8F9F34832A35489A19D5E200F54CC8" ma:contentTypeVersion="20" ma:contentTypeDescription="Create a new document." ma:contentTypeScope="" ma:versionID="0a5b24c302906d588561a662a9504c88">
  <xsd:schema xmlns:xsd="http://www.w3.org/2001/XMLSchema" xmlns:xs="http://www.w3.org/2001/XMLSchema" xmlns:p="http://schemas.microsoft.com/office/2006/metadata/properties" xmlns:ns2="6cf0ffbd-cd96-4ba4-bd4f-bd34e8409846" xmlns:ns3="ef7ae401-bd17-41a5-97cb-ef653218410e" targetNamespace="http://schemas.microsoft.com/office/2006/metadata/properties" ma:root="true" ma:fieldsID="5e5e6082b2934d0e7c15e0947cabc27a" ns2:_="" ns3:_="">
    <xsd:import namespace="6cf0ffbd-cd96-4ba4-bd4f-bd34e8409846"/>
    <xsd:import namespace="ef7ae401-bd17-41a5-97cb-ef653218410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element ref="ns2:MediaLengthInSeconds" minOccurs="0"/>
                <xsd:element ref="ns3:TaxCatchAll" minOccurs="0"/>
                <xsd:element ref="ns2:lcf76f155ced4ddcb4097134ff3c332f" minOccurs="0"/>
                <xsd:element ref="ns2:Hyperlink" minOccurs="0"/>
                <xsd:element ref="ns2:MediaServiceObjectDetectorVersions" minOccurs="0"/>
                <xsd:element ref="ns2:Own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f0ffbd-cd96-4ba4-bd4f-bd34e84098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710261dd-85c0-4e16-8580-30375acfae1f" ma:termSetId="09814cd3-568e-fe90-9814-8d621ff8fb84" ma:anchorId="fba54fb3-c3e1-fe81-a776-ca4b69148c4d" ma:open="true" ma:isKeyword="false">
      <xsd:complexType>
        <xsd:sequence>
          <xsd:element ref="pc:Terms" minOccurs="0" maxOccurs="1"/>
        </xsd:sequence>
      </xsd:complexType>
    </xsd:element>
    <xsd:element name="Hyperlink" ma:index="23" nillable="true" ma:displayName="Hyperlink" ma:format="Hyperlink" ma:internalName="Hyperlink">
      <xsd:complexType>
        <xsd:complexContent>
          <xsd:extension base="dms:URL">
            <xsd:sequence>
              <xsd:element name="Url" type="dms:ValidUrl" minOccurs="0" nillable="true"/>
              <xsd:element name="Description" type="xsd:string" nillable="true"/>
            </xsd:sequence>
          </xsd:extension>
        </xsd:complexContent>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Owner" ma:index="25" nillable="true" ma:displayName="Owner" ma:format="Dropdown" ma:list="UserInfo" ma:SharePointGroup="0"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f7ae401-bd17-41a5-97cb-ef653218410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caefe5af-a435-4393-a14b-6f721e236a53}" ma:internalName="TaxCatchAll" ma:showField="CatchAllData" ma:web="ef7ae401-bd17-41a5-97cb-ef653218410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cf0ffbd-cd96-4ba4-bd4f-bd34e8409846">
      <Terms xmlns="http://schemas.microsoft.com/office/infopath/2007/PartnerControls"/>
    </lcf76f155ced4ddcb4097134ff3c332f>
    <TaxCatchAll xmlns="ef7ae401-bd17-41a5-97cb-ef653218410e" xsi:nil="true"/>
    <Hyperlink xmlns="6cf0ffbd-cd96-4ba4-bd4f-bd34e8409846">
      <Url xsi:nil="true"/>
      <Description xsi:nil="true"/>
    </Hyperlink>
    <SharedWithUsers xmlns="ef7ae401-bd17-41a5-97cb-ef653218410e">
      <UserInfo>
        <DisplayName/>
        <AccountId xsi:nil="true"/>
        <AccountType/>
      </UserInfo>
    </SharedWithUsers>
    <MediaLengthInSeconds xmlns="6cf0ffbd-cd96-4ba4-bd4f-bd34e8409846" xsi:nil="true"/>
    <Owner xmlns="6cf0ffbd-cd96-4ba4-bd4f-bd34e8409846">
      <UserInfo>
        <DisplayName/>
        <AccountId xsi:nil="true"/>
        <AccountType/>
      </UserInfo>
    </Owner>
  </documentManagement>
</p:properties>
</file>

<file path=customXml/itemProps1.xml><?xml version="1.0" encoding="utf-8"?>
<ds:datastoreItem xmlns:ds="http://schemas.openxmlformats.org/officeDocument/2006/customXml" ds:itemID="{4C51B740-9123-4F8F-9787-E21DCC497DCA}"/>
</file>

<file path=customXml/itemProps2.xml><?xml version="1.0" encoding="utf-8"?>
<ds:datastoreItem xmlns:ds="http://schemas.openxmlformats.org/officeDocument/2006/customXml" ds:itemID="{968CB9FB-EAD0-4ADD-9E82-1056F81E6430}">
  <ds:schemaRefs>
    <ds:schemaRef ds:uri="http://schemas.microsoft.com/sharepoint/v3/contenttype/forms"/>
  </ds:schemaRefs>
</ds:datastoreItem>
</file>

<file path=customXml/itemProps3.xml><?xml version="1.0" encoding="utf-8"?>
<ds:datastoreItem xmlns:ds="http://schemas.openxmlformats.org/officeDocument/2006/customXml" ds:itemID="{563C2F29-48FC-4921-8F35-47709386F8BF}">
  <ds:schemaRefs>
    <ds:schemaRef ds:uri="http://purl.org/dc/dcmitype/"/>
    <ds:schemaRef ds:uri="http://schemas.openxmlformats.org/package/2006/metadata/core-properties"/>
    <ds:schemaRef ds:uri="20a0b39e-fcd0-423b-9f17-9d26d967be51"/>
    <ds:schemaRef ds:uri="http://purl.org/dc/elements/1.1/"/>
    <ds:schemaRef ds:uri="http://schemas.microsoft.com/office/2006/metadata/properties"/>
    <ds:schemaRef ds:uri="http://www.w3.org/XML/1998/namespace"/>
    <ds:schemaRef ds:uri="http://schemas.microsoft.com/office/2006/documentManagement/types"/>
    <ds:schemaRef ds:uri="http://purl.org/dc/terms/"/>
    <ds:schemaRef ds:uri="http://schemas.microsoft.com/office/infopath/2007/PartnerControls"/>
    <ds:schemaRef ds:uri="810553ce-449d-4340-bb0a-414d416a9b51"/>
    <ds:schemaRef ds:uri="6cf0ffbd-cd96-4ba4-bd4f-bd34e8409846"/>
    <ds:schemaRef ds:uri="ef7ae401-bd17-41a5-97cb-ef653218410e"/>
  </ds:schemaRefs>
</ds:datastoreItem>
</file>

<file path=docProps/app.xml><?xml version="1.0" encoding="utf-8"?>
<Properties xmlns="http://schemas.openxmlformats.org/officeDocument/2006/extended-properties" xmlns:vt="http://schemas.openxmlformats.org/officeDocument/2006/docPropsVTypes">
  <TotalTime>35</TotalTime>
  <Words>3975</Words>
  <Application>Microsoft Macintosh PowerPoint</Application>
  <PresentationFormat>On-screen Show (16:9)</PresentationFormat>
  <Paragraphs>430</Paragraphs>
  <Slides>33</Slides>
  <Notes>33</Notes>
  <HiddenSlides>9</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33</vt:i4>
      </vt:variant>
    </vt:vector>
  </HeadingPairs>
  <TitlesOfParts>
    <vt:vector size="40" baseType="lpstr">
      <vt:lpstr>Arial</vt:lpstr>
      <vt:lpstr>Arial,Sans-Serif</vt:lpstr>
      <vt:lpstr>Calibri</vt:lpstr>
      <vt:lpstr>CiscoSans ExtraLight</vt:lpstr>
      <vt:lpstr>Wingdings</vt:lpstr>
      <vt:lpstr>Office Theme</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Módulo 5:  Novos Termos e Comandos</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Jason Yip (jasyip)</cp:lastModifiedBy>
  <cp:revision>62</cp:revision>
  <dcterms:created xsi:type="dcterms:W3CDTF">2022-10-03T22:06:23Z</dcterms:created>
  <dcterms:modified xsi:type="dcterms:W3CDTF">2023-09-19T23:37:42Z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0x010100198F9F34832A35489A19D5E200F54CC8</vt:lpwstr>
  </property>
  <property fmtid="{D5CDD505-2E9C-101B-9397-08002B2CF9AE}" pid="3" name="MediaServiceImageTags">
    <vt:lpwstr/>
  </property>
  <property fmtid="{D5CDD505-2E9C-101B-9397-08002B2CF9AE}" pid="4" name="Order">
    <vt:r8>2105500</vt:r8>
  </property>
  <property fmtid="{D5CDD505-2E9C-101B-9397-08002B2CF9AE}" pid="5" name="xd_Signature">
    <vt:bool>false</vt:bool>
  </property>
  <property fmtid="{D5CDD505-2E9C-101B-9397-08002B2CF9AE}" pid="6" name="xd_ProgID">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TriggerFlowInfo">
    <vt:lpwstr/>
  </property>
</Properties>
</file>