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0" r:id="rId5"/>
  </p:sldMasterIdLst>
  <p:notesMasterIdLst>
    <p:notesMasterId r:id="rId25"/>
  </p:notesMasterIdLst>
  <p:sldIdLst>
    <p:sldId id="256" r:id="rId6"/>
    <p:sldId id="257" r:id="rId7"/>
    <p:sldId id="258" r:id="rId8"/>
    <p:sldId id="1072" r:id="rId9"/>
    <p:sldId id="259" r:id="rId10"/>
    <p:sldId id="260" r:id="rId11"/>
    <p:sldId id="261" r:id="rId12"/>
    <p:sldId id="262" r:id="rId13"/>
    <p:sldId id="1075" r:id="rId14"/>
    <p:sldId id="263" r:id="rId15"/>
    <p:sldId id="264" r:id="rId16"/>
    <p:sldId id="265" r:id="rId17"/>
    <p:sldId id="1077" r:id="rId18"/>
    <p:sldId id="266" r:id="rId19"/>
    <p:sldId id="1078" r:id="rId20"/>
    <p:sldId id="1079" r:id="rId21"/>
    <p:sldId id="268" r:id="rId22"/>
    <p:sldId id="269" r:id="rId23"/>
    <p:sldId id="1081"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2"/>
    <p:restoredTop sz="86667" autoAdjust="0"/>
  </p:normalViewPr>
  <p:slideViewPr>
    <p:cSldViewPr snapToGrid="0">
      <p:cViewPr varScale="1">
        <p:scale>
          <a:sx n="147" d="100"/>
          <a:sy n="147" d="100"/>
        </p:scale>
        <p:origin x="11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Bolen -X (abolen - UNICON INC at Cisco)" userId="8fcf5b57-97b6-40ce-9683-275924855fa8" providerId="ADAL" clId="{137C1DF8-4B34-41F4-99DA-01C5F59CFF16}"/>
    <pc:docChg chg="addSld delSld modSld">
      <pc:chgData name="Anna Bolen -X (abolen - UNICON INC at Cisco)" userId="8fcf5b57-97b6-40ce-9683-275924855fa8" providerId="ADAL" clId="{137C1DF8-4B34-41F4-99DA-01C5F59CFF16}" dt="2022-10-25T21:01:30.529" v="11" actId="20577"/>
      <pc:docMkLst>
        <pc:docMk/>
      </pc:docMkLst>
      <pc:sldChg chg="modSp add del mod">
        <pc:chgData name="Anna Bolen -X (abolen - UNICON INC at Cisco)" userId="8fcf5b57-97b6-40ce-9683-275924855fa8" providerId="ADAL" clId="{137C1DF8-4B34-41F4-99DA-01C5F59CFF16}" dt="2022-10-25T21:01:10.257" v="3" actId="20577"/>
        <pc:sldMkLst>
          <pc:docMk/>
          <pc:sldMk cId="0" sldId="257"/>
        </pc:sldMkLst>
        <pc:spChg chg="mod">
          <ac:chgData name="Anna Bolen -X (abolen - UNICON INC at Cisco)" userId="8fcf5b57-97b6-40ce-9683-275924855fa8" providerId="ADAL" clId="{137C1DF8-4B34-41F4-99DA-01C5F59CFF16}" dt="2022-10-25T21:01:10.257" v="3" actId="20577"/>
          <ac:spMkLst>
            <pc:docMk/>
            <pc:sldMk cId="0" sldId="257"/>
            <ac:spMk id="2" creationId="{00000000-0000-0000-0000-000000000000}"/>
          </ac:spMkLst>
        </pc:spChg>
      </pc:sldChg>
      <pc:sldChg chg="add del">
        <pc:chgData name="Anna Bolen -X (abolen - UNICON INC at Cisco)" userId="8fcf5b57-97b6-40ce-9683-275924855fa8" providerId="ADAL" clId="{137C1DF8-4B34-41F4-99DA-01C5F59CFF16}" dt="2022-10-25T21:01:05.766" v="2"/>
        <pc:sldMkLst>
          <pc:docMk/>
          <pc:sldMk cId="0" sldId="258"/>
        </pc:sldMkLst>
      </pc:sldChg>
      <pc:sldChg chg="add del">
        <pc:chgData name="Anna Bolen -X (abolen - UNICON INC at Cisco)" userId="8fcf5b57-97b6-40ce-9683-275924855fa8" providerId="ADAL" clId="{137C1DF8-4B34-41F4-99DA-01C5F59CFF16}" dt="2022-10-25T21:01:05.766" v="2"/>
        <pc:sldMkLst>
          <pc:docMk/>
          <pc:sldMk cId="0" sldId="259"/>
        </pc:sldMkLst>
      </pc:sldChg>
      <pc:sldChg chg="modSp add del mod">
        <pc:chgData name="Anna Bolen -X (abolen - UNICON INC at Cisco)" userId="8fcf5b57-97b6-40ce-9683-275924855fa8" providerId="ADAL" clId="{137C1DF8-4B34-41F4-99DA-01C5F59CFF16}" dt="2022-10-25T21:01:17.208" v="5" actId="20577"/>
        <pc:sldMkLst>
          <pc:docMk/>
          <pc:sldMk cId="0" sldId="260"/>
        </pc:sldMkLst>
        <pc:spChg chg="mod">
          <ac:chgData name="Anna Bolen -X (abolen - UNICON INC at Cisco)" userId="8fcf5b57-97b6-40ce-9683-275924855fa8" providerId="ADAL" clId="{137C1DF8-4B34-41F4-99DA-01C5F59CFF16}" dt="2022-10-25T21:01:17.208" v="5" actId="20577"/>
          <ac:spMkLst>
            <pc:docMk/>
            <pc:sldMk cId="0" sldId="260"/>
            <ac:spMk id="2" creationId="{00000000-0000-0000-0000-000000000000}"/>
          </ac:spMkLst>
        </pc:spChg>
      </pc:sldChg>
      <pc:sldChg chg="modSp add del mod">
        <pc:chgData name="Anna Bolen -X (abolen - UNICON INC at Cisco)" userId="8fcf5b57-97b6-40ce-9683-275924855fa8" providerId="ADAL" clId="{137C1DF8-4B34-41F4-99DA-01C5F59CFF16}" dt="2022-10-25T21:01:30.529" v="11" actId="20577"/>
        <pc:sldMkLst>
          <pc:docMk/>
          <pc:sldMk cId="0" sldId="261"/>
        </pc:sldMkLst>
        <pc:spChg chg="mod">
          <ac:chgData name="Anna Bolen -X (abolen - UNICON INC at Cisco)" userId="8fcf5b57-97b6-40ce-9683-275924855fa8" providerId="ADAL" clId="{137C1DF8-4B34-41F4-99DA-01C5F59CFF16}" dt="2022-10-25T21:01:25.602" v="8" actId="20577"/>
          <ac:spMkLst>
            <pc:docMk/>
            <pc:sldMk cId="0" sldId="261"/>
            <ac:spMk id="2" creationId="{00000000-0000-0000-0000-000000000000}"/>
          </ac:spMkLst>
        </pc:spChg>
        <pc:spChg chg="mod">
          <ac:chgData name="Anna Bolen -X (abolen - UNICON INC at Cisco)" userId="8fcf5b57-97b6-40ce-9683-275924855fa8" providerId="ADAL" clId="{137C1DF8-4B34-41F4-99DA-01C5F59CFF16}" dt="2022-10-25T21:01:30.529" v="11" actId="20577"/>
          <ac:spMkLst>
            <pc:docMk/>
            <pc:sldMk cId="0" sldId="261"/>
            <ac:spMk id="3" creationId="{00000000-0000-0000-0000-000000000000}"/>
          </ac:spMkLst>
        </pc:spChg>
      </pc:sldChg>
      <pc:sldChg chg="add">
        <pc:chgData name="Anna Bolen -X (abolen - UNICON INC at Cisco)" userId="8fcf5b57-97b6-40ce-9683-275924855fa8" providerId="ADAL" clId="{137C1DF8-4B34-41F4-99DA-01C5F59CFF16}" dt="2022-10-25T21:01:05.766" v="2"/>
        <pc:sldMkLst>
          <pc:docMk/>
          <pc:sldMk cId="2226954716" sldId="1072"/>
        </pc:sldMkLst>
      </pc:sldChg>
      <pc:sldChg chg="modSp add mod">
        <pc:chgData name="Anna Bolen -X (abolen - UNICON INC at Cisco)" userId="8fcf5b57-97b6-40ce-9683-275924855fa8" providerId="ADAL" clId="{137C1DF8-4B34-41F4-99DA-01C5F59CFF16}" dt="2022-10-25T21:01:20.878" v="7" actId="20577"/>
        <pc:sldMkLst>
          <pc:docMk/>
          <pc:sldMk cId="3094066351" sldId="1073"/>
        </pc:sldMkLst>
        <pc:spChg chg="mod">
          <ac:chgData name="Anna Bolen -X (abolen - UNICON INC at Cisco)" userId="8fcf5b57-97b6-40ce-9683-275924855fa8" providerId="ADAL" clId="{137C1DF8-4B34-41F4-99DA-01C5F59CFF16}" dt="2022-10-25T21:01:20.878" v="7" actId="20577"/>
          <ac:spMkLst>
            <pc:docMk/>
            <pc:sldMk cId="3094066351" sldId="1073"/>
            <ac:spMk id="2" creationId="{00000000-0000-0000-0000-000000000000}"/>
          </ac:spMkLst>
        </pc:spChg>
      </pc:sldChg>
      <pc:sldChg chg="add">
        <pc:chgData name="Anna Bolen -X (abolen - UNICON INC at Cisco)" userId="8fcf5b57-97b6-40ce-9683-275924855fa8" providerId="ADAL" clId="{137C1DF8-4B34-41F4-99DA-01C5F59CFF16}" dt="2022-10-25T21:00:57.583" v="1"/>
        <pc:sldMkLst>
          <pc:docMk/>
          <pc:sldMk cId="1525672446" sldId="1075"/>
        </pc:sldMkLst>
      </pc:sldChg>
    </pc:docChg>
  </pc:docChgLst>
  <pc:docChgLst>
    <pc:chgData name="Brie Nelson" userId="S::brie_elearningdoc.com#ext#@cisco.onmicrosoft.com::712abed6-64c6-4c4c-80f1-14676a42bb74" providerId="AD" clId="Web-{CDD2A661-C752-61F4-186D-787CF936F58F}"/>
    <pc:docChg chg="delSld modSld">
      <pc:chgData name="Brie Nelson" userId="S::brie_elearningdoc.com#ext#@cisco.onmicrosoft.com::712abed6-64c6-4c4c-80f1-14676a42bb74" providerId="AD" clId="Web-{CDD2A661-C752-61F4-186D-787CF936F58F}" dt="2022-11-30T00:27:12.334" v="206"/>
      <pc:docMkLst>
        <pc:docMk/>
      </pc:docMkLst>
      <pc:sldChg chg="modSp">
        <pc:chgData name="Brie Nelson" userId="S::brie_elearningdoc.com#ext#@cisco.onmicrosoft.com::712abed6-64c6-4c4c-80f1-14676a42bb74" providerId="AD" clId="Web-{CDD2A661-C752-61F4-186D-787CF936F58F}" dt="2022-11-30T00:27:12.334" v="206"/>
        <pc:sldMkLst>
          <pc:docMk/>
          <pc:sldMk cId="0" sldId="260"/>
        </pc:sldMkLst>
        <pc:graphicFrameChg chg="mod modGraphic">
          <ac:chgData name="Brie Nelson" userId="S::brie_elearningdoc.com#ext#@cisco.onmicrosoft.com::712abed6-64c6-4c4c-80f1-14676a42bb74" providerId="AD" clId="Web-{CDD2A661-C752-61F4-186D-787CF936F58F}" dt="2022-11-30T00:27:12.334" v="206"/>
          <ac:graphicFrameMkLst>
            <pc:docMk/>
            <pc:sldMk cId="0" sldId="260"/>
            <ac:graphicFrameMk id="4" creationId="{40064EF4-EE2B-342C-EA9E-699582F380FF}"/>
          </ac:graphicFrameMkLst>
        </pc:graphicFrameChg>
      </pc:sldChg>
      <pc:sldChg chg="addSp modSp">
        <pc:chgData name="Brie Nelson" userId="S::brie_elearningdoc.com#ext#@cisco.onmicrosoft.com::712abed6-64c6-4c4c-80f1-14676a42bb74" providerId="AD" clId="Web-{CDD2A661-C752-61F4-186D-787CF936F58F}" dt="2022-11-30T00:21:22.998" v="99" actId="1076"/>
        <pc:sldMkLst>
          <pc:docMk/>
          <pc:sldMk cId="0" sldId="264"/>
        </pc:sldMkLst>
        <pc:picChg chg="add mod">
          <ac:chgData name="Brie Nelson" userId="S::brie_elearningdoc.com#ext#@cisco.onmicrosoft.com::712abed6-64c6-4c4c-80f1-14676a42bb74" providerId="AD" clId="Web-{CDD2A661-C752-61F4-186D-787CF936F58F}" dt="2022-11-30T00:21:22.998" v="99" actId="1076"/>
          <ac:picMkLst>
            <pc:docMk/>
            <pc:sldMk cId="0" sldId="264"/>
            <ac:picMk id="4" creationId="{43CCD2A7-6759-0785-E936-17540432B676}"/>
          </ac:picMkLst>
        </pc:picChg>
      </pc:sldChg>
      <pc:sldChg chg="modSp">
        <pc:chgData name="Brie Nelson" userId="S::brie_elearningdoc.com#ext#@cisco.onmicrosoft.com::712abed6-64c6-4c4c-80f1-14676a42bb74" providerId="AD" clId="Web-{CDD2A661-C752-61F4-186D-787CF936F58F}" dt="2022-11-30T00:24:29.783" v="100" actId="20577"/>
        <pc:sldMkLst>
          <pc:docMk/>
          <pc:sldMk cId="0" sldId="265"/>
        </pc:sldMkLst>
        <pc:spChg chg="mod">
          <ac:chgData name="Brie Nelson" userId="S::brie_elearningdoc.com#ext#@cisco.onmicrosoft.com::712abed6-64c6-4c4c-80f1-14676a42bb74" providerId="AD" clId="Web-{CDD2A661-C752-61F4-186D-787CF936F58F}" dt="2022-11-30T00:24:29.783" v="100" actId="20577"/>
          <ac:spMkLst>
            <pc:docMk/>
            <pc:sldMk cId="0" sldId="265"/>
            <ac:spMk id="5" creationId="{00000000-0000-0000-0000-000000000000}"/>
          </ac:spMkLst>
        </pc:spChg>
      </pc:sldChg>
      <pc:sldChg chg="modSp">
        <pc:chgData name="Brie Nelson" userId="S::brie_elearningdoc.com#ext#@cisco.onmicrosoft.com::712abed6-64c6-4c4c-80f1-14676a42bb74" providerId="AD" clId="Web-{CDD2A661-C752-61F4-186D-787CF936F58F}" dt="2022-11-30T00:10:42.874" v="26" actId="20577"/>
        <pc:sldMkLst>
          <pc:docMk/>
          <pc:sldMk cId="0" sldId="266"/>
        </pc:sldMkLst>
        <pc:spChg chg="mod">
          <ac:chgData name="Brie Nelson" userId="S::brie_elearningdoc.com#ext#@cisco.onmicrosoft.com::712abed6-64c6-4c4c-80f1-14676a42bb74" providerId="AD" clId="Web-{CDD2A661-C752-61F4-186D-787CF936F58F}" dt="2022-11-30T00:10:42.874" v="26" actId="20577"/>
          <ac:spMkLst>
            <pc:docMk/>
            <pc:sldMk cId="0" sldId="266"/>
            <ac:spMk id="4" creationId="{D5999C59-7A92-053B-9FE0-E6B4410FC7BD}"/>
          </ac:spMkLst>
        </pc:spChg>
      </pc:sldChg>
      <pc:sldChg chg="modSp">
        <pc:chgData name="Brie Nelson" userId="S::brie_elearningdoc.com#ext#@cisco.onmicrosoft.com::712abed6-64c6-4c4c-80f1-14676a42bb74" providerId="AD" clId="Web-{CDD2A661-C752-61F4-186D-787CF936F58F}" dt="2022-11-30T00:18:16.697" v="93" actId="1076"/>
        <pc:sldMkLst>
          <pc:docMk/>
          <pc:sldMk cId="0" sldId="269"/>
        </pc:sldMkLst>
        <pc:spChg chg="mod">
          <ac:chgData name="Brie Nelson" userId="S::brie_elearningdoc.com#ext#@cisco.onmicrosoft.com::712abed6-64c6-4c4c-80f1-14676a42bb74" providerId="AD" clId="Web-{CDD2A661-C752-61F4-186D-787CF936F58F}" dt="2022-11-30T00:18:16.697" v="93" actId="1076"/>
          <ac:spMkLst>
            <pc:docMk/>
            <pc:sldMk cId="0" sldId="269"/>
            <ac:spMk id="5" creationId="{00000000-0000-0000-0000-000000000000}"/>
          </ac:spMkLst>
        </pc:spChg>
      </pc:sldChg>
      <pc:sldChg chg="del">
        <pc:chgData name="Brie Nelson" userId="S::brie_elearningdoc.com#ext#@cisco.onmicrosoft.com::712abed6-64c6-4c4c-80f1-14676a42bb74" providerId="AD" clId="Web-{CDD2A661-C752-61F4-186D-787CF936F58F}" dt="2022-11-30T00:18:28.212" v="94"/>
        <pc:sldMkLst>
          <pc:docMk/>
          <pc:sldMk cId="0" sldId="270"/>
        </pc:sldMkLst>
      </pc:sldChg>
      <pc:sldChg chg="modSp">
        <pc:chgData name="Brie Nelson" userId="S::brie_elearningdoc.com#ext#@cisco.onmicrosoft.com::712abed6-64c6-4c4c-80f1-14676a42bb74" providerId="AD" clId="Web-{CDD2A661-C752-61F4-186D-787CF936F58F}" dt="2022-11-30T00:08:41.449" v="22" actId="1076"/>
        <pc:sldMkLst>
          <pc:docMk/>
          <pc:sldMk cId="1994807822" sldId="1077"/>
        </pc:sldMkLst>
        <pc:spChg chg="mod">
          <ac:chgData name="Brie Nelson" userId="S::brie_elearningdoc.com#ext#@cisco.onmicrosoft.com::712abed6-64c6-4c4c-80f1-14676a42bb74" providerId="AD" clId="Web-{CDD2A661-C752-61F4-186D-787CF936F58F}" dt="2022-11-30T00:08:41.449" v="22" actId="1076"/>
          <ac:spMkLst>
            <pc:docMk/>
            <pc:sldMk cId="1994807822" sldId="1077"/>
            <ac:spMk id="5" creationId="{00000000-0000-0000-0000-000000000000}"/>
          </ac:spMkLst>
        </pc:spChg>
      </pc:sldChg>
      <pc:sldChg chg="modSp">
        <pc:chgData name="Brie Nelson" userId="S::brie_elearningdoc.com#ext#@cisco.onmicrosoft.com::712abed6-64c6-4c4c-80f1-14676a42bb74" providerId="AD" clId="Web-{CDD2A661-C752-61F4-186D-787CF936F58F}" dt="2022-11-30T00:12:21.454" v="49" actId="1076"/>
        <pc:sldMkLst>
          <pc:docMk/>
          <pc:sldMk cId="317662299" sldId="1078"/>
        </pc:sldMkLst>
        <pc:spChg chg="mod">
          <ac:chgData name="Brie Nelson" userId="S::brie_elearningdoc.com#ext#@cisco.onmicrosoft.com::712abed6-64c6-4c4c-80f1-14676a42bb74" providerId="AD" clId="Web-{CDD2A661-C752-61F4-186D-787CF936F58F}" dt="2022-11-30T00:12:21.454" v="49" actId="1076"/>
          <ac:spMkLst>
            <pc:docMk/>
            <pc:sldMk cId="317662299" sldId="1078"/>
            <ac:spMk id="5" creationId="{00000000-0000-0000-0000-000000000000}"/>
          </ac:spMkLst>
        </pc:spChg>
      </pc:sldChg>
      <pc:sldChg chg="modSp">
        <pc:chgData name="Brie Nelson" userId="S::brie_elearningdoc.com#ext#@cisco.onmicrosoft.com::712abed6-64c6-4c4c-80f1-14676a42bb74" providerId="AD" clId="Web-{CDD2A661-C752-61F4-186D-787CF936F58F}" dt="2022-11-30T00:14:51.598" v="69" actId="1076"/>
        <pc:sldMkLst>
          <pc:docMk/>
          <pc:sldMk cId="704610502" sldId="1079"/>
        </pc:sldMkLst>
        <pc:spChg chg="mod">
          <ac:chgData name="Brie Nelson" userId="S::brie_elearningdoc.com#ext#@cisco.onmicrosoft.com::712abed6-64c6-4c4c-80f1-14676a42bb74" providerId="AD" clId="Web-{CDD2A661-C752-61F4-186D-787CF936F58F}" dt="2022-11-30T00:14:51.598" v="69" actId="1076"/>
          <ac:spMkLst>
            <pc:docMk/>
            <pc:sldMk cId="704610502" sldId="1079"/>
            <ac:spMk id="5" creationId="{00000000-0000-0000-0000-000000000000}"/>
          </ac:spMkLst>
        </pc:spChg>
      </pc:sldChg>
    </pc:docChg>
  </pc:docChgLst>
  <pc:docChgLst>
    <pc:chgData name="Angela Robbins" userId="S::angela.robbins_elearningdoc.com#ext#@cisco.onmicrosoft.com::e406273b-12cd-460d-a763-85132e1718ac" providerId="AD" clId="Web-{758EC9FA-B1C8-BC1E-EEA8-88195F8A77E2}"/>
    <pc:docChg chg="addSld modSld sldOrd addMainMaster">
      <pc:chgData name="Angela Robbins" userId="S::angela.robbins_elearningdoc.com#ext#@cisco.onmicrosoft.com::e406273b-12cd-460d-a763-85132e1718ac" providerId="AD" clId="Web-{758EC9FA-B1C8-BC1E-EEA8-88195F8A77E2}" dt="2022-11-13T20:47:19.274" v="169" actId="1076"/>
      <pc:docMkLst>
        <pc:docMk/>
      </pc:docMkLst>
      <pc:sldChg chg="modSp">
        <pc:chgData name="Angela Robbins" userId="S::angela.robbins_elearningdoc.com#ext#@cisco.onmicrosoft.com::e406273b-12cd-460d-a763-85132e1718ac" providerId="AD" clId="Web-{758EC9FA-B1C8-BC1E-EEA8-88195F8A77E2}" dt="2022-11-13T20:35:49.141" v="55" actId="20577"/>
        <pc:sldMkLst>
          <pc:docMk/>
          <pc:sldMk cId="0" sldId="265"/>
        </pc:sldMkLst>
        <pc:spChg chg="mod">
          <ac:chgData name="Angela Robbins" userId="S::angela.robbins_elearningdoc.com#ext#@cisco.onmicrosoft.com::e406273b-12cd-460d-a763-85132e1718ac" providerId="AD" clId="Web-{758EC9FA-B1C8-BC1E-EEA8-88195F8A77E2}" dt="2022-11-13T20:35:49.141" v="55" actId="20577"/>
          <ac:spMkLst>
            <pc:docMk/>
            <pc:sldMk cId="0" sldId="265"/>
            <ac:spMk id="5" creationId="{00000000-0000-0000-0000-000000000000}"/>
          </ac:spMkLst>
        </pc:spChg>
      </pc:sldChg>
      <pc:sldChg chg="modSp">
        <pc:chgData name="Angela Robbins" userId="S::angela.robbins_elearningdoc.com#ext#@cisco.onmicrosoft.com::e406273b-12cd-460d-a763-85132e1718ac" providerId="AD" clId="Web-{758EC9FA-B1C8-BC1E-EEA8-88195F8A77E2}" dt="2022-11-13T20:46:25.069" v="161" actId="20577"/>
        <pc:sldMkLst>
          <pc:docMk/>
          <pc:sldMk cId="0" sldId="266"/>
        </pc:sldMkLst>
        <pc:spChg chg="mod">
          <ac:chgData name="Angela Robbins" userId="S::angela.robbins_elearningdoc.com#ext#@cisco.onmicrosoft.com::e406273b-12cd-460d-a763-85132e1718ac" providerId="AD" clId="Web-{758EC9FA-B1C8-BC1E-EEA8-88195F8A77E2}" dt="2022-11-13T20:46:25.069" v="161" actId="20577"/>
          <ac:spMkLst>
            <pc:docMk/>
            <pc:sldMk cId="0" sldId="266"/>
            <ac:spMk id="5" creationId="{00000000-0000-0000-0000-000000000000}"/>
          </ac:spMkLst>
        </pc:spChg>
      </pc:sldChg>
      <pc:sldChg chg="modSp">
        <pc:chgData name="Angela Robbins" userId="S::angela.robbins_elearningdoc.com#ext#@cisco.onmicrosoft.com::e406273b-12cd-460d-a763-85132e1718ac" providerId="AD" clId="Web-{758EC9FA-B1C8-BC1E-EEA8-88195F8A77E2}" dt="2022-11-13T20:46:38.023" v="162" actId="1076"/>
        <pc:sldMkLst>
          <pc:docMk/>
          <pc:sldMk cId="0" sldId="269"/>
        </pc:sldMkLst>
        <pc:spChg chg="mod">
          <ac:chgData name="Angela Robbins" userId="S::angela.robbins_elearningdoc.com#ext#@cisco.onmicrosoft.com::e406273b-12cd-460d-a763-85132e1718ac" providerId="AD" clId="Web-{758EC9FA-B1C8-BC1E-EEA8-88195F8A77E2}" dt="2022-11-13T20:46:38.023" v="162" actId="1076"/>
          <ac:spMkLst>
            <pc:docMk/>
            <pc:sldMk cId="0" sldId="269"/>
            <ac:spMk id="5" creationId="{00000000-0000-0000-0000-000000000000}"/>
          </ac:spMkLst>
        </pc:spChg>
      </pc:sldChg>
      <pc:sldChg chg="modSp">
        <pc:chgData name="Angela Robbins" userId="S::angela.robbins_elearningdoc.com#ext#@cisco.onmicrosoft.com::e406273b-12cd-460d-a763-85132e1718ac" providerId="AD" clId="Web-{758EC9FA-B1C8-BC1E-EEA8-88195F8A77E2}" dt="2022-11-13T20:43:26.236" v="144" actId="1076"/>
        <pc:sldMkLst>
          <pc:docMk/>
          <pc:sldMk cId="0" sldId="270"/>
        </pc:sldMkLst>
        <pc:spChg chg="mod">
          <ac:chgData name="Angela Robbins" userId="S::angela.robbins_elearningdoc.com#ext#@cisco.onmicrosoft.com::e406273b-12cd-460d-a763-85132e1718ac" providerId="AD" clId="Web-{758EC9FA-B1C8-BC1E-EEA8-88195F8A77E2}" dt="2022-11-13T20:43:26.236" v="144" actId="1076"/>
          <ac:spMkLst>
            <pc:docMk/>
            <pc:sldMk cId="0" sldId="270"/>
            <ac:spMk id="5" creationId="{00000000-0000-0000-0000-000000000000}"/>
          </ac:spMkLst>
        </pc:spChg>
      </pc:sldChg>
      <pc:sldChg chg="modSp">
        <pc:chgData name="Angela Robbins" userId="S::angela.robbins_elearningdoc.com#ext#@cisco.onmicrosoft.com::e406273b-12cd-460d-a763-85132e1718ac" providerId="AD" clId="Web-{758EC9FA-B1C8-BC1E-EEA8-88195F8A77E2}" dt="2022-11-13T20:35:06.342" v="48" actId="1076"/>
        <pc:sldMkLst>
          <pc:docMk/>
          <pc:sldMk cId="1525672446" sldId="1075"/>
        </pc:sldMkLst>
        <pc:spChg chg="mod">
          <ac:chgData name="Angela Robbins" userId="S::angela.robbins_elearningdoc.com#ext#@cisco.onmicrosoft.com::e406273b-12cd-460d-a763-85132e1718ac" providerId="AD" clId="Web-{758EC9FA-B1C8-BC1E-EEA8-88195F8A77E2}" dt="2022-11-13T20:35:06.342" v="48" actId="1076"/>
          <ac:spMkLst>
            <pc:docMk/>
            <pc:sldMk cId="1525672446" sldId="1075"/>
            <ac:spMk id="5" creationId="{7188AF34-F17D-65FE-91B6-733B90851DC8}"/>
          </ac:spMkLst>
        </pc:spChg>
        <pc:graphicFrameChg chg="mod modGraphic">
          <ac:chgData name="Angela Robbins" userId="S::angela.robbins_elearningdoc.com#ext#@cisco.onmicrosoft.com::e406273b-12cd-460d-a763-85132e1718ac" providerId="AD" clId="Web-{758EC9FA-B1C8-BC1E-EEA8-88195F8A77E2}" dt="2022-11-13T20:34:58.858" v="47" actId="1076"/>
          <ac:graphicFrameMkLst>
            <pc:docMk/>
            <pc:sldMk cId="1525672446" sldId="1075"/>
            <ac:graphicFrameMk id="4" creationId="{40064EF4-EE2B-342C-EA9E-699582F380FF}"/>
          </ac:graphicFrameMkLst>
        </pc:graphicFrameChg>
      </pc:sldChg>
      <pc:sldChg chg="addSp delSp modSp add replId">
        <pc:chgData name="Angela Robbins" userId="S::angela.robbins_elearningdoc.com#ext#@cisco.onmicrosoft.com::e406273b-12cd-460d-a763-85132e1718ac" providerId="AD" clId="Web-{758EC9FA-B1C8-BC1E-EEA8-88195F8A77E2}" dt="2022-11-13T20:37:25.237" v="67" actId="20577"/>
        <pc:sldMkLst>
          <pc:docMk/>
          <pc:sldMk cId="1850326433" sldId="1076"/>
        </pc:sldMkLst>
        <pc:spChg chg="mod">
          <ac:chgData name="Angela Robbins" userId="S::angela.robbins_elearningdoc.com#ext#@cisco.onmicrosoft.com::e406273b-12cd-460d-a763-85132e1718ac" providerId="AD" clId="Web-{758EC9FA-B1C8-BC1E-EEA8-88195F8A77E2}" dt="2022-11-13T20:37:25.237" v="67" actId="20577"/>
          <ac:spMkLst>
            <pc:docMk/>
            <pc:sldMk cId="1850326433" sldId="1076"/>
            <ac:spMk id="3" creationId="{00000000-0000-0000-0000-000000000000}"/>
          </ac:spMkLst>
        </pc:spChg>
        <pc:spChg chg="del">
          <ac:chgData name="Angela Robbins" userId="S::angela.robbins_elearningdoc.com#ext#@cisco.onmicrosoft.com::e406273b-12cd-460d-a763-85132e1718ac" providerId="AD" clId="Web-{758EC9FA-B1C8-BC1E-EEA8-88195F8A77E2}" dt="2022-11-13T20:36:37.861" v="57"/>
          <ac:spMkLst>
            <pc:docMk/>
            <pc:sldMk cId="1850326433" sldId="1076"/>
            <ac:spMk id="5" creationId="{00000000-0000-0000-0000-000000000000}"/>
          </ac:spMkLst>
        </pc:spChg>
        <pc:picChg chg="add mod modCrop">
          <ac:chgData name="Angela Robbins" userId="S::angela.robbins_elearningdoc.com#ext#@cisco.onmicrosoft.com::e406273b-12cd-460d-a763-85132e1718ac" providerId="AD" clId="Web-{758EC9FA-B1C8-BC1E-EEA8-88195F8A77E2}" dt="2022-11-13T20:37:18.034" v="65" actId="1076"/>
          <ac:picMkLst>
            <pc:docMk/>
            <pc:sldMk cId="1850326433" sldId="1076"/>
            <ac:picMk id="4" creationId="{697BD093-DFB8-E60F-5A05-6354A027D424}"/>
          </ac:picMkLst>
        </pc:picChg>
      </pc:sldChg>
      <pc:sldChg chg="modSp add ord replId">
        <pc:chgData name="Angela Robbins" userId="S::angela.robbins_elearningdoc.com#ext#@cisco.onmicrosoft.com::e406273b-12cd-460d-a763-85132e1718ac" providerId="AD" clId="Web-{758EC9FA-B1C8-BC1E-EEA8-88195F8A77E2}" dt="2022-11-13T20:45:12.958" v="149" actId="20577"/>
        <pc:sldMkLst>
          <pc:docMk/>
          <pc:sldMk cId="1994807822" sldId="1077"/>
        </pc:sldMkLst>
        <pc:spChg chg="mod">
          <ac:chgData name="Angela Robbins" userId="S::angela.robbins_elearningdoc.com#ext#@cisco.onmicrosoft.com::e406273b-12cd-460d-a763-85132e1718ac" providerId="AD" clId="Web-{758EC9FA-B1C8-BC1E-EEA8-88195F8A77E2}" dt="2022-11-13T20:37:41.222" v="74" actId="20577"/>
          <ac:spMkLst>
            <pc:docMk/>
            <pc:sldMk cId="1994807822" sldId="1077"/>
            <ac:spMk id="3" creationId="{00000000-0000-0000-0000-000000000000}"/>
          </ac:spMkLst>
        </pc:spChg>
        <pc:spChg chg="mod">
          <ac:chgData name="Angela Robbins" userId="S::angela.robbins_elearningdoc.com#ext#@cisco.onmicrosoft.com::e406273b-12cd-460d-a763-85132e1718ac" providerId="AD" clId="Web-{758EC9FA-B1C8-BC1E-EEA8-88195F8A77E2}" dt="2022-11-13T20:45:12.958" v="149" actId="20577"/>
          <ac:spMkLst>
            <pc:docMk/>
            <pc:sldMk cId="1994807822" sldId="1077"/>
            <ac:spMk id="5" creationId="{00000000-0000-0000-0000-000000000000}"/>
          </ac:spMkLst>
        </pc:spChg>
      </pc:sldChg>
      <pc:sldChg chg="modSp add replId">
        <pc:chgData name="Angela Robbins" userId="S::angela.robbins_elearningdoc.com#ext#@cisco.onmicrosoft.com::e406273b-12cd-460d-a763-85132e1718ac" providerId="AD" clId="Web-{758EC9FA-B1C8-BC1E-EEA8-88195F8A77E2}" dt="2022-11-13T20:46:03.272" v="155" actId="20577"/>
        <pc:sldMkLst>
          <pc:docMk/>
          <pc:sldMk cId="317662299" sldId="1078"/>
        </pc:sldMkLst>
        <pc:spChg chg="mod">
          <ac:chgData name="Angela Robbins" userId="S::angela.robbins_elearningdoc.com#ext#@cisco.onmicrosoft.com::e406273b-12cd-460d-a763-85132e1718ac" providerId="AD" clId="Web-{758EC9FA-B1C8-BC1E-EEA8-88195F8A77E2}" dt="2022-11-13T20:46:03.272" v="155" actId="20577"/>
          <ac:spMkLst>
            <pc:docMk/>
            <pc:sldMk cId="317662299" sldId="1078"/>
            <ac:spMk id="5" creationId="{00000000-0000-0000-0000-000000000000}"/>
          </ac:spMkLst>
        </pc:spChg>
      </pc:sldChg>
      <pc:sldChg chg="modSp add replId">
        <pc:chgData name="Angela Robbins" userId="S::angela.robbins_elearningdoc.com#ext#@cisco.onmicrosoft.com::e406273b-12cd-460d-a763-85132e1718ac" providerId="AD" clId="Web-{758EC9FA-B1C8-BC1E-EEA8-88195F8A77E2}" dt="2022-11-13T20:40:02.242" v="101" actId="20577"/>
        <pc:sldMkLst>
          <pc:docMk/>
          <pc:sldMk cId="704610502" sldId="1079"/>
        </pc:sldMkLst>
        <pc:spChg chg="mod">
          <ac:chgData name="Angela Robbins" userId="S::angela.robbins_elearningdoc.com#ext#@cisco.onmicrosoft.com::e406273b-12cd-460d-a763-85132e1718ac" providerId="AD" clId="Web-{758EC9FA-B1C8-BC1E-EEA8-88195F8A77E2}" dt="2022-11-13T20:40:02.242" v="101" actId="20577"/>
          <ac:spMkLst>
            <pc:docMk/>
            <pc:sldMk cId="704610502" sldId="1079"/>
            <ac:spMk id="5" creationId="{00000000-0000-0000-0000-000000000000}"/>
          </ac:spMkLst>
        </pc:spChg>
      </pc:sldChg>
      <pc:sldChg chg="modSp add replId">
        <pc:chgData name="Angela Robbins" userId="S::angela.robbins_elearningdoc.com#ext#@cisco.onmicrosoft.com::e406273b-12cd-460d-a763-85132e1718ac" providerId="AD" clId="Web-{758EC9FA-B1C8-BC1E-EEA8-88195F8A77E2}" dt="2022-11-13T20:42:15.030" v="134" actId="1076"/>
        <pc:sldMkLst>
          <pc:docMk/>
          <pc:sldMk cId="711272455" sldId="1080"/>
        </pc:sldMkLst>
        <pc:spChg chg="mod">
          <ac:chgData name="Angela Robbins" userId="S::angela.robbins_elearningdoc.com#ext#@cisco.onmicrosoft.com::e406273b-12cd-460d-a763-85132e1718ac" providerId="AD" clId="Web-{758EC9FA-B1C8-BC1E-EEA8-88195F8A77E2}" dt="2022-11-13T20:41:37.139" v="123" actId="20577"/>
          <ac:spMkLst>
            <pc:docMk/>
            <pc:sldMk cId="711272455" sldId="1080"/>
            <ac:spMk id="3" creationId="{00000000-0000-0000-0000-000000000000}"/>
          </ac:spMkLst>
        </pc:spChg>
        <pc:spChg chg="mod">
          <ac:chgData name="Angela Robbins" userId="S::angela.robbins_elearningdoc.com#ext#@cisco.onmicrosoft.com::e406273b-12cd-460d-a763-85132e1718ac" providerId="AD" clId="Web-{758EC9FA-B1C8-BC1E-EEA8-88195F8A77E2}" dt="2022-11-13T20:42:15.030" v="134" actId="1076"/>
          <ac:spMkLst>
            <pc:docMk/>
            <pc:sldMk cId="711272455" sldId="1080"/>
            <ac:spMk id="5" creationId="{00000000-0000-0000-0000-000000000000}"/>
          </ac:spMkLst>
        </pc:spChg>
      </pc:sldChg>
      <pc:sldChg chg="modSp add ord">
        <pc:chgData name="Angela Robbins" userId="S::angela.robbins_elearningdoc.com#ext#@cisco.onmicrosoft.com::e406273b-12cd-460d-a763-85132e1718ac" providerId="AD" clId="Web-{758EC9FA-B1C8-BC1E-EEA8-88195F8A77E2}" dt="2022-11-13T20:47:19.274" v="169" actId="1076"/>
        <pc:sldMkLst>
          <pc:docMk/>
          <pc:sldMk cId="3240564931" sldId="1081"/>
        </pc:sldMkLst>
        <pc:spChg chg="mod">
          <ac:chgData name="Angela Robbins" userId="S::angela.robbins_elearningdoc.com#ext#@cisco.onmicrosoft.com::e406273b-12cd-460d-a763-85132e1718ac" providerId="AD" clId="Web-{758EC9FA-B1C8-BC1E-EEA8-88195F8A77E2}" dt="2022-11-13T20:43:33.533" v="146" actId="20577"/>
          <ac:spMkLst>
            <pc:docMk/>
            <pc:sldMk cId="3240564931" sldId="1081"/>
            <ac:spMk id="56321" creationId="{00000000-0000-0000-0000-000000000000}"/>
          </ac:spMkLst>
        </pc:spChg>
        <pc:graphicFrameChg chg="mod modGraphic">
          <ac:chgData name="Angela Robbins" userId="S::angela.robbins_elearningdoc.com#ext#@cisco.onmicrosoft.com::e406273b-12cd-460d-a763-85132e1718ac" providerId="AD" clId="Web-{758EC9FA-B1C8-BC1E-EEA8-88195F8A77E2}" dt="2022-11-13T20:47:19.274" v="169" actId="1076"/>
          <ac:graphicFrameMkLst>
            <pc:docMk/>
            <pc:sldMk cId="3240564931" sldId="1081"/>
            <ac:graphicFrameMk id="3" creationId="{00000000-0000-0000-0000-000000000000}"/>
          </ac:graphicFrameMkLst>
        </pc:graphicFrameChg>
      </pc:sldChg>
      <pc:sldMasterChg chg="add addSldLayout">
        <pc:chgData name="Angela Robbins" userId="S::angela.robbins_elearningdoc.com#ext#@cisco.onmicrosoft.com::e406273b-12cd-460d-a763-85132e1718ac" providerId="AD" clId="Web-{758EC9FA-B1C8-BC1E-EEA8-88195F8A77E2}" dt="2022-11-13T20:42:56.828" v="139"/>
        <pc:sldMasterMkLst>
          <pc:docMk/>
          <pc:sldMasterMk cId="0" sldId="2147483700"/>
        </pc:sldMasterMkLst>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3086725553" sldId="2147483962"/>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1890854121" sldId="2147483965"/>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542967988" sldId="2147483967"/>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4222912136" sldId="2147483995"/>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147974899" sldId="2147483998"/>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3053872667" sldId="2147484007"/>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2962125011" sldId="2147484010"/>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3643099958" sldId="2147484011"/>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3653042546" sldId="2147484013"/>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1974617842" sldId="2147484014"/>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1198843304" sldId="2147484015"/>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1851544963" sldId="2147484027"/>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2257996623" sldId="2147484029"/>
          </pc:sldLayoutMkLst>
        </pc:sldLayoutChg>
        <pc:sldLayoutChg chg="add">
          <pc:chgData name="Angela Robbins" userId="S::angela.robbins_elearningdoc.com#ext#@cisco.onmicrosoft.com::e406273b-12cd-460d-a763-85132e1718ac" providerId="AD" clId="Web-{758EC9FA-B1C8-BC1E-EEA8-88195F8A77E2}" dt="2022-11-13T20:42:56.828" v="139"/>
          <pc:sldLayoutMkLst>
            <pc:docMk/>
            <pc:sldMasterMk cId="0" sldId="2147483700"/>
            <pc:sldLayoutMk cId="2699250104" sldId="2147484031"/>
          </pc:sldLayoutMkLst>
        </pc:sldLayoutChg>
      </pc:sldMasterChg>
    </pc:docChg>
  </pc:docChgLst>
  <pc:docChgLst>
    <pc:chgData name="Cláudia Naumann" userId="S::naumann_nce.ufrj.br#ext#@cisco.onmicrosoft.com::2c14c15b-0266-4182-83e5-84c7c06e2959" providerId="AD" clId="Web-{BD92FB84-AA68-80EF-F504-E4619D4EADA9}"/>
    <pc:docChg chg="delSld modSld">
      <pc:chgData name="Cláudia Naumann" userId="S::naumann_nce.ufrj.br#ext#@cisco.onmicrosoft.com::2c14c15b-0266-4182-83e5-84c7c06e2959" providerId="AD" clId="Web-{BD92FB84-AA68-80EF-F504-E4619D4EADA9}" dt="2022-11-16T17:04:15.587" v="891"/>
      <pc:docMkLst>
        <pc:docMk/>
      </pc:docMkLst>
      <pc:sldChg chg="modSp">
        <pc:chgData name="Cláudia Naumann" userId="S::naumann_nce.ufrj.br#ext#@cisco.onmicrosoft.com::2c14c15b-0266-4182-83e5-84c7c06e2959" providerId="AD" clId="Web-{BD92FB84-AA68-80EF-F504-E4619D4EADA9}" dt="2022-11-16T14:10:07.409" v="320" actId="20577"/>
        <pc:sldMkLst>
          <pc:docMk/>
          <pc:sldMk cId="0" sldId="257"/>
        </pc:sldMkLst>
        <pc:spChg chg="mod">
          <ac:chgData name="Cláudia Naumann" userId="S::naumann_nce.ufrj.br#ext#@cisco.onmicrosoft.com::2c14c15b-0266-4182-83e5-84c7c06e2959" providerId="AD" clId="Web-{BD92FB84-AA68-80EF-F504-E4619D4EADA9}" dt="2022-11-16T14:10:07.409" v="320" actId="20577"/>
          <ac:spMkLst>
            <pc:docMk/>
            <pc:sldMk cId="0" sldId="257"/>
            <ac:spMk id="3" creationId="{00000000-0000-0000-0000-000000000000}"/>
          </ac:spMkLst>
        </pc:spChg>
      </pc:sldChg>
      <pc:sldChg chg="modSp">
        <pc:chgData name="Cláudia Naumann" userId="S::naumann_nce.ufrj.br#ext#@cisco.onmicrosoft.com::2c14c15b-0266-4182-83e5-84c7c06e2959" providerId="AD" clId="Web-{BD92FB84-AA68-80EF-F504-E4619D4EADA9}" dt="2022-11-16T17:04:15.587" v="891"/>
        <pc:sldMkLst>
          <pc:docMk/>
          <pc:sldMk cId="0" sldId="260"/>
        </pc:sldMkLst>
        <pc:graphicFrameChg chg="mod modGraphic">
          <ac:chgData name="Cláudia Naumann" userId="S::naumann_nce.ufrj.br#ext#@cisco.onmicrosoft.com::2c14c15b-0266-4182-83e5-84c7c06e2959" providerId="AD" clId="Web-{BD92FB84-AA68-80EF-F504-E4619D4EADA9}" dt="2022-11-16T17:04:15.587" v="891"/>
          <ac:graphicFrameMkLst>
            <pc:docMk/>
            <pc:sldMk cId="0" sldId="260"/>
            <ac:graphicFrameMk id="4" creationId="{40064EF4-EE2B-342C-EA9E-699582F380FF}"/>
          </ac:graphicFrameMkLst>
        </pc:graphicFrameChg>
      </pc:sldChg>
      <pc:sldChg chg="modSp">
        <pc:chgData name="Cláudia Naumann" userId="S::naumann_nce.ufrj.br#ext#@cisco.onmicrosoft.com::2c14c15b-0266-4182-83e5-84c7c06e2959" providerId="AD" clId="Web-{BD92FB84-AA68-80EF-F504-E4619D4EADA9}" dt="2022-11-16T14:09:53.752" v="318" actId="14100"/>
        <pc:sldMkLst>
          <pc:docMk/>
          <pc:sldMk cId="0" sldId="261"/>
        </pc:sldMkLst>
        <pc:spChg chg="mod">
          <ac:chgData name="Cláudia Naumann" userId="S::naumann_nce.ufrj.br#ext#@cisco.onmicrosoft.com::2c14c15b-0266-4182-83e5-84c7c06e2959" providerId="AD" clId="Web-{BD92FB84-AA68-80EF-F504-E4619D4EADA9}" dt="2022-11-16T14:09:53.752" v="318" actId="14100"/>
          <ac:spMkLst>
            <pc:docMk/>
            <pc:sldMk cId="0" sldId="261"/>
            <ac:spMk id="3" creationId="{00000000-0000-0000-0000-000000000000}"/>
          </ac:spMkLst>
        </pc:spChg>
      </pc:sldChg>
      <pc:sldChg chg="modSp">
        <pc:chgData name="Cláudia Naumann" userId="S::naumann_nce.ufrj.br#ext#@cisco.onmicrosoft.com::2c14c15b-0266-4182-83e5-84c7c06e2959" providerId="AD" clId="Web-{BD92FB84-AA68-80EF-F504-E4619D4EADA9}" dt="2022-11-16T14:13:17.148" v="403" actId="20577"/>
        <pc:sldMkLst>
          <pc:docMk/>
          <pc:sldMk cId="0" sldId="264"/>
        </pc:sldMkLst>
        <pc:spChg chg="mod">
          <ac:chgData name="Cláudia Naumann" userId="S::naumann_nce.ufrj.br#ext#@cisco.onmicrosoft.com::2c14c15b-0266-4182-83e5-84c7c06e2959" providerId="AD" clId="Web-{BD92FB84-AA68-80EF-F504-E4619D4EADA9}" dt="2022-11-16T14:11:50.458" v="321" actId="14100"/>
          <ac:spMkLst>
            <pc:docMk/>
            <pc:sldMk cId="0" sldId="264"/>
            <ac:spMk id="3" creationId="{00000000-0000-0000-0000-000000000000}"/>
          </ac:spMkLst>
        </pc:spChg>
        <pc:spChg chg="mod">
          <ac:chgData name="Cláudia Naumann" userId="S::naumann_nce.ufrj.br#ext#@cisco.onmicrosoft.com::2c14c15b-0266-4182-83e5-84c7c06e2959" providerId="AD" clId="Web-{BD92FB84-AA68-80EF-F504-E4619D4EADA9}" dt="2022-11-16T14:13:17.148" v="403" actId="20577"/>
          <ac:spMkLst>
            <pc:docMk/>
            <pc:sldMk cId="0" sldId="264"/>
            <ac:spMk id="5" creationId="{00000000-0000-0000-0000-000000000000}"/>
          </ac:spMkLst>
        </pc:spChg>
      </pc:sldChg>
      <pc:sldChg chg="addSp delSp modSp">
        <pc:chgData name="Cláudia Naumann" userId="S::naumann_nce.ufrj.br#ext#@cisco.onmicrosoft.com::2c14c15b-0266-4182-83e5-84c7c06e2959" providerId="AD" clId="Web-{BD92FB84-AA68-80EF-F504-E4619D4EADA9}" dt="2022-11-16T14:18:24.391" v="432" actId="1076"/>
        <pc:sldMkLst>
          <pc:docMk/>
          <pc:sldMk cId="0" sldId="265"/>
        </pc:sldMkLst>
        <pc:spChg chg="mod">
          <ac:chgData name="Cláudia Naumann" userId="S::naumann_nce.ufrj.br#ext#@cisco.onmicrosoft.com::2c14c15b-0266-4182-83e5-84c7c06e2959" providerId="AD" clId="Web-{BD92FB84-AA68-80EF-F504-E4619D4EADA9}" dt="2022-11-16T14:13:24.851" v="404" actId="14100"/>
          <ac:spMkLst>
            <pc:docMk/>
            <pc:sldMk cId="0" sldId="265"/>
            <ac:spMk id="3" creationId="{00000000-0000-0000-0000-000000000000}"/>
          </ac:spMkLst>
        </pc:spChg>
        <pc:spChg chg="mod">
          <ac:chgData name="Cláudia Naumann" userId="S::naumann_nce.ufrj.br#ext#@cisco.onmicrosoft.com::2c14c15b-0266-4182-83e5-84c7c06e2959" providerId="AD" clId="Web-{BD92FB84-AA68-80EF-F504-E4619D4EADA9}" dt="2022-11-16T14:18:19.984" v="431" actId="14100"/>
          <ac:spMkLst>
            <pc:docMk/>
            <pc:sldMk cId="0" sldId="265"/>
            <ac:spMk id="5" creationId="{00000000-0000-0000-0000-000000000000}"/>
          </ac:spMkLst>
        </pc:spChg>
        <pc:picChg chg="add del mod">
          <ac:chgData name="Cláudia Naumann" userId="S::naumann_nce.ufrj.br#ext#@cisco.onmicrosoft.com::2c14c15b-0266-4182-83e5-84c7c06e2959" providerId="AD" clId="Web-{BD92FB84-AA68-80EF-F504-E4619D4EADA9}" dt="2022-11-16T14:17:57.968" v="423"/>
          <ac:picMkLst>
            <pc:docMk/>
            <pc:sldMk cId="0" sldId="265"/>
            <ac:picMk id="4" creationId="{149C6422-B139-7C0E-8711-8602D0958689}"/>
          </ac:picMkLst>
        </pc:picChg>
        <pc:picChg chg="add mod">
          <ac:chgData name="Cláudia Naumann" userId="S::naumann_nce.ufrj.br#ext#@cisco.onmicrosoft.com::2c14c15b-0266-4182-83e5-84c7c06e2959" providerId="AD" clId="Web-{BD92FB84-AA68-80EF-F504-E4619D4EADA9}" dt="2022-11-16T14:18:24.391" v="432" actId="1076"/>
          <ac:picMkLst>
            <pc:docMk/>
            <pc:sldMk cId="0" sldId="265"/>
            <ac:picMk id="6" creationId="{355979AC-2E64-5B1D-75F4-FFDE0BC3F5CF}"/>
          </ac:picMkLst>
        </pc:picChg>
      </pc:sldChg>
      <pc:sldChg chg="addSp modSp">
        <pc:chgData name="Cláudia Naumann" userId="S::naumann_nce.ufrj.br#ext#@cisco.onmicrosoft.com::2c14c15b-0266-4182-83e5-84c7c06e2959" providerId="AD" clId="Web-{BD92FB84-AA68-80EF-F504-E4619D4EADA9}" dt="2022-11-16T14:37:10.936" v="841" actId="1076"/>
        <pc:sldMkLst>
          <pc:docMk/>
          <pc:sldMk cId="0" sldId="266"/>
        </pc:sldMkLst>
        <pc:spChg chg="mod">
          <ac:chgData name="Cláudia Naumann" userId="S::naumann_nce.ufrj.br#ext#@cisco.onmicrosoft.com::2c14c15b-0266-4182-83e5-84c7c06e2959" providerId="AD" clId="Web-{BD92FB84-AA68-80EF-F504-E4619D4EADA9}" dt="2022-11-16T14:19:54.377" v="452" actId="14100"/>
          <ac:spMkLst>
            <pc:docMk/>
            <pc:sldMk cId="0" sldId="266"/>
            <ac:spMk id="3" creationId="{00000000-0000-0000-0000-000000000000}"/>
          </ac:spMkLst>
        </pc:spChg>
        <pc:spChg chg="add mod">
          <ac:chgData name="Cláudia Naumann" userId="S::naumann_nce.ufrj.br#ext#@cisco.onmicrosoft.com::2c14c15b-0266-4182-83e5-84c7c06e2959" providerId="AD" clId="Web-{BD92FB84-AA68-80EF-F504-E4619D4EADA9}" dt="2022-11-16T14:37:06.529" v="840" actId="1076"/>
          <ac:spMkLst>
            <pc:docMk/>
            <pc:sldMk cId="0" sldId="266"/>
            <ac:spMk id="4" creationId="{D5999C59-7A92-053B-9FE0-E6B4410FC7BD}"/>
          </ac:spMkLst>
        </pc:spChg>
        <pc:spChg chg="mod">
          <ac:chgData name="Cláudia Naumann" userId="S::naumann_nce.ufrj.br#ext#@cisco.onmicrosoft.com::2c14c15b-0266-4182-83e5-84c7c06e2959" providerId="AD" clId="Web-{BD92FB84-AA68-80EF-F504-E4619D4EADA9}" dt="2022-11-16T14:20:23.831" v="458" actId="14100"/>
          <ac:spMkLst>
            <pc:docMk/>
            <pc:sldMk cId="0" sldId="266"/>
            <ac:spMk id="5" creationId="{00000000-0000-0000-0000-000000000000}"/>
          </ac:spMkLst>
        </pc:spChg>
        <pc:picChg chg="add mod">
          <ac:chgData name="Cláudia Naumann" userId="S::naumann_nce.ufrj.br#ext#@cisco.onmicrosoft.com::2c14c15b-0266-4182-83e5-84c7c06e2959" providerId="AD" clId="Web-{BD92FB84-AA68-80EF-F504-E4619D4EADA9}" dt="2022-11-16T14:37:10.936" v="841" actId="1076"/>
          <ac:picMkLst>
            <pc:docMk/>
            <pc:sldMk cId="0" sldId="266"/>
            <ac:picMk id="6" creationId="{793D09B7-FAC8-495E-9090-DC2BF1D5214A}"/>
          </ac:picMkLst>
        </pc:picChg>
      </pc:sldChg>
      <pc:sldChg chg="del">
        <pc:chgData name="Cláudia Naumann" userId="S::naumann_nce.ufrj.br#ext#@cisco.onmicrosoft.com::2c14c15b-0266-4182-83e5-84c7c06e2959" providerId="AD" clId="Web-{BD92FB84-AA68-80EF-F504-E4619D4EADA9}" dt="2022-11-16T14:32:23.459" v="721"/>
        <pc:sldMkLst>
          <pc:docMk/>
          <pc:sldMk cId="0" sldId="267"/>
        </pc:sldMkLst>
      </pc:sldChg>
      <pc:sldChg chg="modSp">
        <pc:chgData name="Cláudia Naumann" userId="S::naumann_nce.ufrj.br#ext#@cisco.onmicrosoft.com::2c14c15b-0266-4182-83e5-84c7c06e2959" providerId="AD" clId="Web-{BD92FB84-AA68-80EF-F504-E4619D4EADA9}" dt="2022-11-16T14:34:47.776" v="814" actId="14100"/>
        <pc:sldMkLst>
          <pc:docMk/>
          <pc:sldMk cId="0" sldId="269"/>
        </pc:sldMkLst>
        <pc:spChg chg="mod">
          <ac:chgData name="Cláudia Naumann" userId="S::naumann_nce.ufrj.br#ext#@cisco.onmicrosoft.com::2c14c15b-0266-4182-83e5-84c7c06e2959" providerId="AD" clId="Web-{BD92FB84-AA68-80EF-F504-E4619D4EADA9}" dt="2022-11-16T14:32:45.429" v="722" actId="14100"/>
          <ac:spMkLst>
            <pc:docMk/>
            <pc:sldMk cId="0" sldId="269"/>
            <ac:spMk id="3" creationId="{00000000-0000-0000-0000-000000000000}"/>
          </ac:spMkLst>
        </pc:spChg>
        <pc:spChg chg="mod">
          <ac:chgData name="Cláudia Naumann" userId="S::naumann_nce.ufrj.br#ext#@cisco.onmicrosoft.com::2c14c15b-0266-4182-83e5-84c7c06e2959" providerId="AD" clId="Web-{BD92FB84-AA68-80EF-F504-E4619D4EADA9}" dt="2022-11-16T14:34:47.776" v="814" actId="14100"/>
          <ac:spMkLst>
            <pc:docMk/>
            <pc:sldMk cId="0" sldId="269"/>
            <ac:spMk id="5" creationId="{00000000-0000-0000-0000-000000000000}"/>
          </ac:spMkLst>
        </pc:spChg>
      </pc:sldChg>
      <pc:sldChg chg="modSp modNotes">
        <pc:chgData name="Cláudia Naumann" userId="S::naumann_nce.ufrj.br#ext#@cisco.onmicrosoft.com::2c14c15b-0266-4182-83e5-84c7c06e2959" providerId="AD" clId="Web-{BD92FB84-AA68-80EF-F504-E4619D4EADA9}" dt="2022-11-16T14:35:57.074" v="832"/>
        <pc:sldMkLst>
          <pc:docMk/>
          <pc:sldMk cId="0" sldId="270"/>
        </pc:sldMkLst>
        <pc:spChg chg="mod">
          <ac:chgData name="Cláudia Naumann" userId="S::naumann_nce.ufrj.br#ext#@cisco.onmicrosoft.com::2c14c15b-0266-4182-83e5-84c7c06e2959" providerId="AD" clId="Web-{BD92FB84-AA68-80EF-F504-E4619D4EADA9}" dt="2022-11-16T14:35:05.729" v="816" actId="14100"/>
          <ac:spMkLst>
            <pc:docMk/>
            <pc:sldMk cId="0" sldId="270"/>
            <ac:spMk id="3" creationId="{00000000-0000-0000-0000-000000000000}"/>
          </ac:spMkLst>
        </pc:spChg>
        <pc:spChg chg="mod">
          <ac:chgData name="Cláudia Naumann" userId="S::naumann_nce.ufrj.br#ext#@cisco.onmicrosoft.com::2c14c15b-0266-4182-83e5-84c7c06e2959" providerId="AD" clId="Web-{BD92FB84-AA68-80EF-F504-E4619D4EADA9}" dt="2022-11-16T14:35:33.777" v="828" actId="20577"/>
          <ac:spMkLst>
            <pc:docMk/>
            <pc:sldMk cId="0" sldId="270"/>
            <ac:spMk id="5" creationId="{00000000-0000-0000-0000-000000000000}"/>
          </ac:spMkLst>
        </pc:spChg>
      </pc:sldChg>
      <pc:sldChg chg="del">
        <pc:chgData name="Cláudia Naumann" userId="S::naumann_nce.ufrj.br#ext#@cisco.onmicrosoft.com::2c14c15b-0266-4182-83e5-84c7c06e2959" providerId="AD" clId="Web-{BD92FB84-AA68-80EF-F504-E4619D4EADA9}" dt="2022-11-16T14:35:58.731" v="833"/>
        <pc:sldMkLst>
          <pc:docMk/>
          <pc:sldMk cId="0" sldId="271"/>
        </pc:sldMkLst>
      </pc:sldChg>
      <pc:sldChg chg="del">
        <pc:chgData name="Cláudia Naumann" userId="S::naumann_nce.ufrj.br#ext#@cisco.onmicrosoft.com::2c14c15b-0266-4182-83e5-84c7c06e2959" providerId="AD" clId="Web-{BD92FB84-AA68-80EF-F504-E4619D4EADA9}" dt="2022-11-16T14:05:39.402" v="135"/>
        <pc:sldMkLst>
          <pc:docMk/>
          <pc:sldMk cId="3094066351" sldId="1073"/>
        </pc:sldMkLst>
      </pc:sldChg>
      <pc:sldChg chg="addSp delSp del">
        <pc:chgData name="Cláudia Naumann" userId="S::naumann_nce.ufrj.br#ext#@cisco.onmicrosoft.com::2c14c15b-0266-4182-83e5-84c7c06e2959" providerId="AD" clId="Web-{BD92FB84-AA68-80EF-F504-E4619D4EADA9}" dt="2022-11-16T14:18:42.578" v="433"/>
        <pc:sldMkLst>
          <pc:docMk/>
          <pc:sldMk cId="1850326433" sldId="1076"/>
        </pc:sldMkLst>
        <pc:picChg chg="add del">
          <ac:chgData name="Cláudia Naumann" userId="S::naumann_nce.ufrj.br#ext#@cisco.onmicrosoft.com::2c14c15b-0266-4182-83e5-84c7c06e2959" providerId="AD" clId="Web-{BD92FB84-AA68-80EF-F504-E4619D4EADA9}" dt="2022-11-16T14:15:25.698" v="418"/>
          <ac:picMkLst>
            <pc:docMk/>
            <pc:sldMk cId="1850326433" sldId="1076"/>
            <ac:picMk id="4" creationId="{697BD093-DFB8-E60F-5A05-6354A027D424}"/>
          </ac:picMkLst>
        </pc:picChg>
      </pc:sldChg>
      <pc:sldChg chg="modSp modNotes">
        <pc:chgData name="Cláudia Naumann" userId="S::naumann_nce.ufrj.br#ext#@cisco.onmicrosoft.com::2c14c15b-0266-4182-83e5-84c7c06e2959" providerId="AD" clId="Web-{BD92FB84-AA68-80EF-F504-E4619D4EADA9}" dt="2022-11-16T14:36:56.357" v="839" actId="14100"/>
        <pc:sldMkLst>
          <pc:docMk/>
          <pc:sldMk cId="1994807822" sldId="1077"/>
        </pc:sldMkLst>
        <pc:spChg chg="mod">
          <ac:chgData name="Cláudia Naumann" userId="S::naumann_nce.ufrj.br#ext#@cisco.onmicrosoft.com::2c14c15b-0266-4182-83e5-84c7c06e2959" providerId="AD" clId="Web-{BD92FB84-AA68-80EF-F504-E4619D4EADA9}" dt="2022-11-16T14:19:01.579" v="438" actId="14100"/>
          <ac:spMkLst>
            <pc:docMk/>
            <pc:sldMk cId="1994807822" sldId="1077"/>
            <ac:spMk id="3" creationId="{00000000-0000-0000-0000-000000000000}"/>
          </ac:spMkLst>
        </pc:spChg>
        <pc:spChg chg="mod">
          <ac:chgData name="Cláudia Naumann" userId="S::naumann_nce.ufrj.br#ext#@cisco.onmicrosoft.com::2c14c15b-0266-4182-83e5-84c7c06e2959" providerId="AD" clId="Web-{BD92FB84-AA68-80EF-F504-E4619D4EADA9}" dt="2022-11-16T14:36:56.357" v="839" actId="14100"/>
          <ac:spMkLst>
            <pc:docMk/>
            <pc:sldMk cId="1994807822" sldId="1077"/>
            <ac:spMk id="5" creationId="{00000000-0000-0000-0000-000000000000}"/>
          </ac:spMkLst>
        </pc:spChg>
      </pc:sldChg>
      <pc:sldChg chg="addSp modSp modNotes">
        <pc:chgData name="Cláudia Naumann" userId="S::naumann_nce.ufrj.br#ext#@cisco.onmicrosoft.com::2c14c15b-0266-4182-83e5-84c7c06e2959" providerId="AD" clId="Web-{BD92FB84-AA68-80EF-F504-E4619D4EADA9}" dt="2022-11-16T14:27:08.154" v="579"/>
        <pc:sldMkLst>
          <pc:docMk/>
          <pc:sldMk cId="317662299" sldId="1078"/>
        </pc:sldMkLst>
        <pc:spChg chg="mod">
          <ac:chgData name="Cláudia Naumann" userId="S::naumann_nce.ufrj.br#ext#@cisco.onmicrosoft.com::2c14c15b-0266-4182-83e5-84c7c06e2959" providerId="AD" clId="Web-{BD92FB84-AA68-80EF-F504-E4619D4EADA9}" dt="2022-11-16T14:24:47.682" v="489" actId="14100"/>
          <ac:spMkLst>
            <pc:docMk/>
            <pc:sldMk cId="317662299" sldId="1078"/>
            <ac:spMk id="3" creationId="{00000000-0000-0000-0000-000000000000}"/>
          </ac:spMkLst>
        </pc:spChg>
        <pc:spChg chg="mod">
          <ac:chgData name="Cláudia Naumann" userId="S::naumann_nce.ufrj.br#ext#@cisco.onmicrosoft.com::2c14c15b-0266-4182-83e5-84c7c06e2959" providerId="AD" clId="Web-{BD92FB84-AA68-80EF-F504-E4619D4EADA9}" dt="2022-11-16T14:27:03.795" v="564" actId="20577"/>
          <ac:spMkLst>
            <pc:docMk/>
            <pc:sldMk cId="317662299" sldId="1078"/>
            <ac:spMk id="5" creationId="{00000000-0000-0000-0000-000000000000}"/>
          </ac:spMkLst>
        </pc:spChg>
        <pc:picChg chg="add mod">
          <ac:chgData name="Cláudia Naumann" userId="S::naumann_nce.ufrj.br#ext#@cisco.onmicrosoft.com::2c14c15b-0266-4182-83e5-84c7c06e2959" providerId="AD" clId="Web-{BD92FB84-AA68-80EF-F504-E4619D4EADA9}" dt="2022-11-16T14:26:02.371" v="503" actId="1076"/>
          <ac:picMkLst>
            <pc:docMk/>
            <pc:sldMk cId="317662299" sldId="1078"/>
            <ac:picMk id="4" creationId="{3C1B1AB2-DBDE-CB6D-C33F-84D753E087E3}"/>
          </ac:picMkLst>
        </pc:picChg>
      </pc:sldChg>
      <pc:sldChg chg="addSp modSp modNotes">
        <pc:chgData name="Cláudia Naumann" userId="S::naumann_nce.ufrj.br#ext#@cisco.onmicrosoft.com::2c14c15b-0266-4182-83e5-84c7c06e2959" providerId="AD" clId="Web-{BD92FB84-AA68-80EF-F504-E4619D4EADA9}" dt="2022-11-16T14:32:22.725" v="720"/>
        <pc:sldMkLst>
          <pc:docMk/>
          <pc:sldMk cId="704610502" sldId="1079"/>
        </pc:sldMkLst>
        <pc:spChg chg="mod">
          <ac:chgData name="Cláudia Naumann" userId="S::naumann_nce.ufrj.br#ext#@cisco.onmicrosoft.com::2c14c15b-0266-4182-83e5-84c7c06e2959" providerId="AD" clId="Web-{BD92FB84-AA68-80EF-F504-E4619D4EADA9}" dt="2022-11-16T14:27:29.811" v="587" actId="14100"/>
          <ac:spMkLst>
            <pc:docMk/>
            <pc:sldMk cId="704610502" sldId="1079"/>
            <ac:spMk id="3" creationId="{00000000-0000-0000-0000-000000000000}"/>
          </ac:spMkLst>
        </pc:spChg>
        <pc:spChg chg="mod">
          <ac:chgData name="Cláudia Naumann" userId="S::naumann_nce.ufrj.br#ext#@cisco.onmicrosoft.com::2c14c15b-0266-4182-83e5-84c7c06e2959" providerId="AD" clId="Web-{BD92FB84-AA68-80EF-F504-E4619D4EADA9}" dt="2022-11-16T14:31:49.240" v="715" actId="14100"/>
          <ac:spMkLst>
            <pc:docMk/>
            <pc:sldMk cId="704610502" sldId="1079"/>
            <ac:spMk id="5" creationId="{00000000-0000-0000-0000-000000000000}"/>
          </ac:spMkLst>
        </pc:spChg>
        <pc:picChg chg="add mod">
          <ac:chgData name="Cláudia Naumann" userId="S::naumann_nce.ufrj.br#ext#@cisco.onmicrosoft.com::2c14c15b-0266-4182-83e5-84c7c06e2959" providerId="AD" clId="Web-{BD92FB84-AA68-80EF-F504-E4619D4EADA9}" dt="2022-11-16T14:30:59.738" v="681" actId="14100"/>
          <ac:picMkLst>
            <pc:docMk/>
            <pc:sldMk cId="704610502" sldId="1079"/>
            <ac:picMk id="4" creationId="{894E5C43-E629-C941-2194-F5F0AF149947}"/>
          </ac:picMkLst>
        </pc:picChg>
      </pc:sldChg>
      <pc:sldChg chg="del">
        <pc:chgData name="Cláudia Naumann" userId="S::naumann_nce.ufrj.br#ext#@cisco.onmicrosoft.com::2c14c15b-0266-4182-83e5-84c7c06e2959" providerId="AD" clId="Web-{BD92FB84-AA68-80EF-F504-E4619D4EADA9}" dt="2022-11-16T14:34:52.307" v="815"/>
        <pc:sldMkLst>
          <pc:docMk/>
          <pc:sldMk cId="711272455" sldId="1080"/>
        </pc:sldMkLst>
      </pc:sldChg>
      <pc:sldChg chg="modSp">
        <pc:chgData name="Cláudia Naumann" userId="S::naumann_nce.ufrj.br#ext#@cisco.onmicrosoft.com::2c14c15b-0266-4182-83e5-84c7c06e2959" providerId="AD" clId="Web-{BD92FB84-AA68-80EF-F504-E4619D4EADA9}" dt="2022-11-16T16:50:55.070" v="845"/>
        <pc:sldMkLst>
          <pc:docMk/>
          <pc:sldMk cId="3240564931" sldId="1081"/>
        </pc:sldMkLst>
        <pc:spChg chg="mod">
          <ac:chgData name="Cláudia Naumann" userId="S::naumann_nce.ufrj.br#ext#@cisco.onmicrosoft.com::2c14c15b-0266-4182-83e5-84c7c06e2959" providerId="AD" clId="Web-{BD92FB84-AA68-80EF-F504-E4619D4EADA9}" dt="2022-11-16T14:36:09.137" v="835" actId="14100"/>
          <ac:spMkLst>
            <pc:docMk/>
            <pc:sldMk cId="3240564931" sldId="1081"/>
            <ac:spMk id="56321" creationId="{00000000-0000-0000-0000-000000000000}"/>
          </ac:spMkLst>
        </pc:spChg>
        <pc:graphicFrameChg chg="mod modGraphic">
          <ac:chgData name="Cláudia Naumann" userId="S::naumann_nce.ufrj.br#ext#@cisco.onmicrosoft.com::2c14c15b-0266-4182-83e5-84c7c06e2959" providerId="AD" clId="Web-{BD92FB84-AA68-80EF-F504-E4619D4EADA9}" dt="2022-11-16T16:50:55.070" v="845"/>
          <ac:graphicFrameMkLst>
            <pc:docMk/>
            <pc:sldMk cId="3240564931" sldId="1081"/>
            <ac:graphicFrameMk id="3" creationId="{00000000-0000-0000-0000-000000000000}"/>
          </ac:graphicFrameMkLst>
        </pc:graphicFrameChg>
      </pc:sldChg>
    </pc:docChg>
  </pc:docChgLst>
  <pc:docChgLst>
    <pc:chgData name="Anna Bolen -X (abolen - UNICON INC at Cisco)" userId="8fcf5b57-97b6-40ce-9683-275924855fa8" providerId="ADAL" clId="{933F9E10-EACC-41D7-A291-90316EEE22B4}"/>
    <pc:docChg chg="custSel modSld">
      <pc:chgData name="Anna Bolen -X (abolen - UNICON INC at Cisco)" userId="8fcf5b57-97b6-40ce-9683-275924855fa8" providerId="ADAL" clId="{933F9E10-EACC-41D7-A291-90316EEE22B4}" dt="2023-03-23T17:24:51.998" v="3" actId="313"/>
      <pc:docMkLst>
        <pc:docMk/>
      </pc:docMkLst>
      <pc:sldChg chg="modSp mod modNotesTx">
        <pc:chgData name="Anna Bolen -X (abolen - UNICON INC at Cisco)" userId="8fcf5b57-97b6-40ce-9683-275924855fa8" providerId="ADAL" clId="{933F9E10-EACC-41D7-A291-90316EEE22B4}" dt="2023-03-23T17:24:50.625" v="1" actId="313"/>
        <pc:sldMkLst>
          <pc:docMk/>
          <pc:sldMk cId="0" sldId="256"/>
        </pc:sldMkLst>
        <pc:spChg chg="mod">
          <ac:chgData name="Anna Bolen -X (abolen - UNICON INC at Cisco)" userId="8fcf5b57-97b6-40ce-9683-275924855fa8" providerId="ADAL" clId="{933F9E10-EACC-41D7-A291-90316EEE22B4}" dt="2023-03-23T17:24:49.839" v="0" actId="313"/>
          <ac:spMkLst>
            <pc:docMk/>
            <pc:sldMk cId="0" sldId="256"/>
            <ac:spMk id="4" creationId="{00000000-0000-0000-0000-000000000000}"/>
          </ac:spMkLst>
        </pc:spChg>
      </pc:sldChg>
      <pc:sldChg chg="modSp mod modNotesTx">
        <pc:chgData name="Anna Bolen -X (abolen - UNICON INC at Cisco)" userId="8fcf5b57-97b6-40ce-9683-275924855fa8" providerId="ADAL" clId="{933F9E10-EACC-41D7-A291-90316EEE22B4}" dt="2023-03-23T17:24:51.998" v="3" actId="313"/>
        <pc:sldMkLst>
          <pc:docMk/>
          <pc:sldMk cId="0" sldId="262"/>
        </pc:sldMkLst>
        <pc:spChg chg="mod">
          <ac:chgData name="Anna Bolen -X (abolen - UNICON INC at Cisco)" userId="8fcf5b57-97b6-40ce-9683-275924855fa8" providerId="ADAL" clId="{933F9E10-EACC-41D7-A291-90316EEE22B4}" dt="2023-03-23T17:24:51.316" v="2" actId="313"/>
          <ac:spMkLst>
            <pc:docMk/>
            <pc:sldMk cId="0" sldId="262"/>
            <ac:spMk id="3" creationId="{00000000-0000-0000-0000-000000000000}"/>
          </ac:spMkLst>
        </pc:spChg>
      </pc:sldChg>
    </pc:docChg>
  </pc:docChgLst>
  <pc:docChgLst>
    <pc:chgData name="Anna Bolen -X (abolen - UNICON INC at Cisco)" userId="8fcf5b57-97b6-40ce-9683-275924855fa8" providerId="ADAL" clId="{39501A16-41CE-4598-BA46-A93B201D9312}"/>
    <pc:docChg chg="custSel modSld">
      <pc:chgData name="Anna Bolen -X (abolen - UNICON INC at Cisco)" userId="8fcf5b57-97b6-40ce-9683-275924855fa8" providerId="ADAL" clId="{39501A16-41CE-4598-BA46-A93B201D9312}" dt="2022-12-16T18:08:27.235" v="100" actId="6549"/>
      <pc:docMkLst>
        <pc:docMk/>
      </pc:docMkLst>
      <pc:sldChg chg="modSp mod modShow">
        <pc:chgData name="Anna Bolen -X (abolen - UNICON INC at Cisco)" userId="8fcf5b57-97b6-40ce-9683-275924855fa8" providerId="ADAL" clId="{39501A16-41CE-4598-BA46-A93B201D9312}" dt="2022-12-13T20:59:26.954" v="99" actId="729"/>
        <pc:sldMkLst>
          <pc:docMk/>
          <pc:sldMk cId="0" sldId="256"/>
        </pc:sldMkLst>
        <pc:spChg chg="mod">
          <ac:chgData name="Anna Bolen -X (abolen - UNICON INC at Cisco)" userId="8fcf5b57-97b6-40ce-9683-275924855fa8" providerId="ADAL" clId="{39501A16-41CE-4598-BA46-A93B201D9312}" dt="2022-12-12T18:40:30.953" v="0" actId="14100"/>
          <ac:spMkLst>
            <pc:docMk/>
            <pc:sldMk cId="0" sldId="256"/>
            <ac:spMk id="3" creationId="{00000000-0000-0000-0000-000000000000}"/>
          </ac:spMkLst>
        </pc:spChg>
      </pc:sldChg>
      <pc:sldChg chg="modSp mod modShow">
        <pc:chgData name="Anna Bolen -X (abolen - UNICON INC at Cisco)" userId="8fcf5b57-97b6-40ce-9683-275924855fa8" providerId="ADAL" clId="{39501A16-41CE-4598-BA46-A93B201D9312}" dt="2022-12-16T18:08:27.235" v="100" actId="6549"/>
        <pc:sldMkLst>
          <pc:docMk/>
          <pc:sldMk cId="0" sldId="257"/>
        </pc:sldMkLst>
        <pc:spChg chg="mod">
          <ac:chgData name="Anna Bolen -X (abolen - UNICON INC at Cisco)" userId="8fcf5b57-97b6-40ce-9683-275924855fa8" providerId="ADAL" clId="{39501A16-41CE-4598-BA46-A93B201D9312}" dt="2022-12-16T18:08:27.235" v="100" actId="6549"/>
          <ac:spMkLst>
            <pc:docMk/>
            <pc:sldMk cId="0" sldId="257"/>
            <ac:spMk id="3" creationId="{00000000-0000-0000-0000-000000000000}"/>
          </ac:spMkLst>
        </pc:spChg>
      </pc:sldChg>
      <pc:sldChg chg="modSp mod modShow">
        <pc:chgData name="Anna Bolen -X (abolen - UNICON INC at Cisco)" userId="8fcf5b57-97b6-40ce-9683-275924855fa8" providerId="ADAL" clId="{39501A16-41CE-4598-BA46-A93B201D9312}" dt="2022-12-12T18:42:39.108" v="52" actId="729"/>
        <pc:sldMkLst>
          <pc:docMk/>
          <pc:sldMk cId="0" sldId="258"/>
        </pc:sldMkLst>
        <pc:graphicFrameChg chg="ord">
          <ac:chgData name="Anna Bolen -X (abolen - UNICON INC at Cisco)" userId="8fcf5b57-97b6-40ce-9683-275924855fa8" providerId="ADAL" clId="{39501A16-41CE-4598-BA46-A93B201D9312}" dt="2022-12-12T18:41:01.801" v="30" actId="13244"/>
          <ac:graphicFrameMkLst>
            <pc:docMk/>
            <pc:sldMk cId="0" sldId="258"/>
            <ac:graphicFrameMk id="6" creationId="{CEA739AB-83E7-3356-BA00-BC3B68876B93}"/>
          </ac:graphicFrameMkLst>
        </pc:graphicFrameChg>
      </pc:sldChg>
      <pc:sldChg chg="modSp mod modShow">
        <pc:chgData name="Anna Bolen -X (abolen - UNICON INC at Cisco)" userId="8fcf5b57-97b6-40ce-9683-275924855fa8" providerId="ADAL" clId="{39501A16-41CE-4598-BA46-A93B201D9312}" dt="2022-12-12T18:42:39.108" v="52" actId="729"/>
        <pc:sldMkLst>
          <pc:docMk/>
          <pc:sldMk cId="0" sldId="259"/>
        </pc:sldMkLst>
        <pc:spChg chg="ord">
          <ac:chgData name="Anna Bolen -X (abolen - UNICON INC at Cisco)" userId="8fcf5b57-97b6-40ce-9683-275924855fa8" providerId="ADAL" clId="{39501A16-41CE-4598-BA46-A93B201D9312}" dt="2022-12-12T18:41:41.302" v="32" actId="13244"/>
          <ac:spMkLst>
            <pc:docMk/>
            <pc:sldMk cId="0" sldId="259"/>
            <ac:spMk id="25" creationId="{00000000-0000-0000-0000-000000000000}"/>
          </ac:spMkLst>
        </pc:spChg>
      </pc:sldChg>
      <pc:sldChg chg="delSp modSp mod modShow">
        <pc:chgData name="Anna Bolen -X (abolen - UNICON INC at Cisco)" userId="8fcf5b57-97b6-40ce-9683-275924855fa8" providerId="ADAL" clId="{39501A16-41CE-4598-BA46-A93B201D9312}" dt="2022-12-12T18:42:39.108" v="52" actId="729"/>
        <pc:sldMkLst>
          <pc:docMk/>
          <pc:sldMk cId="0" sldId="260"/>
        </pc:sldMkLst>
        <pc:spChg chg="del">
          <ac:chgData name="Anna Bolen -X (abolen - UNICON INC at Cisco)" userId="8fcf5b57-97b6-40ce-9683-275924855fa8" providerId="ADAL" clId="{39501A16-41CE-4598-BA46-A93B201D9312}" dt="2022-12-12T18:41:46.327" v="33" actId="478"/>
          <ac:spMkLst>
            <pc:docMk/>
            <pc:sldMk cId="0" sldId="260"/>
            <ac:spMk id="3" creationId="{00000000-0000-0000-0000-000000000000}"/>
          </ac:spMkLst>
        </pc:spChg>
        <pc:spChg chg="ord">
          <ac:chgData name="Anna Bolen -X (abolen - UNICON INC at Cisco)" userId="8fcf5b57-97b6-40ce-9683-275924855fa8" providerId="ADAL" clId="{39501A16-41CE-4598-BA46-A93B201D9312}" dt="2022-12-12T18:41:51.712" v="35" actId="13244"/>
          <ac:spMkLst>
            <pc:docMk/>
            <pc:sldMk cId="0" sldId="260"/>
            <ac:spMk id="5" creationId="{7188AF34-F17D-65FE-91B6-733B90851DC8}"/>
          </ac:spMkLst>
        </pc:spChg>
        <pc:spChg chg="ord">
          <ac:chgData name="Anna Bolen -X (abolen - UNICON INC at Cisco)" userId="8fcf5b57-97b6-40ce-9683-275924855fa8" providerId="ADAL" clId="{39501A16-41CE-4598-BA46-A93B201D9312}" dt="2022-12-12T18:41:50.082" v="34" actId="13244"/>
          <ac:spMkLst>
            <pc:docMk/>
            <pc:sldMk cId="0" sldId="260"/>
            <ac:spMk id="25" creationId="{00000000-0000-0000-0000-000000000000}"/>
          </ac:spMkLst>
        </pc:spChg>
        <pc:graphicFrameChg chg="mod">
          <ac:chgData name="Anna Bolen -X (abolen - UNICON INC at Cisco)" userId="8fcf5b57-97b6-40ce-9683-275924855fa8" providerId="ADAL" clId="{39501A16-41CE-4598-BA46-A93B201D9312}" dt="2022-12-12T18:41:57.802" v="44" actId="1036"/>
          <ac:graphicFrameMkLst>
            <pc:docMk/>
            <pc:sldMk cId="0" sldId="260"/>
            <ac:graphicFrameMk id="4" creationId="{40064EF4-EE2B-342C-EA9E-699582F380FF}"/>
          </ac:graphicFrameMkLst>
        </pc:graphicFrameChg>
      </pc:sldChg>
      <pc:sldChg chg="modSp mod modShow">
        <pc:chgData name="Anna Bolen -X (abolen - UNICON INC at Cisco)" userId="8fcf5b57-97b6-40ce-9683-275924855fa8" providerId="ADAL" clId="{39501A16-41CE-4598-BA46-A93B201D9312}" dt="2022-12-12T18:42:39.108" v="52" actId="729"/>
        <pc:sldMkLst>
          <pc:docMk/>
          <pc:sldMk cId="0" sldId="261"/>
        </pc:sldMkLst>
        <pc:spChg chg="mod">
          <ac:chgData name="Anna Bolen -X (abolen - UNICON INC at Cisco)" userId="8fcf5b57-97b6-40ce-9683-275924855fa8" providerId="ADAL" clId="{39501A16-41CE-4598-BA46-A93B201D9312}" dt="2022-12-12T18:42:22.960" v="51" actId="6549"/>
          <ac:spMkLst>
            <pc:docMk/>
            <pc:sldMk cId="0" sldId="261"/>
            <ac:spMk id="3" creationId="{00000000-0000-0000-0000-000000000000}"/>
          </ac:spMkLst>
        </pc:spChg>
      </pc:sldChg>
      <pc:sldChg chg="delSp modSp mod">
        <pc:chgData name="Anna Bolen -X (abolen - UNICON INC at Cisco)" userId="8fcf5b57-97b6-40ce-9683-275924855fa8" providerId="ADAL" clId="{39501A16-41CE-4598-BA46-A93B201D9312}" dt="2022-12-12T19:19:00.466" v="79" actId="1038"/>
        <pc:sldMkLst>
          <pc:docMk/>
          <pc:sldMk cId="0" sldId="264"/>
        </pc:sldMkLst>
        <pc:spChg chg="mod">
          <ac:chgData name="Anna Bolen -X (abolen - UNICON INC at Cisco)" userId="8fcf5b57-97b6-40ce-9683-275924855fa8" providerId="ADAL" clId="{39501A16-41CE-4598-BA46-A93B201D9312}" dt="2022-12-12T19:19:00.466" v="79" actId="1038"/>
          <ac:spMkLst>
            <pc:docMk/>
            <pc:sldMk cId="0" sldId="264"/>
            <ac:spMk id="5" creationId="{00000000-0000-0000-0000-000000000000}"/>
          </ac:spMkLst>
        </pc:spChg>
        <pc:picChg chg="del">
          <ac:chgData name="Anna Bolen -X (abolen - UNICON INC at Cisco)" userId="8fcf5b57-97b6-40ce-9683-275924855fa8" providerId="ADAL" clId="{39501A16-41CE-4598-BA46-A93B201D9312}" dt="2022-12-12T19:18:48.946" v="56" actId="478"/>
          <ac:picMkLst>
            <pc:docMk/>
            <pc:sldMk cId="0" sldId="264"/>
            <ac:picMk id="4" creationId="{43CCD2A7-6759-0785-E936-17540432B676}"/>
          </ac:picMkLst>
        </pc:picChg>
      </pc:sldChg>
      <pc:sldChg chg="modSp mod">
        <pc:chgData name="Anna Bolen -X (abolen - UNICON INC at Cisco)" userId="8fcf5b57-97b6-40ce-9683-275924855fa8" providerId="ADAL" clId="{39501A16-41CE-4598-BA46-A93B201D9312}" dt="2022-12-12T19:19:11.134" v="80" actId="13244"/>
        <pc:sldMkLst>
          <pc:docMk/>
          <pc:sldMk cId="0" sldId="265"/>
        </pc:sldMkLst>
        <pc:spChg chg="ord">
          <ac:chgData name="Anna Bolen -X (abolen - UNICON INC at Cisco)" userId="8fcf5b57-97b6-40ce-9683-275924855fa8" providerId="ADAL" clId="{39501A16-41CE-4598-BA46-A93B201D9312}" dt="2022-12-12T19:19:11.134" v="80" actId="13244"/>
          <ac:spMkLst>
            <pc:docMk/>
            <pc:sldMk cId="0" sldId="265"/>
            <ac:spMk id="25" creationId="{00000000-0000-0000-0000-000000000000}"/>
          </ac:spMkLst>
        </pc:spChg>
      </pc:sldChg>
      <pc:sldChg chg="modSp mod">
        <pc:chgData name="Anna Bolen -X (abolen - UNICON INC at Cisco)" userId="8fcf5b57-97b6-40ce-9683-275924855fa8" providerId="ADAL" clId="{39501A16-41CE-4598-BA46-A93B201D9312}" dt="2022-12-12T19:19:43.331" v="88" actId="1038"/>
        <pc:sldMkLst>
          <pc:docMk/>
          <pc:sldMk cId="0" sldId="266"/>
        </pc:sldMkLst>
        <pc:spChg chg="mod">
          <ac:chgData name="Anna Bolen -X (abolen - UNICON INC at Cisco)" userId="8fcf5b57-97b6-40ce-9683-275924855fa8" providerId="ADAL" clId="{39501A16-41CE-4598-BA46-A93B201D9312}" dt="2022-12-12T19:19:43.331" v="88" actId="1038"/>
          <ac:spMkLst>
            <pc:docMk/>
            <pc:sldMk cId="0" sldId="266"/>
            <ac:spMk id="4" creationId="{D5999C59-7A92-053B-9FE0-E6B4410FC7BD}"/>
          </ac:spMkLst>
        </pc:spChg>
        <pc:spChg chg="ord">
          <ac:chgData name="Anna Bolen -X (abolen - UNICON INC at Cisco)" userId="8fcf5b57-97b6-40ce-9683-275924855fa8" providerId="ADAL" clId="{39501A16-41CE-4598-BA46-A93B201D9312}" dt="2022-12-12T19:19:39.303" v="84" actId="13244"/>
          <ac:spMkLst>
            <pc:docMk/>
            <pc:sldMk cId="0" sldId="266"/>
            <ac:spMk id="25" creationId="{00000000-0000-0000-0000-000000000000}"/>
          </ac:spMkLst>
        </pc:spChg>
      </pc:sldChg>
      <pc:sldChg chg="modSp mod modShow">
        <pc:chgData name="Anna Bolen -X (abolen - UNICON INC at Cisco)" userId="8fcf5b57-97b6-40ce-9683-275924855fa8" providerId="ADAL" clId="{39501A16-41CE-4598-BA46-A93B201D9312}" dt="2022-12-12T18:42:39.108" v="52" actId="729"/>
        <pc:sldMkLst>
          <pc:docMk/>
          <pc:sldMk cId="2226954716" sldId="1072"/>
        </pc:sldMkLst>
        <pc:graphicFrameChg chg="ord">
          <ac:chgData name="Anna Bolen -X (abolen - UNICON INC at Cisco)" userId="8fcf5b57-97b6-40ce-9683-275924855fa8" providerId="ADAL" clId="{39501A16-41CE-4598-BA46-A93B201D9312}" dt="2022-12-12T18:41:09.425" v="31" actId="13244"/>
          <ac:graphicFrameMkLst>
            <pc:docMk/>
            <pc:sldMk cId="2226954716" sldId="1072"/>
            <ac:graphicFrameMk id="4" creationId="{74BDC3A2-25BF-088E-7180-9A2D59018DFF}"/>
          </ac:graphicFrameMkLst>
        </pc:graphicFrameChg>
      </pc:sldChg>
      <pc:sldChg chg="delSp modSp mod">
        <pc:chgData name="Anna Bolen -X (abolen - UNICON INC at Cisco)" userId="8fcf5b57-97b6-40ce-9683-275924855fa8" providerId="ADAL" clId="{39501A16-41CE-4598-BA46-A93B201D9312}" dt="2022-12-12T18:43:18.344" v="55" actId="13244"/>
        <pc:sldMkLst>
          <pc:docMk/>
          <pc:sldMk cId="1525672446" sldId="1075"/>
        </pc:sldMkLst>
        <pc:spChg chg="del">
          <ac:chgData name="Anna Bolen -X (abolen - UNICON INC at Cisco)" userId="8fcf5b57-97b6-40ce-9683-275924855fa8" providerId="ADAL" clId="{39501A16-41CE-4598-BA46-A93B201D9312}" dt="2022-12-12T18:43:10.479" v="53" actId="478"/>
          <ac:spMkLst>
            <pc:docMk/>
            <pc:sldMk cId="1525672446" sldId="1075"/>
            <ac:spMk id="3" creationId="{00000000-0000-0000-0000-000000000000}"/>
          </ac:spMkLst>
        </pc:spChg>
        <pc:spChg chg="ord">
          <ac:chgData name="Anna Bolen -X (abolen - UNICON INC at Cisco)" userId="8fcf5b57-97b6-40ce-9683-275924855fa8" providerId="ADAL" clId="{39501A16-41CE-4598-BA46-A93B201D9312}" dt="2022-12-12T18:43:18.344" v="55" actId="13244"/>
          <ac:spMkLst>
            <pc:docMk/>
            <pc:sldMk cId="1525672446" sldId="1075"/>
            <ac:spMk id="5" creationId="{7188AF34-F17D-65FE-91B6-733B90851DC8}"/>
          </ac:spMkLst>
        </pc:spChg>
        <pc:spChg chg="ord">
          <ac:chgData name="Anna Bolen -X (abolen - UNICON INC at Cisco)" userId="8fcf5b57-97b6-40ce-9683-275924855fa8" providerId="ADAL" clId="{39501A16-41CE-4598-BA46-A93B201D9312}" dt="2022-12-12T18:43:16.308" v="54" actId="13244"/>
          <ac:spMkLst>
            <pc:docMk/>
            <pc:sldMk cId="1525672446" sldId="1075"/>
            <ac:spMk id="25" creationId="{00000000-0000-0000-0000-000000000000}"/>
          </ac:spMkLst>
        </pc:spChg>
      </pc:sldChg>
      <pc:sldChg chg="modSp mod">
        <pc:chgData name="Anna Bolen -X (abolen - UNICON INC at Cisco)" userId="8fcf5b57-97b6-40ce-9683-275924855fa8" providerId="ADAL" clId="{39501A16-41CE-4598-BA46-A93B201D9312}" dt="2022-12-12T19:19:28.341" v="83" actId="12"/>
        <pc:sldMkLst>
          <pc:docMk/>
          <pc:sldMk cId="1994807822" sldId="1077"/>
        </pc:sldMkLst>
        <pc:spChg chg="mod">
          <ac:chgData name="Anna Bolen -X (abolen - UNICON INC at Cisco)" userId="8fcf5b57-97b6-40ce-9683-275924855fa8" providerId="ADAL" clId="{39501A16-41CE-4598-BA46-A93B201D9312}" dt="2022-12-12T19:19:28.341" v="83" actId="12"/>
          <ac:spMkLst>
            <pc:docMk/>
            <pc:sldMk cId="1994807822" sldId="1077"/>
            <ac:spMk id="5" creationId="{00000000-0000-0000-0000-000000000000}"/>
          </ac:spMkLst>
        </pc:spChg>
      </pc:sldChg>
      <pc:sldChg chg="modSp mod">
        <pc:chgData name="Anna Bolen -X (abolen - UNICON INC at Cisco)" userId="8fcf5b57-97b6-40ce-9683-275924855fa8" providerId="ADAL" clId="{39501A16-41CE-4598-BA46-A93B201D9312}" dt="2022-12-12T19:20:57.887" v="89" actId="13244"/>
        <pc:sldMkLst>
          <pc:docMk/>
          <pc:sldMk cId="317662299" sldId="1078"/>
        </pc:sldMkLst>
        <pc:spChg chg="ord">
          <ac:chgData name="Anna Bolen -X (abolen - UNICON INC at Cisco)" userId="8fcf5b57-97b6-40ce-9683-275924855fa8" providerId="ADAL" clId="{39501A16-41CE-4598-BA46-A93B201D9312}" dt="2022-12-12T19:20:57.887" v="89" actId="13244"/>
          <ac:spMkLst>
            <pc:docMk/>
            <pc:sldMk cId="317662299" sldId="1078"/>
            <ac:spMk id="25" creationId="{00000000-0000-0000-0000-000000000000}"/>
          </ac:spMkLst>
        </pc:spChg>
      </pc:sldChg>
      <pc:sldChg chg="modSp mod">
        <pc:chgData name="Anna Bolen -X (abolen - UNICON INC at Cisco)" userId="8fcf5b57-97b6-40ce-9683-275924855fa8" providerId="ADAL" clId="{39501A16-41CE-4598-BA46-A93B201D9312}" dt="2022-12-12T19:21:14.411" v="90" actId="13244"/>
        <pc:sldMkLst>
          <pc:docMk/>
          <pc:sldMk cId="704610502" sldId="1079"/>
        </pc:sldMkLst>
        <pc:spChg chg="ord">
          <ac:chgData name="Anna Bolen -X (abolen - UNICON INC at Cisco)" userId="8fcf5b57-97b6-40ce-9683-275924855fa8" providerId="ADAL" clId="{39501A16-41CE-4598-BA46-A93B201D9312}" dt="2022-12-12T19:21:14.411" v="90" actId="13244"/>
          <ac:spMkLst>
            <pc:docMk/>
            <pc:sldMk cId="704610502" sldId="1079"/>
            <ac:spMk id="25" creationId="{00000000-0000-0000-0000-000000000000}"/>
          </ac:spMkLst>
        </pc:spChg>
      </pc:sldChg>
      <pc:sldChg chg="modSp mod modShow">
        <pc:chgData name="Anna Bolen -X (abolen - UNICON INC at Cisco)" userId="8fcf5b57-97b6-40ce-9683-275924855fa8" providerId="ADAL" clId="{39501A16-41CE-4598-BA46-A93B201D9312}" dt="2022-12-12T19:22:24.997" v="98" actId="255"/>
        <pc:sldMkLst>
          <pc:docMk/>
          <pc:sldMk cId="3240564931" sldId="1081"/>
        </pc:sldMkLst>
        <pc:spChg chg="mod">
          <ac:chgData name="Anna Bolen -X (abolen - UNICON INC at Cisco)" userId="8fcf5b57-97b6-40ce-9683-275924855fa8" providerId="ADAL" clId="{39501A16-41CE-4598-BA46-A93B201D9312}" dt="2022-12-12T19:22:24.997" v="98" actId="255"/>
          <ac:spMkLst>
            <pc:docMk/>
            <pc:sldMk cId="3240564931" sldId="1081"/>
            <ac:spMk id="5632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B07BC20C-F6DE-4B14-9AA5-CC74E38999C3}" type="datetimeFigureOut">
              <a:t>9/19/23</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688DCE18-841E-4E54-953C-C64296924851}" type="slidenum">
              <a:t>‹#›</a:t>
            </a:fld>
            <a:endParaRPr lang="en-US"/>
          </a:p>
        </p:txBody>
      </p:sp>
    </p:spTree>
    <p:extLst>
      <p:ext uri="{BB962C8B-B14F-4D97-AF65-F5344CB8AC3E}">
        <p14:creationId xmlns:p14="http://schemas.microsoft.com/office/powerpoint/2010/main" val="284877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AFE8FB"/>
                </a:solidFill>
                <a:latin typeface="Arial" pitchFamily="34" charset="0"/>
                <a:ea typeface="Arial" pitchFamily="34" charset="-122"/>
                <a:cs typeface="Arial" pitchFamily="34" charset="-120"/>
              </a:rPr>
              <a:t>Conceitos Básicos de Redes</a:t>
            </a:r>
            <a:r>
              <a:rPr lang="pt-BR" dirty="0"/>
              <a:t>
Módulo 6: Mídia de Rede
</a:t>
            </a:r>
          </a:p>
        </p:txBody>
      </p:sp>
      <p:sp>
        <p:nvSpPr>
          <p:cNvPr id="4" name="Slide Number Placeholder 3"/>
          <p:cNvSpPr>
            <a:spLocks noGrp="1"/>
          </p:cNvSpPr>
          <p:nvPr>
            <p:ph type="sldNum" sz="quarter" idx="10"/>
          </p:nvPr>
        </p:nvSpPr>
        <p:spPr/>
        <p:txBody>
          <a:bodyPr/>
          <a:lstStyle/>
          <a:p>
            <a:pPr rtl="0"/>
            <a:fld id="{F7021451-1387-4CA6-816F-3879F97B5CBC}" type="slidenum">
              <a:rPr/>
              <a:t>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Mídia de Rede 
6.1: Tipos de Mídia de Rede
</a:t>
            </a:r>
          </a:p>
        </p:txBody>
      </p:sp>
      <p:sp>
        <p:nvSpPr>
          <p:cNvPr id="4" name="Slide Number Placeholder 3"/>
          <p:cNvSpPr>
            <a:spLocks noGrp="1"/>
          </p:cNvSpPr>
          <p:nvPr>
            <p:ph type="sldNum" sz="quarter" idx="10"/>
          </p:nvPr>
        </p:nvSpPr>
        <p:spPr/>
        <p:txBody>
          <a:bodyPr/>
          <a:lstStyle/>
          <a:p>
            <a:pPr rtl="0"/>
            <a:fld id="{F7021451-1387-4CA6-816F-3879F97B5CBC}" type="slidenum">
              <a:rPr/>
              <a:t>10</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Mídia de Rede 
6.1: Tipos de Mídia de Rede 
6.1.1: Vídeo - Tipos de Mídia de Rede
</a:t>
            </a:r>
          </a:p>
        </p:txBody>
      </p:sp>
      <p:sp>
        <p:nvSpPr>
          <p:cNvPr id="4" name="Slide Number Placeholder 3"/>
          <p:cNvSpPr>
            <a:spLocks noGrp="1"/>
          </p:cNvSpPr>
          <p:nvPr>
            <p:ph type="sldNum" sz="quarter" idx="10"/>
          </p:nvPr>
        </p:nvSpPr>
        <p:spPr/>
        <p:txBody>
          <a:bodyPr/>
          <a:lstStyle/>
          <a:p>
            <a:pPr rtl="0"/>
            <a:fld id="{F7021451-1387-4CA6-816F-3879F97B5CBC}" type="slidenum">
              <a:rPr/>
              <a:t>11</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Mídia de Rede 
6.1: Tipos de Mídia de Rede 
6.1.2: Três Tipos de Mídia
</a:t>
            </a:r>
          </a:p>
        </p:txBody>
      </p:sp>
      <p:sp>
        <p:nvSpPr>
          <p:cNvPr id="4" name="Slide Number Placeholder 3"/>
          <p:cNvSpPr>
            <a:spLocks noGrp="1"/>
          </p:cNvSpPr>
          <p:nvPr>
            <p:ph type="sldNum" sz="quarter" idx="10"/>
          </p:nvPr>
        </p:nvSpPr>
        <p:spPr/>
        <p:txBody>
          <a:bodyPr/>
          <a:lstStyle/>
          <a:p>
            <a:pPr rtl="0"/>
            <a:fld id="{F7021451-1387-4CA6-816F-3879F97B5CBC}" type="slidenum">
              <a:rPr/>
              <a:t>12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6: Mídia de Rede
6.1: Tipos de Mídia de Rede 
6.1.2: Três Tipos de Mídia (Cont.)
</a:t>
            </a:r>
          </a:p>
        </p:txBody>
      </p:sp>
      <p:sp>
        <p:nvSpPr>
          <p:cNvPr id="4" name="Slide Number Placeholder 3"/>
          <p:cNvSpPr>
            <a:spLocks noGrp="1"/>
          </p:cNvSpPr>
          <p:nvPr>
            <p:ph type="sldNum" sz="quarter" idx="10"/>
          </p:nvPr>
        </p:nvSpPr>
        <p:spPr/>
        <p:txBody>
          <a:bodyPr/>
          <a:lstStyle/>
          <a:p>
            <a:pPr rtl="0"/>
            <a:fld id="{F7021451-1387-4CA6-816F-3879F97B5CBC}" type="slidenum">
              <a:rPr/>
              <a:t>13</a:t>
            </a:fld>
            <a:endParaRPr/>
          </a:p>
        </p:txBody>
      </p:sp>
    </p:spTree>
    <p:extLst>
      <p:ext uri="{BB962C8B-B14F-4D97-AF65-F5344CB8AC3E}">
        <p14:creationId xmlns:p14="http://schemas.microsoft.com/office/powerpoint/2010/main" val="4017400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6: Mídia de Rede 
6.1: Tipos de Mídia de Rede 
6.1.3: Cabos de Rede Comuns
</a:t>
            </a:r>
          </a:p>
        </p:txBody>
      </p:sp>
      <p:sp>
        <p:nvSpPr>
          <p:cNvPr id="4" name="Slide Number Placeholder 3"/>
          <p:cNvSpPr>
            <a:spLocks noGrp="1"/>
          </p:cNvSpPr>
          <p:nvPr>
            <p:ph type="sldNum" sz="quarter" idx="10"/>
          </p:nvPr>
        </p:nvSpPr>
        <p:spPr/>
        <p:txBody>
          <a:bodyPr/>
          <a:lstStyle/>
          <a:p>
            <a:pPr rtl="0"/>
            <a:fld id="{F7021451-1387-4CA6-816F-3879F97B5CBC}" type="slidenum">
              <a:rPr/>
              <a:t>14</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6: Mídia de Rede 
6.1: Tipos de Mídia de Rede 
6.1.3: Cabos de Rede Comuns (Cont.)
</a:t>
            </a:r>
          </a:p>
        </p:txBody>
      </p:sp>
      <p:sp>
        <p:nvSpPr>
          <p:cNvPr id="4" name="Slide Number Placeholder 3"/>
          <p:cNvSpPr>
            <a:spLocks noGrp="1"/>
          </p:cNvSpPr>
          <p:nvPr>
            <p:ph type="sldNum" sz="quarter" idx="10"/>
          </p:nvPr>
        </p:nvSpPr>
        <p:spPr/>
        <p:txBody>
          <a:bodyPr/>
          <a:lstStyle/>
          <a:p>
            <a:pPr rtl="0"/>
            <a:fld id="{F7021451-1387-4CA6-816F-3879F97B5CBC}" type="slidenum">
              <a:rPr/>
              <a:t>15</a:t>
            </a:fld>
            <a:endParaRPr/>
          </a:p>
        </p:txBody>
      </p:sp>
    </p:spTree>
    <p:extLst>
      <p:ext uri="{BB962C8B-B14F-4D97-AF65-F5344CB8AC3E}">
        <p14:creationId xmlns:p14="http://schemas.microsoft.com/office/powerpoint/2010/main" val="2092934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6: Mídia de Rede 
6.1: Tipos de Mídia de Rede
6.1.3: Cabos de Rede Comuns (Cont.</a:t>
            </a:r>
          </a:p>
          <a:p>
            <a:pPr rtl="0"/>
            <a:r>
              <a:rPr lang="pt-BR" dirty="0"/>
              <a:t>6.1.4 Verifique sua Compreensão – Tipos de Mídias de Redes</a:t>
            </a:r>
            <a:br>
              <a:rPr lang="en-US" dirty="0"/>
            </a:br>
            <a:r>
              <a:rPr lang="pt-BR" dirty="0"/>
              <a:t>
</a:t>
            </a:r>
          </a:p>
        </p:txBody>
      </p:sp>
      <p:sp>
        <p:nvSpPr>
          <p:cNvPr id="4" name="Slide Number Placeholder 3"/>
          <p:cNvSpPr>
            <a:spLocks noGrp="1"/>
          </p:cNvSpPr>
          <p:nvPr>
            <p:ph type="sldNum" sz="quarter" idx="10"/>
          </p:nvPr>
        </p:nvSpPr>
        <p:spPr/>
        <p:txBody>
          <a:bodyPr/>
          <a:lstStyle/>
          <a:p>
            <a:pPr rtl="0"/>
            <a:fld id="{F7021451-1387-4CA6-816F-3879F97B5CBC}" type="slidenum">
              <a:rPr/>
              <a:t>16</a:t>
            </a:fld>
            <a:endParaRPr/>
          </a:p>
        </p:txBody>
      </p:sp>
    </p:spTree>
    <p:extLst>
      <p:ext uri="{BB962C8B-B14F-4D97-AF65-F5344CB8AC3E}">
        <p14:creationId xmlns:p14="http://schemas.microsoft.com/office/powerpoint/2010/main" val="710950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6: Mídia de Rede 
6.2: Resumo Mídia de Rede
</a:t>
            </a:r>
          </a:p>
        </p:txBody>
      </p:sp>
      <p:sp>
        <p:nvSpPr>
          <p:cNvPr id="4" name="Slide Number Placeholder 3"/>
          <p:cNvSpPr>
            <a:spLocks noGrp="1"/>
          </p:cNvSpPr>
          <p:nvPr>
            <p:ph type="sldNum" sz="quarter" idx="10"/>
          </p:nvPr>
        </p:nvSpPr>
        <p:spPr/>
        <p:txBody>
          <a:bodyPr/>
          <a:lstStyle/>
          <a:p>
            <a:pPr rtl="0"/>
            <a:fld id="{F7021451-1387-4CA6-816F-3879F97B5CBC}" type="slidenum">
              <a:rPr/>
              <a:t>17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dirty="0"/>
              <a:t>6: Mídia de Rede 
6.2: Resumo Mídia de Rede 
6.2.1: O que Aprendi neste Módulo?
</a:t>
            </a:r>
          </a:p>
        </p:txBody>
      </p:sp>
      <p:sp>
        <p:nvSpPr>
          <p:cNvPr id="4" name="Slide Number Placeholder 3"/>
          <p:cNvSpPr>
            <a:spLocks noGrp="1"/>
          </p:cNvSpPr>
          <p:nvPr>
            <p:ph type="sldNum" sz="quarter" idx="10"/>
          </p:nvPr>
        </p:nvSpPr>
        <p:spPr/>
        <p:txBody>
          <a:bodyPr/>
          <a:lstStyle/>
          <a:p>
            <a:pPr rtl="0"/>
            <a:fld id="{F7021451-1387-4CA6-816F-3879F97B5CBC}" type="slidenum">
              <a:rPr/>
              <a:t>18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19</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pt-BR" sz="1200" dirty="0">
                <a:latin typeface="Arial"/>
                <a:ea typeface="ＭＳ Ｐゴシック"/>
              </a:rPr>
              <a:t>Módulo 6: </a:t>
            </a:r>
          </a:p>
          <a:p>
            <a:pPr rtl="0">
              <a:lnSpc>
                <a:spcPct val="80000"/>
              </a:lnSpc>
              <a:buFontTx/>
              <a:buNone/>
            </a:pPr>
            <a:r>
              <a:rPr lang="pt-BR" dirty="0">
                <a:latin typeface="Arial" charset="0"/>
              </a:rPr>
              <a:t>Novos Termos e Comandos</a:t>
            </a:r>
          </a:p>
        </p:txBody>
      </p:sp>
    </p:spTree>
    <p:extLst>
      <p:ext uri="{BB962C8B-B14F-4D97-AF65-F5344CB8AC3E}">
        <p14:creationId xmlns:p14="http://schemas.microsoft.com/office/powerpoint/2010/main" val="415609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2</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3</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4</a:t>
            </a:fld>
            <a:endParaRPr/>
          </a:p>
        </p:txBody>
      </p:sp>
    </p:spTree>
    <p:extLst>
      <p:ext uri="{BB962C8B-B14F-4D97-AF65-F5344CB8AC3E}">
        <p14:creationId xmlns:p14="http://schemas.microsoft.com/office/powerpoint/2010/main" val="257310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5</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6</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7</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AFE8FB"/>
                </a:solidFill>
                <a:latin typeface="Arial" pitchFamily="34" charset="0"/>
                <a:ea typeface="Arial" pitchFamily="34" charset="-122"/>
                <a:cs typeface="Arial" pitchFamily="34" charset="-120"/>
              </a:rPr>
              <a:t>Conceitos Básicos de Redes </a:t>
            </a:r>
            <a:r>
              <a:rPr lang="pt-BR" dirty="0"/>
              <a:t>
Módulo 6: Mídia de Rede
</a:t>
            </a:r>
          </a:p>
        </p:txBody>
      </p:sp>
      <p:sp>
        <p:nvSpPr>
          <p:cNvPr id="4" name="Slide Number Placeholder 3"/>
          <p:cNvSpPr>
            <a:spLocks noGrp="1"/>
          </p:cNvSpPr>
          <p:nvPr>
            <p:ph type="sldNum" sz="quarter" idx="10"/>
          </p:nvPr>
        </p:nvSpPr>
        <p:spPr/>
        <p:txBody>
          <a:bodyPr/>
          <a:lstStyle/>
          <a:p>
            <a:pPr rtl="0"/>
            <a:fld id="{F7021451-1387-4CA6-816F-3879F97B5CBC}" type="slidenum">
              <a:rPr/>
              <a:t>8</a:t>
            </a:fld>
            <a:endParaRPr/>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rtl="0"/>
            <a:fld id="{F7021451-1387-4CA6-816F-3879F97B5CBC}" type="slidenum">
              <a:rPr/>
              <a:t>9</a:t>
            </a:fld>
            <a:endParaRPr/>
          </a:p>
        </p:txBody>
      </p:sp>
    </p:spTree>
    <p:extLst>
      <p:ext uri="{BB962C8B-B14F-4D97-AF65-F5344CB8AC3E}">
        <p14:creationId xmlns:p14="http://schemas.microsoft.com/office/powerpoint/2010/main" val="10348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Documento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rtl="0"/>
            <a:r>
              <a:rPr lang="pt-BR" sz="600">
                <a:solidFill>
                  <a:srgbClr val="D9D9D9"/>
                </a:solidFill>
              </a:rPr>
              <a:t>© 2020 Cisco e/ou suas afiliadas. Todos os direitos reservados.   Documento confidencial da Cisco</a:t>
            </a:r>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Documento confidencial da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964392"/>
            <a:ext cx="6400800" cy="1028700"/>
          </a:xfrm>
          <a:prstGeom prst="rect">
            <a:avLst/>
          </a:prstGeom>
          <a:noFill/>
          <a:ln/>
        </p:spPr>
        <p:txBody>
          <a:bodyPr wrap="square" rtlCol="0" anchor="t"/>
          <a:lstStyle/>
          <a:p>
            <a:pPr marL="0" indent="0" rtl="0">
              <a:buNone/>
            </a:pPr>
            <a:r>
              <a:rPr lang="pt-BR" sz="3600" dirty="0">
                <a:solidFill>
                  <a:srgbClr val="AFE8FB"/>
                </a:solidFill>
                <a:latin typeface="Arial" pitchFamily="34" charset="0"/>
                <a:ea typeface="Arial" pitchFamily="34" charset="-122"/>
                <a:cs typeface="Arial" pitchFamily="34" charset="-120"/>
              </a:rPr>
              <a:t>Módulo 6: Mídia de Rede</a:t>
            </a:r>
          </a:p>
        </p:txBody>
      </p:sp>
      <p:sp>
        <p:nvSpPr>
          <p:cNvPr id="3" name="Text 1"/>
          <p:cNvSpPr/>
          <p:nvPr/>
        </p:nvSpPr>
        <p:spPr>
          <a:xfrm>
            <a:off x="457200" y="3343275"/>
            <a:ext cx="3657600" cy="515925"/>
          </a:xfrm>
          <a:prstGeom prst="rect">
            <a:avLst/>
          </a:prstGeom>
          <a:noFill/>
          <a:ln/>
        </p:spPr>
        <p:txBody>
          <a:bodyPr wrap="square" rtlCol="0" anchor="t"/>
          <a:lstStyle/>
          <a:p>
            <a:pPr rtl="0"/>
            <a:r>
              <a:rPr lang="pt-BR" sz="2000" dirty="0">
                <a:solidFill>
                  <a:srgbClr val="CEE8C3"/>
                </a:solidFill>
                <a:latin typeface="Arial" pitchFamily="34" charset="0"/>
                <a:ea typeface="Arial" pitchFamily="34" charset="-122"/>
                <a:cs typeface="Arial" pitchFamily="34" charset="-120"/>
              </a:rPr>
              <a:t>Material do Instrutor</a:t>
            </a:r>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sz="4600" dirty="0">
                <a:solidFill>
                  <a:srgbClr val="B1E8FA"/>
                </a:solidFill>
                <a:latin typeface="Arial" pitchFamily="34" charset="0"/>
                <a:ea typeface="Arial" pitchFamily="34" charset="-122"/>
                <a:cs typeface="Arial" pitchFamily="34" charset="-120"/>
              </a:rPr>
              <a:t>6.1 Tipos de Mídia de Rede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10</a:t>
            </a:fld>
            <a:endParaRPr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Mídia de Rede</a:t>
            </a:r>
          </a:p>
        </p:txBody>
      </p:sp>
      <p:sp>
        <p:nvSpPr>
          <p:cNvPr id="3" name="Text 0"/>
          <p:cNvSpPr>
            <a:spLocks noGrp="1"/>
          </p:cNvSpPr>
          <p:nvPr>
            <p:ph type="body" idx="100" hasCustomPrompt="1"/>
          </p:nvPr>
        </p:nvSpPr>
        <p:spPr>
          <a:xfrm>
            <a:off x="0" y="274320"/>
            <a:ext cx="9144000" cy="407599"/>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 Vídeo - Tipos de Midia de Rede</a:t>
            </a:r>
          </a:p>
        </p:txBody>
      </p:sp>
      <p:sp>
        <p:nvSpPr>
          <p:cNvPr id="5" name="Text 2"/>
          <p:cNvSpPr/>
          <p:nvPr/>
        </p:nvSpPr>
        <p:spPr>
          <a:xfrm>
            <a:off x="409907" y="914400"/>
            <a:ext cx="8229600" cy="555326"/>
          </a:xfrm>
          <a:prstGeom prst="rect">
            <a:avLst/>
          </a:prstGeom>
          <a:noFill/>
          <a:ln/>
        </p:spPr>
        <p:txBody>
          <a:bodyPr wrap="square" lIns="91440" tIns="45720" rIns="91440" bIns="45720" rtlCol="0" anchor="t"/>
          <a:lstStyle/>
          <a:p>
            <a:pPr rtl="0">
              <a:lnSpc>
                <a:spcPts val="2000"/>
              </a:lnSpc>
            </a:pPr>
            <a:r>
              <a:rPr lang="pt-BR" sz="1400">
                <a:solidFill>
                  <a:srgbClr val="000000"/>
                </a:solidFill>
                <a:latin typeface="Arial"/>
                <a:cs typeface="Arial"/>
              </a:rPr>
              <a:t>Este vídeo é sobre a mídia de rede que fornece a conectividade e o caminho para as comunicações trafegarem em uma rede.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11</a:t>
            </a:fld>
            <a:endParaRPr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Mídia de Rede</a:t>
            </a: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Três tipos de Mídia</a:t>
            </a:r>
          </a:p>
        </p:txBody>
      </p:sp>
      <p:sp>
        <p:nvSpPr>
          <p:cNvPr id="5" name="Text 2"/>
          <p:cNvSpPr/>
          <p:nvPr/>
        </p:nvSpPr>
        <p:spPr>
          <a:xfrm>
            <a:off x="194813" y="769139"/>
            <a:ext cx="5221054" cy="3865711"/>
          </a:xfrm>
          <a:prstGeom prst="rect">
            <a:avLst/>
          </a:prstGeom>
          <a:noFill/>
          <a:ln/>
        </p:spPr>
        <p:txBody>
          <a:bodyPr wrap="square" lIns="91440" tIns="45720" rIns="91440" bIns="45720" rtlCol="0" anchor="t"/>
          <a:lstStyle/>
          <a:p>
            <a:pPr marL="285750" indent="-285750" rtl="0">
              <a:buFont typeface="Arial"/>
              <a:buChar char="•"/>
            </a:pPr>
            <a:r>
              <a:rPr lang="pt-BR" sz="1400" dirty="0">
                <a:latin typeface="Arial"/>
                <a:ea typeface="+mn-lt"/>
                <a:cs typeface="+mn-lt"/>
              </a:rPr>
              <a:t>Uma rede de mídia transmite dados. </a:t>
            </a:r>
          </a:p>
          <a:p>
            <a:pPr marL="285750" indent="-285750">
              <a:buFont typeface="Arial"/>
              <a:buChar char="•"/>
            </a:pPr>
            <a:endParaRPr lang="en-US" sz="1400" dirty="0">
              <a:latin typeface="Arial"/>
              <a:cs typeface="Arial"/>
            </a:endParaRPr>
          </a:p>
          <a:p>
            <a:pPr marL="285750" indent="-285750" rtl="0">
              <a:buFont typeface="Arial"/>
              <a:buChar char="•"/>
            </a:pPr>
            <a:r>
              <a:rPr lang="pt-BR" sz="1400" dirty="0">
                <a:latin typeface="Arial"/>
                <a:ea typeface="+mn-lt"/>
                <a:cs typeface="+mn-lt"/>
              </a:rPr>
              <a:t>A mídia fornece o canal pelo qual a mensagem viaja da origem ao destino. </a:t>
            </a:r>
          </a:p>
          <a:p>
            <a:endParaRPr lang="en-US" sz="1400" dirty="0">
              <a:latin typeface="Arial"/>
              <a:cs typeface="Arial"/>
            </a:endParaRPr>
          </a:p>
          <a:p>
            <a:pPr marL="285750" indent="-285750" rtl="0">
              <a:buFont typeface="Arial"/>
              <a:buChar char="•"/>
            </a:pPr>
            <a:r>
              <a:rPr lang="pt-BR" sz="1400" dirty="0">
                <a:latin typeface="Arial"/>
                <a:ea typeface="+mn-lt"/>
                <a:cs typeface="+mn-lt"/>
              </a:rPr>
              <a:t>As redes modernas usam principalmente três tipos de mídia para interconectar dispositivos, como mostrado na figura: </a:t>
            </a:r>
          </a:p>
          <a:p>
            <a:pPr marL="742950" lvl="1" indent="-285750" rtl="0">
              <a:buFont typeface="Arial"/>
              <a:buChar char="•"/>
            </a:pPr>
            <a:r>
              <a:rPr lang="pt-BR" sz="1400" b="1" dirty="0">
                <a:latin typeface="Arial"/>
                <a:ea typeface="+mn-lt"/>
                <a:cs typeface="+mn-lt"/>
              </a:rPr>
              <a:t>Fios de metal dentro de cabos </a:t>
            </a:r>
            <a:r>
              <a:rPr lang="pt-BR" sz="1400" dirty="0">
                <a:latin typeface="Arial"/>
                <a:ea typeface="+mn-lt"/>
                <a:cs typeface="+mn-lt"/>
              </a:rPr>
              <a:t>- Os dados são codificados em impulsos elétricos. </a:t>
            </a:r>
          </a:p>
          <a:p>
            <a:pPr marL="285750" indent="-285750">
              <a:buFont typeface="Arial"/>
              <a:buChar char="•"/>
            </a:pPr>
            <a:endParaRPr lang="en-US" sz="1400" dirty="0">
              <a:latin typeface="Arial"/>
              <a:cs typeface="Arial"/>
            </a:endParaRPr>
          </a:p>
          <a:p>
            <a:pPr marL="742950" lvl="1" indent="-285750" rtl="0">
              <a:buFont typeface="Arial"/>
              <a:buChar char="•"/>
            </a:pPr>
            <a:r>
              <a:rPr lang="pt-BR" sz="1400" b="1" dirty="0">
                <a:latin typeface="Arial"/>
                <a:ea typeface="+mn-lt"/>
                <a:cs typeface="+mn-lt"/>
              </a:rPr>
              <a:t>Fibras de vidro ou plástico nos cabos (cabo de fibra óptica)</a:t>
            </a:r>
            <a:r>
              <a:rPr lang="pt-BR" sz="1400" dirty="0">
                <a:latin typeface="Arial"/>
                <a:ea typeface="+mn-lt"/>
                <a:cs typeface="+mn-lt"/>
              </a:rPr>
              <a:t>- Os dados são codificados em pulsos de luz. </a:t>
            </a:r>
          </a:p>
          <a:p>
            <a:pPr marL="285750" indent="-285750">
              <a:buFont typeface="Arial"/>
              <a:buChar char="•"/>
            </a:pPr>
            <a:endParaRPr lang="en-US" sz="1400" dirty="0">
              <a:latin typeface="Arial"/>
              <a:cs typeface="Arial"/>
            </a:endParaRPr>
          </a:p>
          <a:p>
            <a:pPr marL="742950" lvl="1" indent="-285750" rtl="0">
              <a:buFont typeface="Arial"/>
              <a:buChar char="•"/>
            </a:pPr>
            <a:r>
              <a:rPr lang="pt-BR" sz="1400" b="1" dirty="0">
                <a:latin typeface="Arial"/>
                <a:ea typeface="+mn-lt"/>
                <a:cs typeface="+mn-lt"/>
              </a:rPr>
              <a:t>Transmissão sem fio</a:t>
            </a:r>
            <a:r>
              <a:rPr lang="pt-BR" sz="1400" dirty="0">
                <a:latin typeface="Arial"/>
                <a:ea typeface="+mn-lt"/>
                <a:cs typeface="+mn-lt"/>
              </a:rPr>
              <a:t>- Os dados são codificados através da modulação de frequências específicas de ondas eletromagnéticas.</a:t>
            </a:r>
          </a:p>
          <a:p>
            <a:endParaRPr lang="en-US" sz="1400" dirty="0">
              <a:latin typeface="Arial"/>
              <a:ea typeface="+mn-lt"/>
              <a:cs typeface="+mn-lt"/>
            </a:endParaRPr>
          </a:p>
          <a:p>
            <a:pPr>
              <a:lnSpc>
                <a:spcPts val="2000"/>
              </a:lnSpc>
            </a:pPr>
            <a:endParaRPr lang="en-US" sz="1400" dirty="0">
              <a:latin typeface="Arial"/>
              <a:cs typeface="Arial"/>
            </a:endParaRPr>
          </a:p>
        </p:txBody>
      </p:sp>
      <p:pic>
        <p:nvPicPr>
          <p:cNvPr id="6" name="Imagem 6" descr="Uma imagem contendo foto, diferente, mostrando, programa&#10;&#10;Descrição gerada automaticamente">
            <a:extLst>
              <a:ext uri="{FF2B5EF4-FFF2-40B4-BE49-F238E27FC236}">
                <a16:creationId xmlns:a16="http://schemas.microsoft.com/office/drawing/2014/main" id="{355979AC-2E64-5B1D-75F4-FFDE0BC3F5CF}"/>
              </a:ext>
            </a:extLst>
          </p:cNvPr>
          <p:cNvPicPr>
            <a:picLocks noChangeAspect="1"/>
          </p:cNvPicPr>
          <p:nvPr/>
        </p:nvPicPr>
        <p:blipFill>
          <a:blip r:embed="rId3"/>
          <a:stretch>
            <a:fillRect/>
          </a:stretch>
        </p:blipFill>
        <p:spPr>
          <a:xfrm>
            <a:off x="5568271" y="899662"/>
            <a:ext cx="3411747" cy="3524477"/>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12</a:t>
            </a:fld>
            <a:endParaRPr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Mídia de Rede</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Três Tipos de Mídia </a:t>
            </a:r>
            <a:r>
              <a:rPr lang="pt-BR" dirty="0">
                <a:latin typeface="Arial"/>
                <a:cs typeface="Arial"/>
              </a:rPr>
              <a:t> (Cont.)</a:t>
            </a:r>
          </a:p>
        </p:txBody>
      </p:sp>
      <p:sp>
        <p:nvSpPr>
          <p:cNvPr id="5" name="Text 2"/>
          <p:cNvSpPr/>
          <p:nvPr/>
        </p:nvSpPr>
        <p:spPr>
          <a:xfrm>
            <a:off x="462359" y="834785"/>
            <a:ext cx="8229600" cy="2281956"/>
          </a:xfrm>
          <a:prstGeom prst="rect">
            <a:avLst/>
          </a:prstGeom>
          <a:noFill/>
          <a:ln/>
        </p:spPr>
        <p:txBody>
          <a:bodyPr wrap="square" lIns="91440" tIns="45720" rIns="91440" bIns="45720" rtlCol="0" anchor="t"/>
          <a:lstStyle/>
          <a:p>
            <a:pPr rtl="0"/>
            <a:r>
              <a:rPr lang="pt-BR" sz="1400">
                <a:latin typeface="Arial"/>
                <a:ea typeface="+mn-lt"/>
                <a:cs typeface="+mn-lt"/>
              </a:rPr>
              <a:t>Os quatro critérios principais para a escolha da mídia de rede são estes:</a:t>
            </a:r>
          </a:p>
          <a:p>
            <a:endParaRPr lang="en-US" sz="1400" dirty="0">
              <a:latin typeface="Arial"/>
              <a:cs typeface="Arial"/>
            </a:endParaRPr>
          </a:p>
          <a:p>
            <a:pPr marL="742950" lvl="1" indent="-285750" rtl="0">
              <a:buFont typeface="Arial"/>
              <a:buChar char="•"/>
            </a:pPr>
            <a:r>
              <a:rPr lang="pt-BR" sz="1400">
                <a:latin typeface="Arial"/>
                <a:ea typeface="+mn-lt"/>
                <a:cs typeface="+mn-lt"/>
              </a:rPr>
              <a:t>Qual é a distância máxima pela qual o meio físico consegue carregar um sinal com êxito? </a:t>
            </a:r>
          </a:p>
          <a:p>
            <a:pPr marL="285750" indent="-285750">
              <a:buFont typeface="Arial"/>
              <a:buChar char="•"/>
            </a:pPr>
            <a:endParaRPr lang="en-US" sz="1400" dirty="0">
              <a:latin typeface="Arial"/>
              <a:cs typeface="Arial"/>
            </a:endParaRPr>
          </a:p>
          <a:p>
            <a:pPr marL="742950" lvl="1" indent="-285750" rtl="0">
              <a:buFont typeface="Arial"/>
              <a:buChar char="•"/>
            </a:pPr>
            <a:r>
              <a:rPr lang="pt-BR" sz="1400">
                <a:latin typeface="Arial"/>
                <a:ea typeface="+mn-lt"/>
                <a:cs typeface="+mn-lt"/>
              </a:rPr>
              <a:t>Qual é o ambiente em que a mídia será instalada? </a:t>
            </a:r>
          </a:p>
          <a:p>
            <a:pPr marL="285750" indent="-285750">
              <a:buFont typeface="Arial"/>
              <a:buChar char="•"/>
            </a:pPr>
            <a:endParaRPr lang="en-US" sz="1400" dirty="0">
              <a:latin typeface="Arial"/>
              <a:cs typeface="Arial"/>
            </a:endParaRPr>
          </a:p>
          <a:p>
            <a:pPr marL="742950" lvl="1" indent="-285750" rtl="0">
              <a:buFont typeface="Arial"/>
              <a:buChar char="•"/>
            </a:pPr>
            <a:r>
              <a:rPr lang="pt-BR" sz="1400">
                <a:latin typeface="Arial"/>
                <a:ea typeface="+mn-lt"/>
                <a:cs typeface="+mn-lt"/>
              </a:rPr>
              <a:t>Qual é a quantidade de dados e a que velocidade deve ser transmitida? </a:t>
            </a:r>
          </a:p>
          <a:p>
            <a:pPr marL="285750" indent="-285750">
              <a:buFont typeface="Arial"/>
              <a:buChar char="•"/>
            </a:pPr>
            <a:endParaRPr lang="en-US" sz="1400" dirty="0">
              <a:latin typeface="Arial"/>
              <a:cs typeface="Arial"/>
            </a:endParaRPr>
          </a:p>
          <a:p>
            <a:pPr marL="742950" lvl="1" indent="-285750" rtl="0">
              <a:buFont typeface="Arial"/>
              <a:buChar char="•"/>
            </a:pPr>
            <a:r>
              <a:rPr lang="pt-BR" sz="1400">
                <a:latin typeface="Arial"/>
                <a:ea typeface="+mn-lt"/>
                <a:cs typeface="+mn-lt"/>
              </a:rPr>
              <a:t>Qual é o custo do meio físico e da instalação?</a:t>
            </a:r>
          </a:p>
          <a:p>
            <a:endParaRPr lang="en-US" sz="1400" dirty="0">
              <a:latin typeface="Arial"/>
              <a:cs typeface="Calibri"/>
            </a:endParaRPr>
          </a:p>
          <a:p>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13</a:t>
            </a:fld>
            <a:endParaRPr b="0"/>
          </a:p>
        </p:txBody>
      </p:sp>
    </p:spTree>
    <p:extLst>
      <p:ext uri="{BB962C8B-B14F-4D97-AF65-F5344CB8AC3E}">
        <p14:creationId xmlns:p14="http://schemas.microsoft.com/office/powerpoint/2010/main" val="1994807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Mídia de Rede</a:t>
            </a:r>
          </a:p>
        </p:txBody>
      </p:sp>
      <p:sp>
        <p:nvSpPr>
          <p:cNvPr id="3" name="Text 0"/>
          <p:cNvSpPr>
            <a:spLocks noGrp="1"/>
          </p:cNvSpPr>
          <p:nvPr>
            <p:ph type="body" idx="100" hasCustomPrompt="1"/>
          </p:nvPr>
        </p:nvSpPr>
        <p:spPr>
          <a:xfrm>
            <a:off x="0" y="274320"/>
            <a:ext cx="9144000" cy="353684"/>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Cabos de Rede Comum</a:t>
            </a:r>
          </a:p>
        </p:txBody>
      </p:sp>
      <p:sp>
        <p:nvSpPr>
          <p:cNvPr id="5" name="Text 2"/>
          <p:cNvSpPr/>
          <p:nvPr/>
        </p:nvSpPr>
        <p:spPr>
          <a:xfrm>
            <a:off x="4313" y="790935"/>
            <a:ext cx="8229600" cy="393580"/>
          </a:xfrm>
          <a:prstGeom prst="rect">
            <a:avLst/>
          </a:prstGeom>
          <a:noFill/>
          <a:ln/>
        </p:spPr>
        <p:txBody>
          <a:bodyPr wrap="square" lIns="91440" tIns="45720" rIns="91440" bIns="45720" rtlCol="0" anchor="t"/>
          <a:lstStyle/>
          <a:p>
            <a:pPr marL="285750" indent="-285750" rtl="0">
              <a:lnSpc>
                <a:spcPts val="2000"/>
              </a:lnSpc>
              <a:buFont typeface="Arial"/>
              <a:buChar char="•"/>
            </a:pPr>
            <a:r>
              <a:rPr lang="pt-BR" sz="1400">
                <a:latin typeface="Arial"/>
                <a:ea typeface="+mn-lt"/>
                <a:cs typeface="+mn-lt"/>
              </a:rPr>
              <a:t>Os três cabos de rede mais comuns são par trançado, cabo coaxial e cabo de fibra óptica.</a:t>
            </a:r>
          </a:p>
          <a:p>
            <a:pPr>
              <a:lnSpc>
                <a:spcPts val="2000"/>
              </a:lnSpc>
            </a:pPr>
            <a:endParaRPr lang="en-US" sz="1400" dirty="0">
              <a:latin typeface="Arial"/>
              <a:cs typeface="Calibri"/>
            </a:endParaRPr>
          </a:p>
          <a:p>
            <a:pPr>
              <a:lnSpc>
                <a:spcPts val="2000"/>
              </a:lnSpc>
            </a:pPr>
            <a:endParaRPr lang="en-US" sz="1400" dirty="0">
              <a:latin typeface="Arial"/>
              <a:cs typeface="Calibri"/>
            </a:endParaRPr>
          </a:p>
        </p:txBody>
      </p:sp>
      <p:sp>
        <p:nvSpPr>
          <p:cNvPr id="4" name="CaixaDeTexto 3">
            <a:extLst>
              <a:ext uri="{FF2B5EF4-FFF2-40B4-BE49-F238E27FC236}">
                <a16:creationId xmlns:a16="http://schemas.microsoft.com/office/drawing/2014/main" id="{D5999C59-7A92-053B-9FE0-E6B4410FC7BD}"/>
              </a:ext>
            </a:extLst>
          </p:cNvPr>
          <p:cNvSpPr txBox="1"/>
          <p:nvPr/>
        </p:nvSpPr>
        <p:spPr>
          <a:xfrm>
            <a:off x="31532" y="1256027"/>
            <a:ext cx="500537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rtl="0">
              <a:buFont typeface="Arial"/>
              <a:buChar char="•"/>
            </a:pPr>
            <a:r>
              <a:rPr lang="pt-BR" sz="1400" b="1" dirty="0">
                <a:latin typeface="Arial"/>
                <a:cs typeface="Arial"/>
              </a:rPr>
              <a:t>Cabo de Par-trançado</a:t>
            </a:r>
          </a:p>
          <a:p>
            <a:pPr marL="742950" lvl="1" indent="-285750" rtl="0">
              <a:buFont typeface="Arial,Sans-Serif"/>
              <a:buChar char="•"/>
            </a:pPr>
            <a:r>
              <a:rPr lang="pt-BR" sz="1400" dirty="0">
                <a:latin typeface="Arial"/>
                <a:cs typeface="Arial"/>
              </a:rPr>
              <a:t>A tecnologia Ethernet geralmente usa cabos de par trançado para interconectar dispositivos. </a:t>
            </a:r>
          </a:p>
          <a:p>
            <a:pPr marL="742950" lvl="1" indent="-285750" rtl="0">
              <a:buFont typeface="Arial,Sans-Serif"/>
              <a:buChar char="•"/>
            </a:pPr>
            <a:r>
              <a:rPr lang="pt-BR" sz="1400" dirty="0">
                <a:latin typeface="Arial"/>
                <a:cs typeface="Arial"/>
              </a:rPr>
              <a:t>Como a Ethernet é a base da maioria das redes locais, o par trançado é o  tipo de cabeamento de rede mais comumente encontrado.</a:t>
            </a:r>
          </a:p>
          <a:p>
            <a:pPr marL="742950" lvl="1" indent="-285750" rtl="0">
              <a:buFont typeface="Arial,Sans-Serif"/>
              <a:buChar char="•"/>
            </a:pPr>
            <a:r>
              <a:rPr lang="pt-BR" sz="1400" dirty="0">
                <a:latin typeface="Arial"/>
                <a:cs typeface="Arial"/>
              </a:rPr>
              <a:t>No par trançado, os fios são agrupados em pares e torcidos juntos para reduzir a interferência. </a:t>
            </a:r>
          </a:p>
          <a:p>
            <a:pPr marL="742950" lvl="1" indent="-285750" rtl="0">
              <a:buFont typeface="Arial,Sans-Serif"/>
              <a:buChar char="•"/>
            </a:pPr>
            <a:r>
              <a:rPr lang="pt-BR" sz="1400" dirty="0">
                <a:latin typeface="Arial"/>
                <a:cs typeface="Arial"/>
              </a:rPr>
              <a:t>Os pares de fios são coloridos para que você possa identificar o mesmo fio em cada extremidade. </a:t>
            </a:r>
          </a:p>
          <a:p>
            <a:pPr marL="742950" lvl="1" indent="-285750" rtl="0">
              <a:buFont typeface="Arial,Sans-Serif"/>
              <a:buChar char="•"/>
            </a:pPr>
            <a:r>
              <a:rPr lang="pt-BR" sz="1400" dirty="0">
                <a:latin typeface="Arial"/>
                <a:cs typeface="Arial"/>
              </a:rPr>
              <a:t>Normalmente, em cada par, um dos fios é de cor sólida e seu par é da mesma cor listrada em um fundo branco.</a:t>
            </a:r>
          </a:p>
        </p:txBody>
      </p:sp>
      <p:pic>
        <p:nvPicPr>
          <p:cNvPr id="6" name="Imagem 6" descr="Uma imagem contendo cabo, conector, mesa, pipa&#10;&#10;Descrição gerada automaticamente">
            <a:extLst>
              <a:ext uri="{FF2B5EF4-FFF2-40B4-BE49-F238E27FC236}">
                <a16:creationId xmlns:a16="http://schemas.microsoft.com/office/drawing/2014/main" id="{793D09B7-FAC8-495E-9090-DC2BF1D5214A}"/>
              </a:ext>
            </a:extLst>
          </p:cNvPr>
          <p:cNvPicPr>
            <a:picLocks noChangeAspect="1"/>
          </p:cNvPicPr>
          <p:nvPr/>
        </p:nvPicPr>
        <p:blipFill>
          <a:blip r:embed="rId3"/>
          <a:stretch>
            <a:fillRect/>
          </a:stretch>
        </p:blipFill>
        <p:spPr>
          <a:xfrm>
            <a:off x="5443268" y="1696084"/>
            <a:ext cx="3422530" cy="2053257"/>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14</a:t>
            </a:fld>
            <a:endParaRPr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Mídia de Rede</a:t>
            </a:r>
          </a:p>
        </p:txBody>
      </p:sp>
      <p:sp>
        <p:nvSpPr>
          <p:cNvPr id="3" name="Text 0"/>
          <p:cNvSpPr>
            <a:spLocks noGrp="1"/>
          </p:cNvSpPr>
          <p:nvPr>
            <p:ph type="body" idx="100" hasCustomPrompt="1"/>
          </p:nvPr>
        </p:nvSpPr>
        <p:spPr>
          <a:xfrm>
            <a:off x="0" y="274320"/>
            <a:ext cx="9144000" cy="461514"/>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Cabos de Rede Comum </a:t>
            </a:r>
            <a:r>
              <a:rPr lang="pt-BR" dirty="0">
                <a:latin typeface="Arial"/>
                <a:cs typeface="Arial"/>
              </a:rPr>
              <a:t> (Cont.)</a:t>
            </a:r>
          </a:p>
        </p:txBody>
      </p:sp>
      <p:sp>
        <p:nvSpPr>
          <p:cNvPr id="5" name="Text 2"/>
          <p:cNvSpPr/>
          <p:nvPr/>
        </p:nvSpPr>
        <p:spPr>
          <a:xfrm>
            <a:off x="131313" y="940130"/>
            <a:ext cx="5059393" cy="3358910"/>
          </a:xfrm>
          <a:prstGeom prst="rect">
            <a:avLst/>
          </a:prstGeom>
          <a:noFill/>
          <a:ln/>
        </p:spPr>
        <p:txBody>
          <a:bodyPr wrap="square" lIns="91440" tIns="45720" rIns="91440" bIns="45720" rtlCol="0" anchor="t"/>
          <a:lstStyle/>
          <a:p>
            <a:pPr marL="285750" indent="-285750" rtl="0">
              <a:buFont typeface="Arial"/>
              <a:buChar char="•"/>
            </a:pPr>
            <a:r>
              <a:rPr lang="pt-BR" sz="1400" b="1" dirty="0">
                <a:latin typeface="Arial"/>
                <a:ea typeface="+mn-lt"/>
                <a:cs typeface="+mn-lt"/>
              </a:rPr>
              <a:t>Cabo Coaxial </a:t>
            </a:r>
          </a:p>
          <a:p>
            <a:pPr marL="742950" lvl="1" indent="-285750" rtl="0">
              <a:buFont typeface="Arial"/>
              <a:buChar char="•"/>
            </a:pPr>
            <a:r>
              <a:rPr lang="pt-BR" sz="1400" dirty="0">
                <a:latin typeface="Arial"/>
                <a:ea typeface="+mn-lt"/>
                <a:cs typeface="+mn-lt"/>
              </a:rPr>
              <a:t>Um dos primeiros tipos de cabeamento de rede desenvolvido. </a:t>
            </a:r>
          </a:p>
          <a:p>
            <a:pPr marL="742950" lvl="1" indent="-285750" rtl="0">
              <a:buFont typeface="Arial"/>
              <a:buChar char="•"/>
            </a:pPr>
            <a:r>
              <a:rPr lang="pt-BR" sz="1400" dirty="0">
                <a:latin typeface="Arial"/>
                <a:ea typeface="+mn-lt"/>
                <a:cs typeface="+mn-lt"/>
              </a:rPr>
              <a:t>O tipo de cabo de cobre usado pelas empresas de TV a cabo. </a:t>
            </a:r>
          </a:p>
          <a:p>
            <a:pPr marL="742950" lvl="1" indent="-285750" rtl="0">
              <a:buFont typeface="Arial"/>
              <a:buChar char="•"/>
            </a:pPr>
            <a:r>
              <a:rPr lang="pt-BR" sz="1400" dirty="0">
                <a:latin typeface="Arial"/>
                <a:ea typeface="+mn-lt"/>
                <a:cs typeface="+mn-lt"/>
              </a:rPr>
              <a:t>Também serve para conectar os diversos componentes que constituem os sistemas de comunicação via satélite. </a:t>
            </a:r>
          </a:p>
          <a:p>
            <a:pPr marL="742950" lvl="1" indent="-285750" rtl="0">
              <a:buFont typeface="Arial"/>
              <a:buChar char="•"/>
            </a:pPr>
            <a:r>
              <a:rPr lang="pt-BR" sz="1400" dirty="0">
                <a:latin typeface="Arial"/>
                <a:ea typeface="+mn-lt"/>
                <a:cs typeface="+mn-lt"/>
              </a:rPr>
              <a:t>Tem um único núcleo de cobre rígido que conduz o sinal. </a:t>
            </a:r>
          </a:p>
          <a:p>
            <a:pPr marL="742950" lvl="1" indent="-285750" rtl="0">
              <a:buFont typeface="Arial"/>
              <a:buChar char="•"/>
            </a:pPr>
            <a:r>
              <a:rPr lang="pt-BR" sz="1400" dirty="0">
                <a:latin typeface="Arial"/>
                <a:ea typeface="+mn-lt"/>
                <a:cs typeface="+mn-lt"/>
              </a:rPr>
              <a:t>Uma camada de isolamento, blindagem de metal trançado e uma capa protetora geralmente envolvem esse núcleo. </a:t>
            </a:r>
          </a:p>
          <a:p>
            <a:pPr marL="742950" lvl="1" indent="-285750" rtl="0">
              <a:buFont typeface="Arial"/>
              <a:buChar char="•"/>
            </a:pPr>
            <a:r>
              <a:rPr lang="pt-BR" sz="1400" dirty="0">
                <a:latin typeface="Arial"/>
                <a:ea typeface="+mn-lt"/>
                <a:cs typeface="+mn-lt"/>
              </a:rPr>
              <a:t>É uma linha de transmissão de alta frequência para transportar sinais de alta frequência ou banda larga</a:t>
            </a:r>
          </a:p>
          <a:p>
            <a:pPr marL="285750" indent="-285750">
              <a:buFont typeface="Arial"/>
              <a:buChar char="•"/>
            </a:pPr>
            <a:endParaRPr lang="en-US" sz="1400" b="1" dirty="0">
              <a:latin typeface="Arial"/>
              <a:cs typeface="Arial"/>
            </a:endParaRPr>
          </a:p>
          <a:p>
            <a:pPr lvl="1">
              <a:lnSpc>
                <a:spcPts val="2000"/>
              </a:lnSpc>
            </a:pPr>
            <a:endParaRPr lang="en-US" sz="1400" dirty="0">
              <a:latin typeface="Arial"/>
              <a:cs typeface="Calibri"/>
            </a:endParaRPr>
          </a:p>
        </p:txBody>
      </p:sp>
      <p:pic>
        <p:nvPicPr>
          <p:cNvPr id="4" name="Imagem 5">
            <a:extLst>
              <a:ext uri="{FF2B5EF4-FFF2-40B4-BE49-F238E27FC236}">
                <a16:creationId xmlns:a16="http://schemas.microsoft.com/office/drawing/2014/main" id="{3C1B1AB2-DBDE-CB6D-C33F-84D753E087E3}"/>
              </a:ext>
            </a:extLst>
          </p:cNvPr>
          <p:cNvPicPr>
            <a:picLocks noChangeAspect="1"/>
          </p:cNvPicPr>
          <p:nvPr/>
        </p:nvPicPr>
        <p:blipFill>
          <a:blip r:embed="rId3"/>
          <a:stretch>
            <a:fillRect/>
          </a:stretch>
        </p:blipFill>
        <p:spPr>
          <a:xfrm>
            <a:off x="5281524" y="1785104"/>
            <a:ext cx="3638190" cy="1767386"/>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15</a:t>
            </a:fld>
            <a:endParaRPr b="0"/>
          </a:p>
        </p:txBody>
      </p:sp>
    </p:spTree>
    <p:extLst>
      <p:ext uri="{BB962C8B-B14F-4D97-AF65-F5344CB8AC3E}">
        <p14:creationId xmlns:p14="http://schemas.microsoft.com/office/powerpoint/2010/main" val="317662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Tipos de Mídia de Rede</a:t>
            </a:r>
          </a:p>
        </p:txBody>
      </p:sp>
      <p:sp>
        <p:nvSpPr>
          <p:cNvPr id="3" name="Text 0"/>
          <p:cNvSpPr>
            <a:spLocks noGrp="1"/>
          </p:cNvSpPr>
          <p:nvPr>
            <p:ph type="body" idx="100" hasCustomPrompt="1"/>
          </p:nvPr>
        </p:nvSpPr>
        <p:spPr>
          <a:xfrm>
            <a:off x="0" y="274320"/>
            <a:ext cx="9144000" cy="396816"/>
          </a:xfrm>
          <a:prstGeom prst="rect">
            <a:avLst/>
          </a:prstGeom>
          <a:noFill/>
          <a:ln/>
        </p:spPr>
        <p:txBody>
          <a:bodyPr wrap="square" lIns="91440" tIns="45720" rIns="91440" bIns="45720" rtlCol="0" anchor="t"/>
          <a:lstStyle/>
          <a:p>
            <a:pPr rtl="0"/>
            <a:r>
              <a:rPr lang="pt-BR" sz="2200" dirty="0">
                <a:solidFill>
                  <a:srgbClr val="024C69"/>
                </a:solidFill>
                <a:latin typeface="Arial"/>
                <a:cs typeface="Arial"/>
              </a:rPr>
              <a:t>Cabos de Rede Comum </a:t>
            </a:r>
            <a:r>
              <a:rPr lang="pt-BR" dirty="0">
                <a:latin typeface="Arial"/>
                <a:cs typeface="Arial"/>
              </a:rPr>
              <a:t> (Cont.)</a:t>
            </a:r>
          </a:p>
        </p:txBody>
      </p:sp>
      <p:sp>
        <p:nvSpPr>
          <p:cNvPr id="5" name="Text 2"/>
          <p:cNvSpPr/>
          <p:nvPr/>
        </p:nvSpPr>
        <p:spPr>
          <a:xfrm>
            <a:off x="155125" y="1136291"/>
            <a:ext cx="5048610" cy="3197164"/>
          </a:xfrm>
          <a:prstGeom prst="rect">
            <a:avLst/>
          </a:prstGeom>
          <a:noFill/>
          <a:ln/>
        </p:spPr>
        <p:txBody>
          <a:bodyPr wrap="square" lIns="91440" tIns="45720" rIns="91440" bIns="45720" rtlCol="0" anchor="t"/>
          <a:lstStyle/>
          <a:p>
            <a:pPr marL="285750" indent="-285750" rtl="0">
              <a:buFont typeface="Arial"/>
              <a:buChar char="•"/>
            </a:pPr>
            <a:r>
              <a:rPr lang="pt-BR" sz="1400" b="1" dirty="0">
                <a:latin typeface="Arial"/>
                <a:ea typeface="+mn-lt"/>
                <a:cs typeface="+mn-lt"/>
              </a:rPr>
              <a:t>Cabo de Fibra Ótica </a:t>
            </a:r>
          </a:p>
          <a:p>
            <a:pPr marL="742950" lvl="1" indent="-285750" rtl="0">
              <a:buFont typeface="Arial"/>
              <a:buChar char="•"/>
            </a:pPr>
            <a:r>
              <a:rPr lang="pt-BR" sz="1400" dirty="0">
                <a:latin typeface="Arial"/>
                <a:ea typeface="+mn-lt"/>
                <a:cs typeface="+mn-lt"/>
              </a:rPr>
              <a:t>Ele  pode ser de vidro ou plástico com diâmetro aproximadamente igual ao de um cabelo humano e pode transportar informações digitais em velocidades muito altas por longas distâncias. </a:t>
            </a:r>
          </a:p>
          <a:p>
            <a:pPr marL="742950" lvl="1" indent="-285750" rtl="0">
              <a:buFont typeface="Arial"/>
              <a:buChar char="•"/>
            </a:pPr>
            <a:r>
              <a:rPr lang="pt-BR" sz="1400" dirty="0">
                <a:latin typeface="Arial"/>
                <a:ea typeface="+mn-lt"/>
                <a:cs typeface="+mn-lt"/>
              </a:rPr>
              <a:t>Como a luz é usada em vez de eletricidade, a interferência elétrica não afeta o sinal. </a:t>
            </a:r>
          </a:p>
          <a:p>
            <a:pPr marL="742950" lvl="1" indent="-285750" rtl="0">
              <a:buFont typeface="Arial"/>
              <a:buChar char="•"/>
            </a:pPr>
            <a:r>
              <a:rPr lang="pt-BR" sz="1400" dirty="0">
                <a:latin typeface="Arial"/>
                <a:ea typeface="+mn-lt"/>
                <a:cs typeface="+mn-lt"/>
              </a:rPr>
              <a:t>É muito utilizado em comunicações. </a:t>
            </a:r>
          </a:p>
          <a:p>
            <a:pPr marL="742950" lvl="1" indent="-285750" rtl="0">
              <a:buFont typeface="Arial"/>
              <a:buChar char="•"/>
            </a:pPr>
            <a:r>
              <a:rPr lang="pt-BR" sz="1400" dirty="0">
                <a:latin typeface="Arial"/>
                <a:ea typeface="+mn-lt"/>
                <a:cs typeface="+mn-lt"/>
              </a:rPr>
              <a:t>Eles têm largura de banda muito alta, permitindo-lhes transportar grandes quantidades de dados. </a:t>
            </a:r>
          </a:p>
          <a:p>
            <a:pPr marL="742950" lvl="1" indent="-285750" rtl="0">
              <a:buFont typeface="Arial"/>
              <a:buChar char="•"/>
            </a:pPr>
            <a:r>
              <a:rPr lang="pt-BR" sz="1400" dirty="0">
                <a:latin typeface="Arial"/>
                <a:ea typeface="+mn-lt"/>
                <a:cs typeface="+mn-lt"/>
              </a:rPr>
              <a:t>Seus usos incluem redes de backbone, grandes ambientes empresariais, grandes centros de dados, companhias telefônicas, imagens médicas, tratamento médico e inspeção de engenharia mecânica.</a:t>
            </a:r>
          </a:p>
          <a:p>
            <a:pPr marL="285750" indent="-285750">
              <a:buFont typeface="Arial"/>
              <a:buChar char="•"/>
            </a:pPr>
            <a:endParaRPr lang="en-US" sz="1400" b="1" dirty="0">
              <a:latin typeface="Arial"/>
              <a:ea typeface="+mn-lt"/>
              <a:cs typeface="Arial"/>
            </a:endParaRPr>
          </a:p>
          <a:p>
            <a:endParaRPr lang="en-US" sz="1400" b="1" dirty="0">
              <a:latin typeface="Arial"/>
              <a:cs typeface="Arial"/>
            </a:endParaRPr>
          </a:p>
          <a:p>
            <a:pPr>
              <a:lnSpc>
                <a:spcPts val="2000"/>
              </a:lnSpc>
            </a:pPr>
            <a:endParaRPr lang="en-US" sz="1400" dirty="0">
              <a:latin typeface="Arial"/>
              <a:cs typeface="Calibri"/>
            </a:endParaRPr>
          </a:p>
        </p:txBody>
      </p:sp>
      <p:pic>
        <p:nvPicPr>
          <p:cNvPr id="4" name="Imagem 5">
            <a:extLst>
              <a:ext uri="{FF2B5EF4-FFF2-40B4-BE49-F238E27FC236}">
                <a16:creationId xmlns:a16="http://schemas.microsoft.com/office/drawing/2014/main" id="{894E5C43-E629-C941-2194-F5F0AF149947}"/>
              </a:ext>
            </a:extLst>
          </p:cNvPr>
          <p:cNvPicPr>
            <a:picLocks noChangeAspect="1"/>
          </p:cNvPicPr>
          <p:nvPr/>
        </p:nvPicPr>
        <p:blipFill>
          <a:blip r:embed="rId3"/>
          <a:stretch>
            <a:fillRect/>
          </a:stretch>
        </p:blipFill>
        <p:spPr>
          <a:xfrm>
            <a:off x="5507966" y="1550215"/>
            <a:ext cx="3411746" cy="1902892"/>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16</a:t>
            </a:fld>
            <a:endParaRPr b="0"/>
          </a:p>
        </p:txBody>
      </p:sp>
    </p:spTree>
    <p:extLst>
      <p:ext uri="{BB962C8B-B14F-4D97-AF65-F5344CB8AC3E}">
        <p14:creationId xmlns:p14="http://schemas.microsoft.com/office/powerpoint/2010/main" val="70461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p>
            <a:pPr marL="0" indent="0" rtl="0">
              <a:buNone/>
            </a:pPr>
            <a:r>
              <a:rPr lang="pt-BR" sz="4600" dirty="0">
                <a:solidFill>
                  <a:srgbClr val="B1E8FA"/>
                </a:solidFill>
                <a:latin typeface="Arial" pitchFamily="34" charset="0"/>
                <a:ea typeface="Arial" pitchFamily="34" charset="-122"/>
                <a:cs typeface="Arial" pitchFamily="34" charset="-120"/>
              </a:rPr>
              <a:t>6.2 Resumo Mídia de Rede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17</a:t>
            </a:fld>
            <a:endParaRPr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Resumo Mídia de Rede</a:t>
            </a:r>
          </a:p>
        </p:txBody>
      </p:sp>
      <p:sp>
        <p:nvSpPr>
          <p:cNvPr id="3" name="Text 0"/>
          <p:cNvSpPr>
            <a:spLocks noGrp="1"/>
          </p:cNvSpPr>
          <p:nvPr>
            <p:ph type="body" idx="100" hasCustomPrompt="1"/>
          </p:nvPr>
        </p:nvSpPr>
        <p:spPr>
          <a:xfrm>
            <a:off x="0" y="274320"/>
            <a:ext cx="9144000" cy="429165"/>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Aprendi neste Módulo?</a:t>
            </a:r>
          </a:p>
        </p:txBody>
      </p:sp>
      <p:sp>
        <p:nvSpPr>
          <p:cNvPr id="5" name="Text 2"/>
          <p:cNvSpPr/>
          <p:nvPr/>
        </p:nvSpPr>
        <p:spPr>
          <a:xfrm>
            <a:off x="240109" y="832808"/>
            <a:ext cx="8671703" cy="3908844"/>
          </a:xfrm>
          <a:prstGeom prst="rect">
            <a:avLst/>
          </a:prstGeom>
          <a:noFill/>
          <a:ln/>
        </p:spPr>
        <p:txBody>
          <a:bodyPr wrap="square" lIns="91440" tIns="45720" rIns="91440" bIns="45720" rtlCol="0" anchor="t"/>
          <a:lstStyle/>
          <a:p>
            <a:pPr marL="285750" indent="-285750" rtl="0">
              <a:buFont typeface="Arial"/>
              <a:buChar char="•"/>
            </a:pPr>
            <a:r>
              <a:rPr lang="pt-BR" sz="1300" dirty="0">
                <a:latin typeface="Arial"/>
                <a:ea typeface="+mn-lt"/>
                <a:cs typeface="+mn-lt"/>
              </a:rPr>
              <a:t>A comunicação é transmitida através de uma rede de mídia. </a:t>
            </a:r>
          </a:p>
          <a:p>
            <a:pPr marL="285750" indent="-285750" rtl="0">
              <a:buFont typeface="Arial"/>
              <a:buChar char="•"/>
            </a:pPr>
            <a:r>
              <a:rPr lang="pt-BR" sz="1300" dirty="0">
                <a:latin typeface="Arial"/>
                <a:ea typeface="+mn-lt"/>
                <a:cs typeface="+mn-lt"/>
              </a:rPr>
              <a:t>A mídia fornece o canal pelo qual a mensagem viaja da origem ao destino. </a:t>
            </a:r>
          </a:p>
          <a:p>
            <a:pPr marL="285750" indent="-285750" rtl="0">
              <a:buFont typeface="Arial"/>
              <a:buChar char="•"/>
            </a:pPr>
            <a:r>
              <a:rPr lang="pt-BR" sz="1300" dirty="0">
                <a:latin typeface="Arial"/>
                <a:ea typeface="+mn-lt"/>
                <a:cs typeface="+mn-lt"/>
              </a:rPr>
              <a:t>As redes modernas usam principalmente três tipos de mídia para interconectar dispositivos: fios de metal com cabos, cabos de fibra ótica e transmissão sem fio. </a:t>
            </a:r>
          </a:p>
          <a:p>
            <a:pPr marL="285750" indent="-285750" rtl="0">
              <a:buFont typeface="Arial"/>
              <a:buChar char="•"/>
            </a:pPr>
            <a:r>
              <a:rPr lang="pt-BR" sz="1300" dirty="0">
                <a:latin typeface="Arial"/>
                <a:ea typeface="+mn-lt"/>
                <a:cs typeface="+mn-lt"/>
              </a:rPr>
              <a:t>Os quatro critérios principais para a escolha da mídia de rede são :</a:t>
            </a:r>
          </a:p>
          <a:p>
            <a:pPr marL="742950" lvl="1" indent="-285750" rtl="0">
              <a:buFont typeface="Arial"/>
              <a:buChar char="•"/>
            </a:pPr>
            <a:r>
              <a:rPr lang="pt-BR" sz="1300" dirty="0">
                <a:latin typeface="Arial"/>
                <a:ea typeface="+mn-lt"/>
                <a:cs typeface="+mn-lt"/>
              </a:rPr>
              <a:t>Qual é a distância máxima pela qual o meio físico consegue carregar um sinal com êxito? </a:t>
            </a:r>
          </a:p>
          <a:p>
            <a:pPr marL="742950" lvl="1" indent="-285750" rtl="0">
              <a:buFont typeface="Arial"/>
              <a:buChar char="•"/>
            </a:pPr>
            <a:r>
              <a:rPr lang="pt-BR" sz="1300" dirty="0">
                <a:latin typeface="Arial"/>
                <a:ea typeface="+mn-lt"/>
                <a:cs typeface="+mn-lt"/>
              </a:rPr>
              <a:t>Qual é o ambiente em que a mídia será instalada? </a:t>
            </a:r>
          </a:p>
          <a:p>
            <a:pPr marL="742950" lvl="1" indent="-285750" rtl="0">
              <a:buFont typeface="Arial"/>
              <a:buChar char="•"/>
            </a:pPr>
            <a:r>
              <a:rPr lang="pt-BR" sz="1300" dirty="0">
                <a:latin typeface="Arial"/>
                <a:ea typeface="+mn-lt"/>
                <a:cs typeface="+mn-lt"/>
              </a:rPr>
              <a:t>Qual é a quantidade de dados e a que velocidade deve ser transmitida? </a:t>
            </a:r>
          </a:p>
          <a:p>
            <a:pPr marL="742950" lvl="1" indent="-285750" rtl="0">
              <a:buFont typeface="Arial"/>
              <a:buChar char="•"/>
            </a:pPr>
            <a:r>
              <a:rPr lang="pt-BR" sz="1300" dirty="0">
                <a:latin typeface="Arial"/>
                <a:ea typeface="+mn-lt"/>
                <a:cs typeface="+mn-lt"/>
              </a:rPr>
              <a:t>Qual é o  custo da instalação da mídia? </a:t>
            </a:r>
          </a:p>
          <a:p>
            <a:pPr marL="285750" indent="-285750" rtl="0">
              <a:buFont typeface="Arial"/>
              <a:buChar char="•"/>
            </a:pPr>
            <a:r>
              <a:rPr lang="pt-BR" sz="1300" dirty="0">
                <a:latin typeface="Arial"/>
                <a:ea typeface="+mn-lt"/>
                <a:cs typeface="+mn-lt"/>
              </a:rPr>
              <a:t>Os três cabos de rede mais comuns são par trançado, cabo coaxial e cabo de fibra óptica. </a:t>
            </a:r>
          </a:p>
          <a:p>
            <a:pPr marL="285750" indent="-285750" rtl="0">
              <a:buFont typeface="Arial"/>
              <a:buChar char="•"/>
            </a:pPr>
            <a:r>
              <a:rPr lang="pt-BR" sz="1300" dirty="0">
                <a:latin typeface="Arial"/>
                <a:ea typeface="+mn-lt"/>
                <a:cs typeface="+mn-lt"/>
              </a:rPr>
              <a:t>A tecnologia Ethernet geralmente usa cabos de par trançado para interconectar dispositivos. </a:t>
            </a:r>
          </a:p>
          <a:p>
            <a:pPr marL="285750" indent="-285750" rtl="0">
              <a:buFont typeface="Arial"/>
              <a:buChar char="•"/>
            </a:pPr>
            <a:r>
              <a:rPr lang="pt-BR" sz="1300" dirty="0">
                <a:latin typeface="Arial"/>
                <a:ea typeface="+mn-lt"/>
                <a:cs typeface="+mn-lt"/>
              </a:rPr>
              <a:t>O cabo coaxial é o cabo de cobre usado pelas empresas de TV a cabo para conectar os componentes que compõem os sistemas de comunicação via satélite. </a:t>
            </a:r>
          </a:p>
          <a:p>
            <a:pPr marL="285750" indent="-285750" rtl="0">
              <a:buFont typeface="Arial"/>
              <a:buChar char="•"/>
            </a:pPr>
            <a:r>
              <a:rPr lang="pt-BR" sz="1300" dirty="0">
                <a:latin typeface="Arial"/>
                <a:ea typeface="+mn-lt"/>
                <a:cs typeface="+mn-lt"/>
              </a:rPr>
              <a:t>O cabo de fibra ótica pode ser de vidro ou plástico com um diâmetro aproximadamente igual ao do cabelo humano. Ele pode transportar informações digitais em velocidades muito altas por longas distâncias. </a:t>
            </a:r>
          </a:p>
          <a:p>
            <a:pPr marL="285750" indent="-285750" rtl="0">
              <a:buFont typeface="Arial"/>
              <a:buChar char="•"/>
            </a:pPr>
            <a:r>
              <a:rPr lang="pt-BR" sz="1300" dirty="0">
                <a:latin typeface="Arial"/>
                <a:ea typeface="+mn-lt"/>
                <a:cs typeface="+mn-lt"/>
              </a:rPr>
              <a:t>Como a luz é usada em vez de eletricidade, a interferência elétrica não afeta o sinal.</a:t>
            </a:r>
          </a:p>
          <a:p>
            <a:pPr marL="285750" indent="-285750">
              <a:buFont typeface="Arial"/>
              <a:buChar char="•"/>
            </a:pPr>
            <a:endParaRPr lang="en-US" sz="1400" dirty="0">
              <a:latin typeface="Arial"/>
              <a:ea typeface="+mn-lt"/>
              <a:cs typeface="+mn-lt"/>
            </a:endParaRPr>
          </a:p>
          <a:p>
            <a:pPr marL="285750" indent="-285750">
              <a:buFont typeface="Arial"/>
              <a:buChar char="•"/>
            </a:pPr>
            <a:endParaRPr lang="en-US" sz="1400" dirty="0">
              <a:latin typeface="Arial"/>
              <a:ea typeface="+mn-lt"/>
              <a:cs typeface="+mn-lt"/>
            </a:endParaRPr>
          </a:p>
          <a:p>
            <a:pPr marL="285750" indent="-285750">
              <a:buFont typeface="Arial"/>
              <a:buChar char="•"/>
            </a:pPr>
            <a:endParaRPr lang="en-US" sz="1400" dirty="0">
              <a:latin typeface="Arial"/>
              <a:cs typeface="Calibri"/>
            </a:endParaRPr>
          </a:p>
          <a:p>
            <a:endParaRPr lang="en-US" sz="1400" dirty="0">
              <a:latin typeface="Arial"/>
              <a:ea typeface="+mn-lt"/>
              <a:cs typeface="Calibri"/>
            </a:endParaRPr>
          </a:p>
          <a:p>
            <a:endParaRPr lang="en-US" sz="1400" dirty="0">
              <a:latin typeface="Arial"/>
              <a:ea typeface="+mn-lt"/>
              <a:cs typeface="Calibri"/>
            </a:endParaRPr>
          </a:p>
          <a:p>
            <a:pPr>
              <a:lnSpc>
                <a:spcPts val="2000"/>
              </a:lnSpc>
            </a:pPr>
            <a:endParaRPr lang="en-US" sz="1400" dirty="0">
              <a:latin typeface="Arial"/>
              <a:ea typeface="+mn-lt"/>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18</a:t>
            </a:fld>
            <a:endParaRPr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9861"/>
            <a:ext cx="9144000" cy="757551"/>
          </a:xfrm>
        </p:spPr>
        <p:txBody>
          <a:bodyPr/>
          <a:lstStyle/>
          <a:p>
            <a:pPr rtl="0" eaLnBrk="1" hangingPunct="1"/>
            <a:r>
              <a:rPr lang="pt-BR" sz="1600" dirty="0">
                <a:latin typeface="Arial"/>
                <a:ea typeface="ＭＳ Ｐゴシック"/>
              </a:rPr>
              <a:t>Módulo 6: </a:t>
            </a:r>
            <a:br>
              <a:rPr lang="en-US" dirty="0">
                <a:latin typeface="Arial" charset="0"/>
              </a:rPr>
            </a:br>
            <a:r>
              <a:rPr lang="pt-BR" sz="2200" dirty="0">
                <a:latin typeface="Arial"/>
                <a:ea typeface="ＭＳ Ｐゴシック"/>
              </a:rPr>
              <a:t>Novos Termos e Comandos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825827328"/>
              </p:ext>
            </p:extLst>
          </p:nvPr>
        </p:nvGraphicFramePr>
        <p:xfrm>
          <a:off x="858837" y="1065213"/>
          <a:ext cx="5210269" cy="1097280"/>
        </p:xfrm>
        <a:graphic>
          <a:graphicData uri="http://schemas.openxmlformats.org/drawingml/2006/table">
            <a:tbl>
              <a:tblPr firstRow="1" bandRow="1">
                <a:tableStyleId>{F5AB1C69-6EDB-4FF4-983F-18BD219EF322}</a:tableStyleId>
              </a:tblPr>
              <a:tblGrid>
                <a:gridCol w="5210269">
                  <a:extLst>
                    <a:ext uri="{9D8B030D-6E8A-4147-A177-3AD203B41FA5}">
                      <a16:colId xmlns:a16="http://schemas.microsoft.com/office/drawing/2014/main" val="2731093094"/>
                    </a:ext>
                  </a:extLst>
                </a:gridCol>
              </a:tblGrid>
              <a:tr h="370840">
                <a:tc>
                  <a:txBody>
                    <a:bodyPr/>
                    <a:lstStyle/>
                    <a:p>
                      <a:pPr marL="172720" lvl="0" indent="-172720" algn="l" rtl="0">
                        <a:lnSpc>
                          <a:spcPct val="100000"/>
                        </a:lnSpc>
                        <a:spcBef>
                          <a:spcPts val="200"/>
                        </a:spcBef>
                        <a:spcAft>
                          <a:spcPts val="200"/>
                        </a:spcAft>
                        <a:buFont typeface="Arial" panose="020B0604020202020204" pitchFamily="34" charset="0"/>
                        <a:buChar char="•"/>
                      </a:pPr>
                      <a:r>
                        <a:rPr lang="pt-BR" b="0" baseline="0" dirty="0">
                          <a:solidFill>
                            <a:srgbClr val="000000"/>
                          </a:solidFill>
                          <a:latin typeface="+mn-lt"/>
                        </a:rPr>
                        <a:t>Fios metálicos dentro de cabos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dirty="0">
                          <a:solidFill>
                            <a:srgbClr val="000000"/>
                          </a:solidFill>
                          <a:latin typeface="Arial"/>
                        </a:rPr>
                        <a:t>Fibras de vidro ou plástico nos cabos (cabo de fibra óptica)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dirty="0">
                          <a:solidFill>
                            <a:srgbClr val="000000"/>
                          </a:solidFill>
                          <a:latin typeface="Arial"/>
                        </a:rPr>
                        <a:t>Transmissão sem fio </a:t>
                      </a:r>
                    </a:p>
                    <a:p>
                      <a:pPr marL="172720" lvl="0" indent="-172720" algn="l" rtl="0">
                        <a:lnSpc>
                          <a:spcPct val="100000"/>
                        </a:lnSpc>
                        <a:spcBef>
                          <a:spcPts val="200"/>
                        </a:spcBef>
                        <a:spcAft>
                          <a:spcPts val="200"/>
                        </a:spcAft>
                        <a:buFont typeface="Arial" panose="020B0604020202020204" pitchFamily="34" charset="0"/>
                        <a:buChar char="•"/>
                      </a:pPr>
                      <a:r>
                        <a:rPr lang="pt-BR" sz="1400" b="0" i="0" u="none" strike="noStrike" baseline="0" dirty="0">
                          <a:solidFill>
                            <a:srgbClr val="000000"/>
                          </a:solidFill>
                          <a:latin typeface="Arial"/>
                        </a:rPr>
                        <a:t>Cabo Par Trançado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2405649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Materiais do Instrutor - Guia de Planejamento do Módulo 6</a:t>
            </a:r>
          </a:p>
        </p:txBody>
      </p:sp>
      <p:sp>
        <p:nvSpPr>
          <p:cNvPr id="3" name="Text 1"/>
          <p:cNvSpPr/>
          <p:nvPr/>
        </p:nvSpPr>
        <p:spPr>
          <a:xfrm>
            <a:off x="9625" y="476450"/>
            <a:ext cx="8488916" cy="462915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500" b="0" i="0" u="none" strike="noStrike" kern="1200" cap="none" spc="0" normalizeH="0" baseline="0" dirty="0">
                <a:ln>
                  <a:noFill/>
                </a:ln>
                <a:solidFill>
                  <a:srgbClr val="000000"/>
                </a:solidFill>
                <a:effectLst/>
                <a:uLnTx/>
                <a:uFillTx/>
                <a:latin typeface="Arial"/>
                <a:ea typeface="ＭＳ Ｐゴシック"/>
              </a:rPr>
              <a:t>Esta apresentação de PowerPoint é dividida em duas partes: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kumimoji="0" lang="pt-BR" sz="1500" b="0" i="0" u="none" strike="noStrike" kern="1200" cap="none" spc="0" normalizeH="0" baseline="0" dirty="0">
                <a:ln>
                  <a:noFill/>
                </a:ln>
                <a:solidFill>
                  <a:srgbClr val="000000"/>
                </a:solidFill>
                <a:effectLst/>
                <a:uLnTx/>
                <a:uFillTx/>
                <a:latin typeface="Arial"/>
                <a:ea typeface="ＭＳ Ｐゴシック"/>
              </a:rPr>
              <a:t>Guia de planejamento do Instrutor</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a:rPr>
              <a:t>Informações para ajudá-lo a se familiarizar com o módulo</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a:rPr>
              <a:t>Material didático</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kumimoji="0" lang="pt-BR" sz="1500" b="0" i="0" u="none" strike="noStrike" kern="1200" cap="none" spc="0" normalizeH="0" baseline="0" dirty="0">
                <a:ln>
                  <a:noFill/>
                </a:ln>
                <a:solidFill>
                  <a:srgbClr val="000000"/>
                </a:solidFill>
                <a:effectLst/>
                <a:uLnTx/>
                <a:uFillTx/>
                <a:latin typeface="Arial"/>
                <a:ea typeface="ＭＳ Ｐゴシック"/>
              </a:rPr>
              <a:t>Apresentação para aulas</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a:rPr>
              <a:t>Slides opcionais que você pode usar em sala de aula</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a:rPr>
              <a:t>Começa no slide # </a:t>
            </a:r>
            <a:r>
              <a:rPr lang="pt-BR" sz="1400" dirty="0">
                <a:solidFill>
                  <a:srgbClr val="000000"/>
                </a:solidFill>
                <a:latin typeface="Arial"/>
                <a:ea typeface="ＭＳ Ｐゴシック"/>
              </a:rPr>
              <a:t>9</a:t>
            </a:r>
            <a:r>
              <a:rPr kumimoji="0" lang="pt-BR" sz="1400" b="0" i="0" u="none" strike="noStrike" kern="1200" cap="none" spc="0" normalizeH="0" baseline="0" dirty="0">
                <a:ln>
                  <a:noFill/>
                </a:ln>
                <a:solidFill>
                  <a:srgbClr val="000000"/>
                </a:solidFill>
                <a:effectLst/>
                <a:uLnTx/>
                <a:uFillTx/>
                <a:latin typeface="Arial"/>
                <a:ea typeface="ＭＳ Ｐゴシック"/>
              </a:rPr>
              <a:t> </a:t>
            </a:r>
          </a:p>
          <a:p>
            <a:pPr marL="142875" marR="0" lvl="1" indent="0" algn="ctr" defTabSz="684213" rtl="0" eaLnBrk="1" fontAlgn="base" latinLnBrk="0" hangingPunct="1">
              <a:lnSpc>
                <a:spcPct val="100000"/>
              </a:lnSpc>
              <a:spcBef>
                <a:spcPts val="300"/>
              </a:spcBef>
              <a:spcAft>
                <a:spcPts val="300"/>
              </a:spcAft>
              <a:buClr>
                <a:srgbClr val="58585B"/>
              </a:buClr>
              <a:buSzTx/>
              <a:buFont typeface="Arial" charset="0"/>
              <a:buNone/>
              <a:tabLst/>
              <a:defRPr/>
            </a:pPr>
            <a:endParaRPr kumimoji="0" lang="en-CA" sz="1600" b="1" i="0" u="none" strike="noStrike" kern="1200" cap="none" spc="0" normalizeH="0" baseline="0" noProof="0" dirty="0">
              <a:ln>
                <a:noFill/>
              </a:ln>
              <a:solidFill>
                <a:srgbClr val="000000"/>
              </a:solidFill>
              <a:effectLst/>
              <a:uLnTx/>
              <a:uFillTx/>
              <a:latin typeface="Arial"/>
              <a:ea typeface="ＭＳ Ｐゴシック" charset="0"/>
            </a:endParaRPr>
          </a:p>
          <a:p>
            <a:pPr marL="142875" marR="0" lvl="1" indent="0" algn="ctr" defTabSz="684213" rtl="0" eaLnBrk="1" fontAlgn="base" latinLnBrk="0" hangingPunct="1">
              <a:lnSpc>
                <a:spcPct val="100000"/>
              </a:lnSpc>
              <a:spcBef>
                <a:spcPts val="300"/>
              </a:spcBef>
              <a:spcAft>
                <a:spcPts val="300"/>
              </a:spcAft>
              <a:buClr>
                <a:srgbClr val="58585B"/>
              </a:buClr>
              <a:buSzTx/>
              <a:buFont typeface="Arial" charset="0"/>
              <a:buNone/>
              <a:tabLst/>
              <a:defRPr/>
            </a:pPr>
            <a:r>
              <a:rPr kumimoji="0" lang="pt-BR" sz="1600" b="1" i="0" u="none" strike="noStrike" kern="1200" cap="none" spc="0" normalizeH="0" baseline="0" dirty="0">
                <a:ln>
                  <a:noFill/>
                </a:ln>
                <a:solidFill>
                  <a:srgbClr val="000000"/>
                </a:solidFill>
                <a:effectLst/>
                <a:uLnTx/>
                <a:uFillTx/>
                <a:latin typeface="Arial"/>
                <a:ea typeface="ＭＳ Ｐゴシック"/>
              </a:rPr>
              <a:t>Observação</a:t>
            </a:r>
            <a:r>
              <a:rPr kumimoji="0" lang="pt-BR" sz="1600" b="0" i="0" u="none" strike="noStrike" kern="1200" cap="none" spc="0" normalizeH="0" baseline="0" dirty="0">
                <a:ln>
                  <a:noFill/>
                </a:ln>
                <a:solidFill>
                  <a:srgbClr val="000000"/>
                </a:solidFill>
                <a:effectLst/>
                <a:uLnTx/>
                <a:uFillTx/>
                <a:latin typeface="Arial"/>
                <a:ea typeface="ＭＳ Ｐゴシック"/>
              </a:rPr>
              <a:t>: Remova o Guia de planejamento desta apresentação antes de compartilhar com outra pessoa.</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2</a:t>
            </a:fld>
            <a:endParaRPr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Esperar Neste Módulo</a:t>
            </a:r>
          </a:p>
        </p:txBody>
      </p:sp>
      <p:sp>
        <p:nvSpPr>
          <p:cNvPr id="3" name="Text 1"/>
          <p:cNvSpPr/>
          <p:nvPr/>
        </p:nvSpPr>
        <p:spPr>
          <a:xfrm>
            <a:off x="0" y="457200"/>
            <a:ext cx="8859186"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Para facilitar o aprendizado, os seguintes recursos da interface do usuário podem ser incluídos neste módulo: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4041718976"/>
              </p:ext>
            </p:extLst>
          </p:nvPr>
        </p:nvGraphicFramePr>
        <p:xfrm>
          <a:off x="301658" y="876370"/>
          <a:ext cx="8557528" cy="3606567"/>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rtl="0"/>
                      <a:r>
                        <a:rPr lang="pt-BR" sz="1400" dirty="0">
                          <a:latin typeface="Arial" panose="020B0604020202020204" pitchFamily="34" charset="0"/>
                          <a:cs typeface="Arial" panose="020B0604020202020204" pitchFamily="34" charset="0"/>
                        </a:rPr>
                        <a:t>Recurso</a:t>
                      </a:r>
                    </a:p>
                  </a:txBody>
                  <a:tcPr/>
                </a:tc>
                <a:tc>
                  <a:txBody>
                    <a:bodyPr/>
                    <a:lstStyle/>
                    <a:p>
                      <a:pPr rtl="0"/>
                      <a:r>
                        <a:rPr lang="pt-BR" sz="1400" dirty="0">
                          <a:latin typeface="Arial" panose="020B0604020202020204" pitchFamily="34" charset="0"/>
                          <a:cs typeface="Arial" panose="020B0604020202020204" pitchFamily="34" charset="0"/>
                        </a:rP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dirty="0">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Um personagem virtual, representando um especialista no assunto, adiciona informações contextuais adicionais às habilidades que os alunos aprenderam e os ajuda a conectar os pontos, fazendo perguntas abertas para reflexão .</a:t>
                      </a:r>
                    </a:p>
                  </a:txBody>
                  <a:tcPr/>
                </a:tc>
                <a:extLst>
                  <a:ext uri="{0D108BD9-81ED-4DB2-BD59-A6C34878D82A}">
                    <a16:rowId xmlns:a16="http://schemas.microsoft.com/office/drawing/2014/main" val="3678002380"/>
                  </a:ext>
                </a:extLst>
              </a:tr>
              <a:tr h="331556">
                <a:tc>
                  <a:txBody>
                    <a:bodyPr/>
                    <a:lstStyle/>
                    <a:p>
                      <a:pPr algn="l" rtl="0" fontAlgn="b"/>
                      <a:r>
                        <a:rPr lang="pt-BR" sz="1400" b="0" i="0" u="none" strike="noStrike" dirty="0">
                          <a:solidFill>
                            <a:srgbClr val="000000"/>
                          </a:solidFill>
                          <a:effectLst/>
                          <a:latin typeface="Arial" panose="020B0604020202020204" pitchFamily="34" charset="0"/>
                          <a:cs typeface="Arial" panose="020B0604020202020204" pitchFamily="34" charset="0"/>
                        </a:rPr>
                        <a:t>Animações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dirty="0">
                          <a:solidFill>
                            <a:srgbClr val="000000"/>
                          </a:solidFill>
                          <a:effectLst/>
                          <a:latin typeface="Arial" panose="020B0604020202020204" pitchFamily="34" charset="0"/>
                          <a:cs typeface="Arial" panose="020B0604020202020204" pitchFamily="34" charset="0"/>
                        </a:rPr>
                        <a:t>Vídeos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400">
                          <a:latin typeface="Arial" panose="020B0604020202020204" pitchFamily="34" charset="0"/>
                          <a:cs typeface="Arial" panose="020B0604020202020204" pitchFamily="34" charset="0"/>
                        </a:rPr>
                        <a:t>Exponha os alunos a novas habilidades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dirty="0">
                          <a:solidFill>
                            <a:srgbClr val="000000"/>
                          </a:solidFill>
                          <a:effectLst/>
                          <a:latin typeface="Arial" panose="020B0604020202020204" pitchFamily="34" charset="0"/>
                          <a:cs typeface="Arial" panose="020B0604020202020204" pitchFamily="34" charset="0"/>
                        </a:rPr>
                        <a:t>Verifique seu entendimento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dirty="0">
                          <a:solidFill>
                            <a:srgbClr val="000000"/>
                          </a:solidFill>
                          <a:effectLst/>
                          <a:latin typeface="Arial" panose="020B0604020202020204" pitchFamily="34" charset="0"/>
                          <a:cs typeface="Arial" panose="020B0604020202020204" pitchFamily="34" charset="0"/>
                        </a:rPr>
                        <a:t>Atividades Interativas</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dirty="0">
                          <a:solidFill>
                            <a:srgbClr val="000000"/>
                          </a:solidFill>
                          <a:effectLst/>
                          <a:latin typeface="Arial" panose="020B0604020202020204" pitchFamily="34" charset="0"/>
                          <a:cs typeface="Arial" panose="020B0604020202020204" pitchFamily="34" charset="0"/>
                        </a:rPr>
                        <a:t>Verificador de Sintaxe</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dirty="0">
                          <a:solidFill>
                            <a:srgbClr val="000000"/>
                          </a:solidFill>
                          <a:effectLst/>
                          <a:latin typeface="Arial" panose="020B0604020202020204" pitchFamily="34" charset="0"/>
                          <a:cs typeface="Arial" panose="020B0604020202020204" pitchFamily="34" charset="0"/>
                        </a:rPr>
                        <a:t>Atividade do PT</a:t>
                      </a:r>
                    </a:p>
                  </a:txBody>
                  <a:tcPr marL="9525" marR="9525" marT="9525" marB="0" anchor="ctr"/>
                </a:tc>
                <a:tc>
                  <a:txBody>
                    <a:bodyPr/>
                    <a:lstStyle/>
                    <a:p>
                      <a:pPr rtl="0"/>
                      <a:r>
                        <a:rPr lang="pt-BR" sz="1400" dirty="0">
                          <a:latin typeface="Arial" panose="020B0604020202020204" pitchFamily="34" charset="0"/>
                          <a:cs typeface="Arial" panose="020B0604020202020204" pitchFamily="34" charset="0"/>
                        </a:rP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3</a:t>
            </a:fld>
            <a:endParaRPr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 Que Esperar Neste Módulo (Cont.)</a:t>
            </a:r>
          </a:p>
        </p:txBody>
      </p:sp>
      <p:sp>
        <p:nvSpPr>
          <p:cNvPr id="3" name="Text 1"/>
          <p:cNvSpPr/>
          <p:nvPr/>
        </p:nvSpPr>
        <p:spPr>
          <a:xfrm>
            <a:off x="-1" y="457200"/>
            <a:ext cx="9045389"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charset="0"/>
              </a:rPr>
              <a:t>Para facilitar o aprendizado, os seguintes recursos da interface do usuário podem ser incluídos neste módulo:</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graphicFrame>
        <p:nvGraphicFramePr>
          <p:cNvPr id="4" name="Content Placeholder 3">
            <a:extLst>
              <a:ext uri="{FF2B5EF4-FFF2-40B4-BE49-F238E27FC236}">
                <a16:creationId xmlns:a16="http://schemas.microsoft.com/office/drawing/2014/main" id="{74BDC3A2-25BF-088E-7180-9A2D59018DFF}"/>
              </a:ext>
            </a:extLst>
          </p:cNvPr>
          <p:cNvGraphicFramePr>
            <a:graphicFrameLocks/>
          </p:cNvGraphicFramePr>
          <p:nvPr/>
        </p:nvGraphicFramePr>
        <p:xfrm>
          <a:off x="375270" y="1139190"/>
          <a:ext cx="8311530" cy="1432560"/>
        </p:xfrm>
        <a:graphic>
          <a:graphicData uri="http://schemas.openxmlformats.org/drawingml/2006/table">
            <a:tbl>
              <a:tblPr firstRow="1" bandRow="1">
                <a:tableStyleId>{5C22544A-7EE6-4342-B048-85BDC9FD1C3A}</a:tableStyleId>
              </a:tblPr>
              <a:tblGrid>
                <a:gridCol w="2106366">
                  <a:extLst>
                    <a:ext uri="{9D8B030D-6E8A-4147-A177-3AD203B41FA5}">
                      <a16:colId xmlns:a16="http://schemas.microsoft.com/office/drawing/2014/main" val="3215831619"/>
                    </a:ext>
                  </a:extLst>
                </a:gridCol>
                <a:gridCol w="6205164">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Arial" panose="020B0604020202020204" pitchFamily="34" charset="0"/>
                          <a:cs typeface="Arial" panose="020B0604020202020204" pitchFamily="34" charset="0"/>
                        </a:rPr>
                        <a:t>Recurso</a:t>
                      </a:r>
                    </a:p>
                  </a:txBody>
                  <a:tcPr marL="9525" marR="9525" marT="9525" marB="0" anchor="b"/>
                </a:tc>
                <a:tc>
                  <a:txBody>
                    <a:bodyPr/>
                    <a:lstStyle/>
                    <a:p>
                      <a:pPr rtl="0"/>
                      <a:r>
                        <a:rPr lang="pt-BR" sz="1400">
                          <a:latin typeface="Arial" panose="020B0604020202020204" pitchFamily="34" charset="0"/>
                          <a:cs typeface="Arial" panose="020B0604020202020204" pitchFamily="34" charset="0"/>
                        </a:rP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Laboratórios Práticos</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Testes de módulo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Arial" panose="020B0604020202020204" pitchFamily="34" charset="0"/>
                          <a:cs typeface="Arial" panose="020B0604020202020204" pitchFamily="34" charset="0"/>
                        </a:rPr>
                        <a:t>Resumo do módulo</a:t>
                      </a:r>
                    </a:p>
                  </a:txBody>
                  <a:tcPr marL="9525" marR="9525" marT="9525" marB="0" anchor="ctr"/>
                </a:tc>
                <a:tc>
                  <a:txBody>
                    <a:bodyPr/>
                    <a:lstStyle/>
                    <a:p>
                      <a:pPr rtl="0"/>
                      <a:r>
                        <a:rPr lang="pt-BR" sz="1400">
                          <a:latin typeface="Arial" panose="020B0604020202020204" pitchFamily="34" charset="0"/>
                          <a:cs typeface="Arial" panose="020B0604020202020204" pitchFamily="34" charset="0"/>
                        </a:rPr>
                        <a:t>Recapitula brevemente o conteúdo do módulo.</a:t>
                      </a:r>
                    </a:p>
                  </a:txBody>
                  <a:tcPr/>
                </a:tc>
                <a:extLst>
                  <a:ext uri="{0D108BD9-81ED-4DB2-BD59-A6C34878D82A}">
                    <a16:rowId xmlns:a16="http://schemas.microsoft.com/office/drawing/2014/main" val="22670462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4</a:t>
            </a:fld>
            <a:endParaRPr b="0"/>
          </a:p>
        </p:txBody>
      </p:sp>
    </p:spTree>
    <p:extLst>
      <p:ext uri="{BB962C8B-B14F-4D97-AF65-F5344CB8AC3E}">
        <p14:creationId xmlns:p14="http://schemas.microsoft.com/office/powerpoint/2010/main" val="222695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1"/>
            <a:ext cx="9144000" cy="375385"/>
          </a:xfrm>
          <a:prstGeom prst="rect">
            <a:avLst/>
          </a:prstGeom>
          <a:noFill/>
          <a:ln/>
        </p:spPr>
        <p:txBody>
          <a:bodyPr wrap="square" rtlCol="0" anchor="t"/>
          <a:lstStyle/>
          <a:p>
            <a:pPr marL="0" indent="0" rtl="0">
              <a:buNone/>
            </a:pPr>
            <a:r>
              <a:rPr lang="pt-BR" sz="2200" dirty="0">
                <a:solidFill>
                  <a:srgbClr val="024C69"/>
                </a:solidFill>
                <a:latin typeface="Arial" pitchFamily="34" charset="0"/>
                <a:ea typeface="Arial" pitchFamily="34" charset="-122"/>
                <a:cs typeface="Arial" pitchFamily="34" charset="-120"/>
              </a:rPr>
              <a:t>Verifique seu Entendimento</a:t>
            </a:r>
          </a:p>
        </p:txBody>
      </p:sp>
      <p:sp>
        <p:nvSpPr>
          <p:cNvPr id="4" name="Rectangle 34">
            <a:extLst>
              <a:ext uri="{FF2B5EF4-FFF2-40B4-BE49-F238E27FC236}">
                <a16:creationId xmlns:a16="http://schemas.microsoft.com/office/drawing/2014/main" id="{31E8D1AB-6919-3FF9-F586-59A9DEAF6AD3}"/>
              </a:ext>
            </a:extLst>
          </p:cNvPr>
          <p:cNvSpPr txBox="1">
            <a:spLocks noChangeArrowheads="1"/>
          </p:cNvSpPr>
          <p:nvPr/>
        </p:nvSpPr>
        <p:spPr>
          <a:xfrm>
            <a:off x="145357" y="965201"/>
            <a:ext cx="8878570" cy="364374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spcBef>
                <a:spcPct val="30000"/>
              </a:spcBef>
            </a:pPr>
            <a:r>
              <a:rPr lang="pt-BR" sz="1500">
                <a:latin typeface="Arial" panose="020B0604020202020204" pitchFamily="34" charset="0"/>
                <a:cs typeface="Arial" panose="020B0604020202020204" pitchFamily="34" charset="0"/>
              </a:rPr>
              <a:t>As atividades "Verifique sua compreensão" são projetadas para permitir que os alunos determinem rapidamente se entendem o conteúdo e podem prosseguir ou se precisam revisar. </a:t>
            </a:r>
          </a:p>
          <a:p>
            <a:pPr rtl="0">
              <a:spcBef>
                <a:spcPct val="30000"/>
              </a:spcBef>
            </a:pPr>
            <a:r>
              <a:rPr lang="pt-BR" sz="1500">
                <a:latin typeface="Arial" panose="020B0604020202020204" pitchFamily="34" charset="0"/>
                <a:cs typeface="Arial" panose="020B0604020202020204" pitchFamily="34" charset="0"/>
              </a:rPr>
              <a:t>Verifique se suas atividades de compreensão </a:t>
            </a:r>
            <a:r>
              <a:rPr lang="pt-BR" sz="1500" b="1" i="1">
                <a:latin typeface="Arial" panose="020B0604020202020204" pitchFamily="34" charset="0"/>
                <a:cs typeface="Arial" panose="020B0604020202020204" pitchFamily="34" charset="0"/>
              </a:rPr>
              <a:t>não </a:t>
            </a:r>
            <a:r>
              <a:rPr lang="pt-BR" sz="1500">
                <a:latin typeface="Arial" panose="020B0604020202020204" pitchFamily="34" charset="0"/>
                <a:cs typeface="Arial" panose="020B0604020202020204" pitchFamily="34" charset="0"/>
              </a:rPr>
              <a:t>afetam as notas do aluno.</a:t>
            </a:r>
          </a:p>
          <a:p>
            <a:pPr rtl="0">
              <a:spcBef>
                <a:spcPct val="30000"/>
              </a:spcBef>
            </a:pPr>
            <a:r>
              <a:rPr lang="pt-BR" sz="1500">
                <a:latin typeface="Arial" panose="020B0604020202020204" pitchFamily="34" charset="0"/>
                <a:cs typeface="Arial" panose="020B0604020202020204" pitchFamily="34" charset="0"/>
              </a:rPr>
              <a:t>Não há slides separados para essas atividades no PPT. Elas estão listadas na área de anotações do slide que aparece antes dessas atividades.</a:t>
            </a:r>
          </a:p>
          <a:p>
            <a:pPr marL="0" indent="0">
              <a:spcBef>
                <a:spcPct val="30000"/>
              </a:spcBef>
              <a:buFont typeface="Arial" pitchFamily="34" charset="0"/>
              <a:buNone/>
            </a:pPr>
            <a:endParaRPr lang="en-US" sz="1500">
              <a:latin typeface="Arial" panose="020B0604020202020204" pitchFamily="34" charset="0"/>
              <a:cs typeface="Arial" panose="020B0604020202020204" pitchFamily="34" charset="0"/>
            </a:endParaRPr>
          </a:p>
          <a:p>
            <a:pPr>
              <a:spcBef>
                <a:spcPct val="30000"/>
              </a:spcBef>
            </a:pPr>
            <a:endParaRPr lang="en-US" sz="15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5</a:t>
            </a:fld>
            <a:endParaRPr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Módulo 6: Atividades</a:t>
            </a: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36631" y="435393"/>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rtl="0">
              <a:spcBef>
                <a:spcPct val="30000"/>
              </a:spcBef>
              <a:buFont typeface="Arial" pitchFamily="34" charset="0"/>
              <a:buNone/>
            </a:pPr>
            <a:r>
              <a:rPr lang="pt-BR" sz="1400">
                <a:latin typeface="Arial" panose="020B0604020202020204" pitchFamily="34" charset="0"/>
                <a:cs typeface="Arial" panose="020B0604020202020204" pitchFamily="34" charset="0"/>
              </a:rPr>
              <a:t>Quais atividades estão associadas a este módulo?</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1995865091"/>
              </p:ext>
            </p:extLst>
          </p:nvPr>
        </p:nvGraphicFramePr>
        <p:xfrm>
          <a:off x="332072" y="845864"/>
          <a:ext cx="8479856" cy="2063747"/>
        </p:xfrm>
        <a:graphic>
          <a:graphicData uri="http://schemas.openxmlformats.org/drawingml/2006/table">
            <a:tbl>
              <a:tblPr firstRow="1" bandRow="1">
                <a:tableStyleId>{5C22544A-7EE6-4342-B048-85BDC9FD1C3A}</a:tableStyleId>
              </a:tblPr>
              <a:tblGrid>
                <a:gridCol w="1046785">
                  <a:extLst>
                    <a:ext uri="{9D8B030D-6E8A-4147-A177-3AD203B41FA5}">
                      <a16:colId xmlns:a16="http://schemas.microsoft.com/office/drawing/2014/main" val="314965042"/>
                    </a:ext>
                  </a:extLst>
                </a:gridCol>
                <a:gridCol w="1576099">
                  <a:extLst>
                    <a:ext uri="{9D8B030D-6E8A-4147-A177-3AD203B41FA5}">
                      <a16:colId xmlns:a16="http://schemas.microsoft.com/office/drawing/2014/main" val="1540795028"/>
                    </a:ext>
                  </a:extLst>
                </a:gridCol>
                <a:gridCol w="4158113">
                  <a:extLst>
                    <a:ext uri="{9D8B030D-6E8A-4147-A177-3AD203B41FA5}">
                      <a16:colId xmlns:a16="http://schemas.microsoft.com/office/drawing/2014/main" val="2968452238"/>
                    </a:ext>
                  </a:extLst>
                </a:gridCol>
                <a:gridCol w="1698859">
                  <a:extLst>
                    <a:ext uri="{9D8B030D-6E8A-4147-A177-3AD203B41FA5}">
                      <a16:colId xmlns:a16="http://schemas.microsoft.com/office/drawing/2014/main" val="286226043"/>
                    </a:ext>
                  </a:extLst>
                </a:gridCol>
              </a:tblGrid>
              <a:tr h="370840">
                <a:tc>
                  <a:txBody>
                    <a:bodyPr/>
                    <a:lstStyle/>
                    <a:p>
                      <a:pPr algn="ctr" rtl="0"/>
                      <a:r>
                        <a:rPr lang="pt-BR" sz="1400">
                          <a:latin typeface="Arial"/>
                          <a:cs typeface="Arial"/>
                        </a:rPr>
                        <a:t>Nº da página</a:t>
                      </a:r>
                    </a:p>
                  </a:txBody>
                  <a:tcPr/>
                </a:tc>
                <a:tc>
                  <a:txBody>
                    <a:bodyPr/>
                    <a:lstStyle/>
                    <a:p>
                      <a:pPr algn="ctr" rtl="0"/>
                      <a:r>
                        <a:rPr lang="pt-BR" sz="1400">
                          <a:latin typeface="Arial"/>
                          <a:cs typeface="Arial"/>
                        </a:rPr>
                        <a:t>Atividade de</a:t>
                      </a:r>
                    </a:p>
                  </a:txBody>
                  <a:tcPr/>
                </a:tc>
                <a:tc>
                  <a:txBody>
                    <a:bodyPr/>
                    <a:lstStyle/>
                    <a:p>
                      <a:pPr algn="ctr" rtl="0"/>
                      <a:r>
                        <a:rPr lang="pt-BR" sz="1400" dirty="0">
                          <a:latin typeface="Arial"/>
                          <a:cs typeface="Arial"/>
                        </a:rPr>
                        <a:t>Nome da Atividade</a:t>
                      </a:r>
                    </a:p>
                  </a:txBody>
                  <a:tcPr/>
                </a:tc>
                <a:tc>
                  <a:txBody>
                    <a:bodyPr/>
                    <a:lstStyle/>
                    <a:p>
                      <a:pPr algn="ctr" rtl="0"/>
                      <a:r>
                        <a:rPr lang="pt-BR" sz="1400">
                          <a:latin typeface="Arial"/>
                          <a:cs typeface="Arial"/>
                        </a:rPr>
                        <a:t>Opcional?</a:t>
                      </a:r>
                    </a:p>
                  </a:txBody>
                  <a:tcPr/>
                </a:tc>
                <a:extLst>
                  <a:ext uri="{0D108BD9-81ED-4DB2-BD59-A6C34878D82A}">
                    <a16:rowId xmlns:a16="http://schemas.microsoft.com/office/drawing/2014/main" val="317262977"/>
                  </a:ext>
                </a:extLst>
              </a:tr>
              <a:tr h="370840">
                <a:tc>
                  <a:txBody>
                    <a:bodyPr/>
                    <a:lstStyle/>
                    <a:p>
                      <a:pPr algn="ctr" rtl="0" fontAlgn="t"/>
                      <a:r>
                        <a:rPr lang="pt-BR" sz="1400" b="0" i="0" u="none" strike="noStrike">
                          <a:solidFill>
                            <a:srgbClr val="000000"/>
                          </a:solidFill>
                          <a:effectLst/>
                          <a:latin typeface="Arial"/>
                        </a:rPr>
                        <a:t>6.1.1</a:t>
                      </a:r>
                    </a:p>
                  </a:txBody>
                  <a:tcPr marL="6350" marR="6350" marT="6350" marB="0" anchor="ctr"/>
                </a:tc>
                <a:tc>
                  <a:txBody>
                    <a:bodyPr/>
                    <a:lstStyle/>
                    <a:p>
                      <a:pPr algn="l" rtl="0" fontAlgn="t"/>
                      <a:r>
                        <a:rPr lang="pt-BR" sz="1400" b="0" i="0" u="none" strike="noStrike">
                          <a:solidFill>
                            <a:srgbClr val="000000"/>
                          </a:solidFill>
                          <a:effectLst/>
                          <a:latin typeface="Arial"/>
                        </a:rPr>
                        <a:t>Vídeo</a:t>
                      </a:r>
                    </a:p>
                  </a:txBody>
                  <a:tcPr marL="6350" marR="6350" marT="6350" marB="0" anchor="ctr"/>
                </a:tc>
                <a:tc>
                  <a:txBody>
                    <a:bodyPr/>
                    <a:lstStyle/>
                    <a:p>
                      <a:pPr lvl="0" algn="l" rtl="0">
                        <a:buNone/>
                      </a:pPr>
                      <a:r>
                        <a:rPr lang="pt-BR" sz="1400" b="0" i="0" u="none" strike="noStrike">
                          <a:effectLst/>
                          <a:latin typeface="Arial"/>
                        </a:rPr>
                        <a:t>4.1.1 Vídeo - Tipos de Midia de Rede</a:t>
                      </a:r>
                    </a:p>
                  </a:txBody>
                  <a:tcPr marL="6350" marR="6350" marT="6350" marB="0" anchor="ctr"/>
                </a:tc>
                <a:tc>
                  <a:txBody>
                    <a:bodyPr/>
                    <a:lstStyle/>
                    <a:p>
                      <a:pPr algn="ctr" rtl="0"/>
                      <a:r>
                        <a:rPr lang="pt-BR" sz="1400">
                          <a:latin typeface="Arial"/>
                          <a:cs typeface="Arial"/>
                        </a:rPr>
                        <a:t>Recomendado</a:t>
                      </a:r>
                    </a:p>
                  </a:txBody>
                  <a:tcPr anchor="ctr"/>
                </a:tc>
                <a:extLst>
                  <a:ext uri="{0D108BD9-81ED-4DB2-BD59-A6C34878D82A}">
                    <a16:rowId xmlns:a16="http://schemas.microsoft.com/office/drawing/2014/main" val="808838465"/>
                  </a:ext>
                </a:extLst>
              </a:tr>
              <a:tr h="370840">
                <a:tc>
                  <a:txBody>
                    <a:bodyPr/>
                    <a:lstStyle/>
                    <a:p>
                      <a:pPr algn="ctr" rtl="0" fontAlgn="t"/>
                      <a:r>
                        <a:rPr lang="pt-BR" sz="1400" b="0" i="0" u="none" strike="noStrike">
                          <a:solidFill>
                            <a:srgbClr val="000000"/>
                          </a:solidFill>
                          <a:effectLst/>
                          <a:latin typeface="Arial"/>
                        </a:rPr>
                        <a:t>6.1.4</a:t>
                      </a:r>
                    </a:p>
                  </a:txBody>
                  <a:tcPr marL="6350" marR="6350" marT="6350" marB="0" anchor="ctr"/>
                </a:tc>
                <a:tc>
                  <a:txBody>
                    <a:bodyPr/>
                    <a:lstStyle/>
                    <a:p>
                      <a:pPr algn="l" rtl="0" fontAlgn="t"/>
                      <a:r>
                        <a:rPr lang="pt-BR" sz="1400" b="0" i="0" u="none" strike="noStrike">
                          <a:solidFill>
                            <a:srgbClr val="000000"/>
                          </a:solidFill>
                          <a:effectLst/>
                          <a:latin typeface="Arial"/>
                        </a:rPr>
                        <a:t>Verifique seu entendimento</a:t>
                      </a:r>
                    </a:p>
                  </a:txBody>
                  <a:tcPr marL="6350" marR="6350" marT="6350" marB="0" anchor="ctr"/>
                </a:tc>
                <a:tc>
                  <a:txBody>
                    <a:bodyPr/>
                    <a:lstStyle/>
                    <a:p>
                      <a:pPr lvl="0" algn="l" rtl="0">
                        <a:lnSpc>
                          <a:spcPct val="100000"/>
                        </a:lnSpc>
                        <a:spcBef>
                          <a:spcPts val="0"/>
                        </a:spcBef>
                        <a:spcAft>
                          <a:spcPts val="0"/>
                        </a:spcAft>
                        <a:buNone/>
                      </a:pPr>
                      <a:r>
                        <a:rPr lang="pt-BR" sz="1400" b="0" i="0" u="none" strike="noStrike" dirty="0">
                          <a:effectLst/>
                          <a:latin typeface="Arial"/>
                        </a:rPr>
                        <a:t>Verifique sua compreensão – Tipos de Redes</a:t>
                      </a:r>
                    </a:p>
                    <a:p>
                      <a:pPr lvl="0" algn="l">
                        <a:buNone/>
                      </a:pPr>
                      <a:endParaRPr lang="en-US" sz="1400" b="0" i="0" u="none" strike="noStrike" dirty="0">
                        <a:solidFill>
                          <a:srgbClr val="000000"/>
                        </a:solidFill>
                        <a:effectLst/>
                        <a:latin typeface="Arial"/>
                      </a:endParaRP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a:latin typeface="Arial"/>
                          <a:cs typeface="Arial"/>
                        </a:rPr>
                        <a:t>Recomendado</a:t>
                      </a:r>
                    </a:p>
                  </a:txBody>
                  <a:tcPr anchor="ctr"/>
                </a:tc>
                <a:extLst>
                  <a:ext uri="{0D108BD9-81ED-4DB2-BD59-A6C34878D82A}">
                    <a16:rowId xmlns:a16="http://schemas.microsoft.com/office/drawing/2014/main" val="336137477"/>
                  </a:ext>
                </a:extLst>
              </a:tr>
              <a:tr h="370838">
                <a:tc>
                  <a:txBody>
                    <a:bodyPr/>
                    <a:lstStyle/>
                    <a:p>
                      <a:pPr lvl="0" algn="ctr" rtl="0">
                        <a:buNone/>
                      </a:pPr>
                      <a:r>
                        <a:rPr lang="pt-BR" sz="1400" b="0" i="0" u="none" strike="noStrike">
                          <a:solidFill>
                            <a:srgbClr val="000000"/>
                          </a:solidFill>
                          <a:effectLst/>
                          <a:latin typeface="Arial"/>
                        </a:rPr>
                        <a:t>6.2.2</a:t>
                      </a:r>
                    </a:p>
                  </a:txBody>
                  <a:tcPr marL="6350" marR="6350" marT="6350" marB="0" anchor="ctr"/>
                </a:tc>
                <a:tc>
                  <a:txBody>
                    <a:bodyPr/>
                    <a:lstStyle/>
                    <a:p>
                      <a:pPr lvl="0" algn="l" rtl="0">
                        <a:buNone/>
                      </a:pPr>
                      <a:r>
                        <a:rPr lang="pt-BR" sz="1400" b="0" i="0" u="none" strike="noStrike" dirty="0">
                          <a:solidFill>
                            <a:srgbClr val="000000"/>
                          </a:solidFill>
                          <a:effectLst/>
                          <a:latin typeface="Arial"/>
                        </a:rPr>
                        <a:t>Avatar</a:t>
                      </a:r>
                    </a:p>
                  </a:txBody>
                  <a:tcPr marL="6350" marR="6350" marT="6350" marB="0" anchor="ctr"/>
                </a:tc>
                <a:tc>
                  <a:txBody>
                    <a:bodyPr/>
                    <a:lstStyle/>
                    <a:p>
                      <a:pPr lvl="0" algn="l" rtl="0">
                        <a:buNone/>
                      </a:pPr>
                      <a:r>
                        <a:rPr lang="pt-BR" sz="1400" b="0" i="0" u="none" strike="noStrike">
                          <a:effectLst/>
                          <a:latin typeface="Arial"/>
                        </a:rPr>
                        <a:t>Webster - Perguntas de Reflexão</a:t>
                      </a:r>
                    </a:p>
                  </a:txBody>
                  <a:tcPr marL="6350" marR="6350" marT="6350" marB="0" anchor="ctr"/>
                </a:tc>
                <a:tc>
                  <a:txBody>
                    <a:bodyPr/>
                    <a:lstStyle/>
                    <a:p>
                      <a:pPr marL="0" lvl="0" indent="0" algn="ctr" defTabSz="914400" rtl="0">
                        <a:lnSpc>
                          <a:spcPct val="100000"/>
                        </a:lnSpc>
                        <a:spcBef>
                          <a:spcPts val="0"/>
                        </a:spcBef>
                        <a:spcAft>
                          <a:spcPts val="0"/>
                        </a:spcAft>
                        <a:buNone/>
                        <a:tabLst/>
                        <a:defRPr/>
                      </a:pPr>
                      <a:r>
                        <a:rPr lang="pt-BR" sz="1400">
                          <a:latin typeface="Arial"/>
                          <a:cs typeface="Arial"/>
                        </a:rPr>
                        <a:t>Recomendado</a:t>
                      </a:r>
                    </a:p>
                  </a:txBody>
                  <a:tcPr anchor="ctr"/>
                </a:tc>
                <a:extLst>
                  <a:ext uri="{0D108BD9-81ED-4DB2-BD59-A6C34878D82A}">
                    <a16:rowId xmlns:a16="http://schemas.microsoft.com/office/drawing/2014/main" val="3154790546"/>
                  </a:ext>
                </a:extLst>
              </a:tr>
              <a:tr h="370839">
                <a:tc>
                  <a:txBody>
                    <a:bodyPr/>
                    <a:lstStyle/>
                    <a:p>
                      <a:pPr lvl="0" algn="ctr" rtl="0">
                        <a:buNone/>
                      </a:pPr>
                      <a:r>
                        <a:rPr lang="pt-BR" sz="1400" b="0" i="0" u="none" strike="noStrike">
                          <a:solidFill>
                            <a:srgbClr val="000000"/>
                          </a:solidFill>
                          <a:effectLst/>
                          <a:latin typeface="Arial"/>
                        </a:rPr>
                        <a:t>6.2.3</a:t>
                      </a:r>
                    </a:p>
                  </a:txBody>
                  <a:tcPr marL="6350" marR="6350" marT="6350" marB="0" anchor="ctr"/>
                </a:tc>
                <a:tc>
                  <a:txBody>
                    <a:bodyPr/>
                    <a:lstStyle/>
                    <a:p>
                      <a:pPr lvl="0" algn="l" rtl="0">
                        <a:buNone/>
                      </a:pPr>
                      <a:r>
                        <a:rPr lang="pt-BR" sz="1400" b="0" i="0" u="none" strike="noStrike">
                          <a:solidFill>
                            <a:srgbClr val="000000"/>
                          </a:solidFill>
                          <a:effectLst/>
                          <a:latin typeface="Arial"/>
                        </a:rPr>
                        <a:t>Questionário</a:t>
                      </a:r>
                    </a:p>
                  </a:txBody>
                  <a:tcPr marL="6350" marR="6350" marT="6350" marB="0" anchor="ctr"/>
                </a:tc>
                <a:tc>
                  <a:txBody>
                    <a:bodyPr/>
                    <a:lstStyle/>
                    <a:p>
                      <a:pPr lvl="0" algn="l" rtl="0">
                        <a:buNone/>
                      </a:pPr>
                      <a:r>
                        <a:rPr lang="pt-BR" sz="1400" b="0" i="0" u="none" strike="noStrike">
                          <a:effectLst/>
                          <a:latin typeface="Arial"/>
                        </a:rPr>
                        <a:t>6.2.3 Questionário Mídias de Rede</a:t>
                      </a:r>
                    </a:p>
                  </a:txBody>
                  <a:tcPr marL="6350" marR="6350" marT="6350" marB="0" anchor="ctr"/>
                </a:tc>
                <a:tc>
                  <a:txBody>
                    <a:bodyPr/>
                    <a:lstStyle/>
                    <a:p>
                      <a:pPr marL="0" lvl="0" indent="0" algn="ctr" defTabSz="914400" rtl="0">
                        <a:lnSpc>
                          <a:spcPct val="100000"/>
                        </a:lnSpc>
                        <a:spcBef>
                          <a:spcPts val="0"/>
                        </a:spcBef>
                        <a:spcAft>
                          <a:spcPts val="0"/>
                        </a:spcAft>
                        <a:buNone/>
                        <a:tabLst/>
                        <a:defRPr/>
                      </a:pPr>
                      <a:r>
                        <a:rPr lang="pt-BR" sz="1400" dirty="0">
                          <a:latin typeface="Arial"/>
                          <a:cs typeface="Arial"/>
                        </a:rPr>
                        <a:t>Recomendado</a:t>
                      </a:r>
                    </a:p>
                  </a:txBody>
                  <a:tcPr anchor="ctr"/>
                </a:tc>
                <a:extLst>
                  <a:ext uri="{0D108BD9-81ED-4DB2-BD59-A6C34878D82A}">
                    <a16:rowId xmlns:a16="http://schemas.microsoft.com/office/drawing/2014/main" val="37206142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6</a:t>
            </a:fld>
            <a:endParaRPr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nchor="t"/>
          <a:lstStyle/>
          <a:p>
            <a:pPr marL="0" indent="0" rtl="0">
              <a:buNone/>
            </a:pPr>
            <a:r>
              <a:rPr lang="pt-BR" sz="1600">
                <a:solidFill>
                  <a:srgbClr val="024C69"/>
                </a:solidFill>
                <a:latin typeface="Arial" pitchFamily="34" charset="0"/>
                <a:ea typeface="Arial" pitchFamily="34" charset="-122"/>
                <a:cs typeface="Arial" pitchFamily="34" charset="-120"/>
              </a:rPr>
              <a:t>Módulo 6: Melhores Práticas</a:t>
            </a:r>
          </a:p>
        </p:txBody>
      </p:sp>
      <p:sp>
        <p:nvSpPr>
          <p:cNvPr id="3" name="Text 1"/>
          <p:cNvSpPr/>
          <p:nvPr/>
        </p:nvSpPr>
        <p:spPr>
          <a:xfrm>
            <a:off x="277906" y="457200"/>
            <a:ext cx="8229600" cy="291465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a:rPr>
              <a:t>Antes de ensinar o Módulo 6, o instrutor deve:</a:t>
            </a: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a:rPr>
              <a:t>Revise as atividades e avaliações para este módulo.</a:t>
            </a: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pt-BR" sz="1400" b="0" i="0" u="none" strike="noStrike" kern="1200" cap="none" spc="0" normalizeH="0" baseline="0" dirty="0">
                <a:ln>
                  <a:noFill/>
                </a:ln>
                <a:solidFill>
                  <a:srgbClr val="000000"/>
                </a:solidFill>
                <a:effectLst/>
                <a:uLnTx/>
                <a:uFillTx/>
                <a:latin typeface="Arial"/>
                <a:ea typeface="ＭＳ Ｐゴシック"/>
              </a:rPr>
              <a:t>Tente incluir o máximo de perguntas possível para manter os alunos envolvidos durante a apresentação em sala de aula.</a:t>
            </a: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endParaRPr kumimoji="0" lang="en-US" sz="14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pt-BR" sz="1400" b="0" i="0" u="none" strike="noStrike" kern="1200" cap="none" spc="0" normalizeH="0" baseline="0" dirty="0">
                <a:ln>
                  <a:noFill/>
                </a:ln>
                <a:solidFill>
                  <a:srgbClr val="000000"/>
                </a:solidFill>
                <a:effectLst/>
                <a:uLnTx/>
                <a:uFillTx/>
                <a:latin typeface="Arial"/>
                <a:ea typeface="ＭＳ Ｐゴシック"/>
              </a:rPr>
              <a:t>Tópico 6.1</a:t>
            </a:r>
          </a:p>
          <a:p>
            <a:pPr marL="358775" lvl="1" indent="-215900" defTabSz="684213" rtl="0" fontAlgn="base">
              <a:spcBef>
                <a:spcPts val="300"/>
              </a:spcBef>
              <a:spcAft>
                <a:spcPts val="300"/>
              </a:spcAft>
              <a:buClr>
                <a:srgbClr val="58585B"/>
              </a:buClr>
              <a:buFont typeface="Arial" charset="0"/>
              <a:buChar char="•"/>
              <a:defRPr/>
            </a:pPr>
            <a:r>
              <a:rPr kumimoji="0" lang="pt-BR" sz="1400" b="0" i="0" u="none" strike="noStrike" kern="1200" cap="none" spc="0" normalizeH="0" baseline="0" dirty="0">
                <a:ln>
                  <a:noFill/>
                </a:ln>
                <a:solidFill>
                  <a:srgbClr val="000000"/>
                </a:solidFill>
                <a:effectLst/>
                <a:uLnTx/>
                <a:uFillTx/>
                <a:latin typeface="Arial"/>
                <a:ea typeface="ＭＳ Ｐゴシック"/>
              </a:rPr>
              <a:t>Peça à turma para assistir ao Vídeo 6.1.1 para aprender sobre os tipos de mídia de rede.</a:t>
            </a:r>
          </a:p>
          <a:p>
            <a:pPr marL="358775" lvl="1" indent="-215900" defTabSz="684213" rtl="0">
              <a:spcBef>
                <a:spcPts val="300"/>
              </a:spcBef>
              <a:spcAft>
                <a:spcPts val="300"/>
              </a:spcAft>
              <a:buClr>
                <a:srgbClr val="58585B"/>
              </a:buClr>
              <a:buFont typeface="Arial" charset="0"/>
              <a:buChar char="•"/>
              <a:defRPr/>
            </a:pPr>
            <a:r>
              <a:rPr lang="pt-BR" sz="1400" dirty="0">
                <a:solidFill>
                  <a:srgbClr val="000000"/>
                </a:solidFill>
                <a:latin typeface="Arial"/>
                <a:ea typeface="ＭＳ Ｐゴシック"/>
                <a:cs typeface="Arial"/>
              </a:rPr>
              <a:t>Traga algum material para a aula, como cabos de cobre, cabos de fibra ótica e dispositivos sem fio para ilustrar a explicação sobre as características dos tipos de mídia de rede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7</a:t>
            </a:fld>
            <a:endParaRPr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891549"/>
            <a:ext cx="6400800" cy="1353671"/>
          </a:xfrm>
          <a:prstGeom prst="rect">
            <a:avLst/>
          </a:prstGeom>
          <a:noFill/>
          <a:ln/>
        </p:spPr>
        <p:txBody>
          <a:bodyPr wrap="square" rtlCol="0" anchor="ctr"/>
          <a:lstStyle/>
          <a:p>
            <a:pPr marL="0" indent="0" rtl="0">
              <a:buNone/>
            </a:pPr>
            <a:r>
              <a:rPr lang="pt-BR" sz="4200" dirty="0">
                <a:solidFill>
                  <a:srgbClr val="AFE8FB"/>
                </a:solidFill>
                <a:latin typeface="Arial" pitchFamily="34" charset="0"/>
                <a:ea typeface="Arial" pitchFamily="34" charset="-122"/>
                <a:cs typeface="Arial" pitchFamily="34" charset="-120"/>
              </a:rPr>
              <a:t>Módulo 6: Mídia de Rede</a:t>
            </a:r>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rtl="0">
              <a:buNone/>
            </a:pPr>
            <a:r>
              <a:rPr lang="pt-BR" sz="1200" dirty="0">
                <a:solidFill>
                  <a:srgbClr val="AFE8FB"/>
                </a:solidFill>
                <a:latin typeface="Arial" pitchFamily="34" charset="0"/>
                <a:ea typeface="Arial" pitchFamily="34" charset="-122"/>
                <a:cs typeface="Arial" pitchFamily="34" charset="-120"/>
              </a:rPr>
              <a:t>Conceitos Básicos de Redes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rtl="0">
              <a:buNone/>
            </a:pPr>
            <a:r>
              <a:rPr lang="pt-BR" sz="2200">
                <a:solidFill>
                  <a:srgbClr val="024C69"/>
                </a:solidFill>
                <a:latin typeface="Arial" pitchFamily="34" charset="0"/>
                <a:ea typeface="Arial" pitchFamily="34" charset="-122"/>
                <a:cs typeface="Arial" pitchFamily="34" charset="-120"/>
              </a:rPr>
              <a:t>Objetivos do Módulo</a:t>
            </a: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73943" y="650908"/>
            <a:ext cx="8695135" cy="583388"/>
          </a:xfrm>
          <a:prstGeom prst="rect">
            <a:avLst/>
          </a:prstGeom>
        </p:spPr>
        <p:txBody>
          <a:bodyPr lIns="91440" tIns="45720" rIns="91440" bIns="45720"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rtl="0">
              <a:spcBef>
                <a:spcPct val="30000"/>
              </a:spcBef>
              <a:buNone/>
            </a:pPr>
            <a:r>
              <a:rPr lang="pt-BR" sz="1400" b="1">
                <a:latin typeface="Arial"/>
                <a:cs typeface="Arial"/>
              </a:rPr>
              <a:t> Título do Módulo: </a:t>
            </a:r>
            <a:r>
              <a:rPr lang="pt-BR" sz="1400">
                <a:latin typeface="Arial"/>
                <a:cs typeface="Arial"/>
              </a:rPr>
              <a:t> Mídiasde Rede </a:t>
            </a:r>
          </a:p>
          <a:p>
            <a:pPr marL="0" indent="0" rtl="0">
              <a:spcBef>
                <a:spcPct val="30000"/>
              </a:spcBef>
              <a:buNone/>
            </a:pPr>
            <a:r>
              <a:rPr lang="pt-BR" sz="1400" b="1">
                <a:latin typeface="Arial"/>
                <a:cs typeface="Arial"/>
              </a:rPr>
              <a:t> Objetivo do Módulo:  </a:t>
            </a:r>
            <a:r>
              <a:rPr lang="pt-BR" sz="1400">
                <a:latin typeface="Arial"/>
                <a:cs typeface="Arial"/>
              </a:rPr>
              <a:t>Descrever mídias de rede comum.</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1839511449"/>
              </p:ext>
            </p:extLst>
          </p:nvPr>
        </p:nvGraphicFramePr>
        <p:xfrm>
          <a:off x="408272" y="1486463"/>
          <a:ext cx="8354728" cy="741680"/>
        </p:xfrm>
        <a:graphic>
          <a:graphicData uri="http://schemas.openxmlformats.org/drawingml/2006/table">
            <a:tbl>
              <a:tblPr firstRow="1" bandRow="1">
                <a:tableStyleId>{5C22544A-7EE6-4342-B048-85BDC9FD1C3A}</a:tableStyleId>
              </a:tblPr>
              <a:tblGrid>
                <a:gridCol w="2437968">
                  <a:extLst>
                    <a:ext uri="{9D8B030D-6E8A-4147-A177-3AD203B41FA5}">
                      <a16:colId xmlns:a16="http://schemas.microsoft.com/office/drawing/2014/main" val="1540795028"/>
                    </a:ext>
                  </a:extLst>
                </a:gridCol>
                <a:gridCol w="5916760">
                  <a:extLst>
                    <a:ext uri="{9D8B030D-6E8A-4147-A177-3AD203B41FA5}">
                      <a16:colId xmlns:a16="http://schemas.microsoft.com/office/drawing/2014/main" val="2968452238"/>
                    </a:ext>
                  </a:extLst>
                </a:gridCol>
              </a:tblGrid>
              <a:tr h="370840">
                <a:tc>
                  <a:txBody>
                    <a:bodyPr/>
                    <a:lstStyle/>
                    <a:p>
                      <a:pPr algn="l" rtl="0"/>
                      <a:r>
                        <a:rPr lang="pt-BR" sz="1400">
                          <a:latin typeface="Arial"/>
                          <a:cs typeface="Arial"/>
                        </a:rPr>
                        <a:t>Título do Tópico</a:t>
                      </a:r>
                    </a:p>
                  </a:txBody>
                  <a:tcPr/>
                </a:tc>
                <a:tc>
                  <a:txBody>
                    <a:bodyPr/>
                    <a:lstStyle/>
                    <a:p>
                      <a:pPr algn="l" rtl="0"/>
                      <a:r>
                        <a:rPr lang="pt-BR" sz="1400">
                          <a:latin typeface="Arial"/>
                          <a:cs typeface="Arial"/>
                        </a:rPr>
                        <a:t>Objetivo do Tópico</a:t>
                      </a:r>
                    </a:p>
                  </a:txBody>
                  <a:tcPr/>
                </a:tc>
                <a:extLst>
                  <a:ext uri="{0D108BD9-81ED-4DB2-BD59-A6C34878D82A}">
                    <a16:rowId xmlns:a16="http://schemas.microsoft.com/office/drawing/2014/main" val="317262977"/>
                  </a:ext>
                </a:extLst>
              </a:tr>
              <a:tr h="370840">
                <a:tc>
                  <a:txBody>
                    <a:bodyPr/>
                    <a:lstStyle/>
                    <a:p>
                      <a:pPr rtl="0"/>
                      <a:r>
                        <a:rPr lang="pt-BR" sz="1400">
                          <a:latin typeface="Arial"/>
                          <a:cs typeface="Arial"/>
                        </a:rPr>
                        <a:t>Tipos de Mídia de Rede</a:t>
                      </a:r>
                    </a:p>
                  </a:txBody>
                  <a:tcPr anchor="ctr"/>
                </a:tc>
                <a:tc>
                  <a:txBody>
                    <a:bodyPr/>
                    <a:lstStyle/>
                    <a:p>
                      <a:pPr rtl="0"/>
                      <a:r>
                        <a:rPr lang="pt-BR" sz="1400">
                          <a:latin typeface="Arial"/>
                          <a:cs typeface="Arial"/>
                        </a:rPr>
                        <a:t>Descrever os tipos comuns de cabos de rede.</a:t>
                      </a:r>
                    </a:p>
                  </a:txBody>
                  <a:tcPr anchor="ctr"/>
                </a:tc>
                <a:extLst>
                  <a:ext uri="{0D108BD9-81ED-4DB2-BD59-A6C34878D82A}">
                    <a16:rowId xmlns:a16="http://schemas.microsoft.com/office/drawing/2014/main" val="237789090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xmlns:c15="http://schemas.microsoft.com/office/drawing/2012/chart" xmlns:c="http://schemas.openxmlformats.org/drawingml/2006/chart" val="0"/>
            </a:ext>
          </a:extLst>
        </p:spPr>
        <p:txBody>
          <a:bodyPr anchor="t"/>
          <a:lstStyle>
            <a:lvl1pPr>
              <a:defRPr sz="600">
                <a:solidFill>
                  <a:srgbClr val="D9D9D9"/>
                </a:solidFill>
              </a:defRPr>
            </a:lvl1pPr>
          </a:lstStyle>
          <a:p>
            <a:pPr algn="r" rtl="0"/>
            <a:fld id="{F7021451-1387-4CA6-816F-3879F97B5CBC}" type="slidenum">
              <a:rPr b="0"/>
              <a:t>9</a:t>
            </a:fld>
            <a:endParaRPr b="0"/>
          </a:p>
        </p:txBody>
      </p:sp>
    </p:spTree>
    <p:extLst>
      <p:ext uri="{BB962C8B-B14F-4D97-AF65-F5344CB8AC3E}">
        <p14:creationId xmlns:p14="http://schemas.microsoft.com/office/powerpoint/2010/main" val="152567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20" ma:contentTypeDescription="Create a new document." ma:contentTypeScope="" ma:versionID="0a5b24c302906d588561a662a9504c88">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5e5e6082b2934d0e7c15e0947cabc27a"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element ref="ns2: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Owner" ma:index="25"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Owner xmlns="6cf0ffbd-cd96-4ba4-bd4f-bd34e8409846">
      <UserInfo>
        <DisplayName/>
        <AccountId xsi:nil="true"/>
        <AccountType/>
      </UserInfo>
    </Owner>
  </documentManagement>
</p:properties>
</file>

<file path=customXml/itemProps1.xml><?xml version="1.0" encoding="utf-8"?>
<ds:datastoreItem xmlns:ds="http://schemas.openxmlformats.org/officeDocument/2006/customXml" ds:itemID="{F077FACB-E639-403F-9FC5-4DDE0BC61A9D}">
  <ds:schemaRefs>
    <ds:schemaRef ds:uri="http://schemas.microsoft.com/sharepoint/v3/contenttype/forms"/>
  </ds:schemaRefs>
</ds:datastoreItem>
</file>

<file path=customXml/itemProps2.xml><?xml version="1.0" encoding="utf-8"?>
<ds:datastoreItem xmlns:ds="http://schemas.openxmlformats.org/officeDocument/2006/customXml" ds:itemID="{36B7E5C8-33F0-499A-9FCE-4382261B1119}"/>
</file>

<file path=customXml/itemProps3.xml><?xml version="1.0" encoding="utf-8"?>
<ds:datastoreItem xmlns:ds="http://schemas.openxmlformats.org/officeDocument/2006/customXml" ds:itemID="{166BCF68-446D-480C-825B-F9532D4D72B8}">
  <ds:schemaRefs>
    <ds:schemaRef ds:uri="http://purl.org/dc/terms/"/>
    <ds:schemaRef ds:uri="http://www.w3.org/XML/1998/namespace"/>
    <ds:schemaRef ds:uri="http://schemas.microsoft.com/office/2006/documentManagement/types"/>
    <ds:schemaRef ds:uri="20a0b39e-fcd0-423b-9f17-9d26d967be51"/>
    <ds:schemaRef ds:uri="http://purl.org/dc/elements/1.1/"/>
    <ds:schemaRef ds:uri="http://schemas.openxmlformats.org/package/2006/metadata/core-properties"/>
    <ds:schemaRef ds:uri="http://schemas.microsoft.com/office/infopath/2007/PartnerControls"/>
    <ds:schemaRef ds:uri="http://purl.org/dc/dcmitype/"/>
    <ds:schemaRef ds:uri="810553ce-449d-4340-bb0a-414d416a9b51"/>
    <ds:schemaRef ds:uri="http://schemas.microsoft.com/office/2006/metadata/properties"/>
    <ds:schemaRef ds:uri="6cf0ffbd-cd96-4ba4-bd4f-bd34e8409846"/>
    <ds:schemaRef ds:uri="ef7ae401-bd17-41a5-97cb-ef653218410e"/>
  </ds:schemaRefs>
</ds:datastoreItem>
</file>

<file path=docProps/app.xml><?xml version="1.0" encoding="utf-8"?>
<Properties xmlns="http://schemas.openxmlformats.org/officeDocument/2006/extended-properties" xmlns:vt="http://schemas.openxmlformats.org/officeDocument/2006/docPropsVTypes">
  <TotalTime>16</TotalTime>
  <Words>1693</Words>
  <Application>Microsoft Macintosh PowerPoint</Application>
  <PresentationFormat>On-screen Show (16:9)</PresentationFormat>
  <Paragraphs>214</Paragraphs>
  <Slides>19</Slides>
  <Notes>19</Notes>
  <HiddenSlides>8</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Arial,Sans-Serif</vt:lpstr>
      <vt:lpstr>Calibri</vt:lpstr>
      <vt:lpstr>CiscoSans ExtraLight</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Módulo 6:  Novos Termos e Comandos</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Jason Yip (jasyip)</cp:lastModifiedBy>
  <cp:revision>295</cp:revision>
  <dcterms:created xsi:type="dcterms:W3CDTF">2022-10-03T22:06:23Z</dcterms:created>
  <dcterms:modified xsi:type="dcterms:W3CDTF">2023-09-19T23:38:05Z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2105400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