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0" r:id="rId5"/>
  </p:sldMasterIdLst>
  <p:notesMasterIdLst>
    <p:notesMasterId r:id="rId26"/>
  </p:notesMasterIdLst>
  <p:sldIdLst>
    <p:sldId id="256" r:id="rId6"/>
    <p:sldId id="257" r:id="rId7"/>
    <p:sldId id="258" r:id="rId8"/>
    <p:sldId id="1072" r:id="rId9"/>
    <p:sldId id="259" r:id="rId10"/>
    <p:sldId id="260" r:id="rId11"/>
    <p:sldId id="261" r:id="rId12"/>
    <p:sldId id="262" r:id="rId13"/>
    <p:sldId id="1075" r:id="rId14"/>
    <p:sldId id="263" r:id="rId15"/>
    <p:sldId id="264" r:id="rId16"/>
    <p:sldId id="265" r:id="rId17"/>
    <p:sldId id="1077" r:id="rId18"/>
    <p:sldId id="267" r:id="rId19"/>
    <p:sldId id="268" r:id="rId20"/>
    <p:sldId id="269" r:id="rId21"/>
    <p:sldId id="271" r:id="rId22"/>
    <p:sldId id="272" r:id="rId23"/>
    <p:sldId id="1079" r:id="rId24"/>
    <p:sldId id="1076" r:id="rId2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6667" autoAdjust="0"/>
  </p:normalViewPr>
  <p:slideViewPr>
    <p:cSldViewPr snapToGrid="0" snapToObjects="1">
      <p:cViewPr varScale="1">
        <p:scale>
          <a:sx n="147" d="100"/>
          <a:sy n="147" d="100"/>
        </p:scale>
        <p:origin x="1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Robbins" userId="S::angela.robbins_elearningdoc.com#ext#@cisco.onmicrosoft.com::e406273b-12cd-460d-a763-85132e1718ac" providerId="AD" clId="Web-{055E61BA-AFE4-B8B8-173F-585305C93658}"/>
    <pc:docChg chg="addSld modSld addMainMaster">
      <pc:chgData name="Angela Robbins" userId="S::angela.robbins_elearningdoc.com#ext#@cisco.onmicrosoft.com::e406273b-12cd-460d-a763-85132e1718ac" providerId="AD" clId="Web-{055E61BA-AFE4-B8B8-173F-585305C93658}" dt="2022-11-14T01:28:40.517" v="311" actId="1076"/>
      <pc:docMkLst>
        <pc:docMk/>
      </pc:docMkLst>
      <pc:sldChg chg="modSp">
        <pc:chgData name="Angela Robbins" userId="S::angela.robbins_elearningdoc.com#ext#@cisco.onmicrosoft.com::e406273b-12cd-460d-a763-85132e1718ac" providerId="AD" clId="Web-{055E61BA-AFE4-B8B8-173F-585305C93658}" dt="2022-11-14T01:23:53.816" v="219" actId="1076"/>
        <pc:sldMkLst>
          <pc:docMk/>
          <pc:sldMk cId="0" sldId="265"/>
        </pc:sldMkLst>
        <pc:spChg chg="mod">
          <ac:chgData name="Angela Robbins" userId="S::angela.robbins_elearningdoc.com#ext#@cisco.onmicrosoft.com::e406273b-12cd-460d-a763-85132e1718ac" providerId="AD" clId="Web-{055E61BA-AFE4-B8B8-173F-585305C93658}" dt="2022-11-14T01:23:53.816" v="219" actId="1076"/>
          <ac:spMkLst>
            <pc:docMk/>
            <pc:sldMk cId="0" sldId="265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055E61BA-AFE4-B8B8-173F-585305C93658}" dt="2022-11-14T01:26:19.940" v="270" actId="1076"/>
        <pc:sldMkLst>
          <pc:docMk/>
          <pc:sldMk cId="0" sldId="272"/>
        </pc:sldMkLst>
        <pc:spChg chg="mod">
          <ac:chgData name="Angela Robbins" userId="S::angela.robbins_elearningdoc.com#ext#@cisco.onmicrosoft.com::e406273b-12cd-460d-a763-85132e1718ac" providerId="AD" clId="Web-{055E61BA-AFE4-B8B8-173F-585305C93658}" dt="2022-11-14T01:26:19.940" v="270" actId="1076"/>
          <ac:spMkLst>
            <pc:docMk/>
            <pc:sldMk cId="0" sldId="272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055E61BA-AFE4-B8B8-173F-585305C93658}" dt="2022-11-14T01:28:40.517" v="311" actId="1076"/>
        <pc:sldMkLst>
          <pc:docMk/>
          <pc:sldMk cId="0" sldId="273"/>
        </pc:sldMkLst>
        <pc:spChg chg="mod">
          <ac:chgData name="Angela Robbins" userId="S::angela.robbins_elearningdoc.com#ext#@cisco.onmicrosoft.com::e406273b-12cd-460d-a763-85132e1718ac" providerId="AD" clId="Web-{055E61BA-AFE4-B8B8-173F-585305C93658}" dt="2022-11-14T01:28:40.517" v="311" actId="1076"/>
          <ac:spMkLst>
            <pc:docMk/>
            <pc:sldMk cId="0" sldId="273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055E61BA-AFE4-B8B8-173F-585305C93658}" dt="2022-11-14T01:23:20.410" v="214"/>
        <pc:sldMkLst>
          <pc:docMk/>
          <pc:sldMk cId="1525672446" sldId="1075"/>
        </pc:sldMkLst>
        <pc:spChg chg="mod">
          <ac:chgData name="Angela Robbins" userId="S::angela.robbins_elearningdoc.com#ext#@cisco.onmicrosoft.com::e406273b-12cd-460d-a763-85132e1718ac" providerId="AD" clId="Web-{055E61BA-AFE4-B8B8-173F-585305C93658}" dt="2022-11-14T01:11:33.432" v="8" actId="1076"/>
          <ac:spMkLst>
            <pc:docMk/>
            <pc:sldMk cId="1525672446" sldId="1075"/>
            <ac:spMk id="5" creationId="{7188AF34-F17D-65FE-91B6-733B90851DC8}"/>
          </ac:spMkLst>
        </pc:spChg>
        <pc:graphicFrameChg chg="mod modGraphic">
          <ac:chgData name="Angela Robbins" userId="S::angela.robbins_elearningdoc.com#ext#@cisco.onmicrosoft.com::e406273b-12cd-460d-a763-85132e1718ac" providerId="AD" clId="Web-{055E61BA-AFE4-B8B8-173F-585305C93658}" dt="2022-11-14T01:23:20.410" v="214"/>
          <ac:graphicFrameMkLst>
            <pc:docMk/>
            <pc:sldMk cId="1525672446" sldId="1075"/>
            <ac:graphicFrameMk id="4" creationId="{40064EF4-EE2B-342C-EA9E-699582F380FF}"/>
          </ac:graphicFrameMkLst>
        </pc:graphicFrameChg>
      </pc:sldChg>
      <pc:sldChg chg="modSp add">
        <pc:chgData name="Angela Robbins" userId="S::angela.robbins_elearningdoc.com#ext#@cisco.onmicrosoft.com::e406273b-12cd-460d-a763-85132e1718ac" providerId="AD" clId="Web-{055E61BA-AFE4-B8B8-173F-585305C93658}" dt="2022-11-14T00:39:25.569" v="2" actId="20577"/>
        <pc:sldMkLst>
          <pc:docMk/>
          <pc:sldMk cId="1020132902" sldId="1076"/>
        </pc:sldMkLst>
        <pc:spChg chg="mod">
          <ac:chgData name="Angela Robbins" userId="S::angela.robbins_elearningdoc.com#ext#@cisco.onmicrosoft.com::e406273b-12cd-460d-a763-85132e1718ac" providerId="AD" clId="Web-{055E61BA-AFE4-B8B8-173F-585305C93658}" dt="2022-11-14T00:39:25.569" v="2" actId="20577"/>
          <ac:spMkLst>
            <pc:docMk/>
            <pc:sldMk cId="1020132902" sldId="1076"/>
            <ac:spMk id="56321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055E61BA-AFE4-B8B8-173F-585305C93658}" dt="2022-11-14T01:24:49.784" v="239" actId="1076"/>
        <pc:sldMkLst>
          <pc:docMk/>
          <pc:sldMk cId="1533465942" sldId="1077"/>
        </pc:sldMkLst>
        <pc:spChg chg="mod">
          <ac:chgData name="Angela Robbins" userId="S::angela.robbins_elearningdoc.com#ext#@cisco.onmicrosoft.com::e406273b-12cd-460d-a763-85132e1718ac" providerId="AD" clId="Web-{055E61BA-AFE4-B8B8-173F-585305C93658}" dt="2022-11-14T01:24:08.956" v="223" actId="20577"/>
          <ac:spMkLst>
            <pc:docMk/>
            <pc:sldMk cId="1533465942" sldId="1077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055E61BA-AFE4-B8B8-173F-585305C93658}" dt="2022-11-14T01:24:49.784" v="239" actId="1076"/>
          <ac:spMkLst>
            <pc:docMk/>
            <pc:sldMk cId="1533465942" sldId="1077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055E61BA-AFE4-B8B8-173F-585305C93658}" dt="2022-11-14T01:25:17.253" v="249" actId="20577"/>
        <pc:sldMkLst>
          <pc:docMk/>
          <pc:sldMk cId="1130238198" sldId="1078"/>
        </pc:sldMkLst>
        <pc:spChg chg="mod">
          <ac:chgData name="Angela Robbins" userId="S::angela.robbins_elearningdoc.com#ext#@cisco.onmicrosoft.com::e406273b-12cd-460d-a763-85132e1718ac" providerId="AD" clId="Web-{055E61BA-AFE4-B8B8-173F-585305C93658}" dt="2022-11-14T01:25:17.253" v="249" actId="20577"/>
          <ac:spMkLst>
            <pc:docMk/>
            <pc:sldMk cId="1130238198" sldId="1078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055E61BA-AFE4-B8B8-173F-585305C93658}" dt="2022-11-14T01:28:19.235" v="307" actId="1076"/>
        <pc:sldMkLst>
          <pc:docMk/>
          <pc:sldMk cId="402946654" sldId="1079"/>
        </pc:sldMkLst>
        <pc:spChg chg="mod">
          <ac:chgData name="Angela Robbins" userId="S::angela.robbins_elearningdoc.com#ext#@cisco.onmicrosoft.com::e406273b-12cd-460d-a763-85132e1718ac" providerId="AD" clId="Web-{055E61BA-AFE4-B8B8-173F-585305C93658}" dt="2022-11-14T01:26:53.267" v="274" actId="20577"/>
          <ac:spMkLst>
            <pc:docMk/>
            <pc:sldMk cId="402946654" sldId="1079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055E61BA-AFE4-B8B8-173F-585305C93658}" dt="2022-11-14T01:28:19.235" v="307" actId="1076"/>
          <ac:spMkLst>
            <pc:docMk/>
            <pc:sldMk cId="402946654" sldId="1079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055E61BA-AFE4-B8B8-173F-585305C93658}" dt="2022-11-14T01:28:13.548" v="303" actId="20577"/>
        <pc:sldMkLst>
          <pc:docMk/>
          <pc:sldMk cId="1253427370" sldId="1080"/>
        </pc:sldMkLst>
        <pc:spChg chg="mod">
          <ac:chgData name="Angela Robbins" userId="S::angela.robbins_elearningdoc.com#ext#@cisco.onmicrosoft.com::e406273b-12cd-460d-a763-85132e1718ac" providerId="AD" clId="Web-{055E61BA-AFE4-B8B8-173F-585305C93658}" dt="2022-11-14T01:28:13.548" v="303" actId="20577"/>
          <ac:spMkLst>
            <pc:docMk/>
            <pc:sldMk cId="1253427370" sldId="1080"/>
            <ac:spMk id="5" creationId="{00000000-0000-0000-0000-000000000000}"/>
          </ac:spMkLst>
        </pc:spChg>
      </pc:sldChg>
      <pc:sldMasterChg chg="add addSldLayout">
        <pc:chgData name="Angela Robbins" userId="S::angela.robbins_elearningdoc.com#ext#@cisco.onmicrosoft.com::e406273b-12cd-460d-a763-85132e1718ac" providerId="AD" clId="Web-{055E61BA-AFE4-B8B8-173F-585305C93658}" dt="2022-11-14T00:39:21.350" v="0"/>
        <pc:sldMasterMkLst>
          <pc:docMk/>
          <pc:sldMasterMk cId="0" sldId="2147483700"/>
        </pc:sldMasterMkLst>
        <pc:sldLayoutChg chg="add">
          <pc:chgData name="Angela Robbins" userId="S::angela.robbins_elearningdoc.com#ext#@cisco.onmicrosoft.com::e406273b-12cd-460d-a763-85132e1718ac" providerId="AD" clId="Web-{055E61BA-AFE4-B8B8-173F-585305C93658}" dt="2022-11-14T00:39:21.350" v="0"/>
          <pc:sldLayoutMkLst>
            <pc:docMk/>
            <pc:sldMasterMk cId="0" sldId="2147483700"/>
            <pc:sldLayoutMk cId="3086725553" sldId="2147483962"/>
          </pc:sldLayoutMkLst>
        </pc:sldLayoutChg>
        <pc:sldLayoutChg chg="add">
          <pc:chgData name="Angela Robbins" userId="S::angela.robbins_elearningdoc.com#ext#@cisco.onmicrosoft.com::e406273b-12cd-460d-a763-85132e1718ac" providerId="AD" clId="Web-{055E61BA-AFE4-B8B8-173F-585305C93658}" dt="2022-11-14T00:39:21.350" v="0"/>
          <pc:sldLayoutMkLst>
            <pc:docMk/>
            <pc:sldMasterMk cId="0" sldId="2147483700"/>
            <pc:sldLayoutMk cId="1890854121" sldId="2147483965"/>
          </pc:sldLayoutMkLst>
        </pc:sldLayoutChg>
        <pc:sldLayoutChg chg="add">
          <pc:chgData name="Angela Robbins" userId="S::angela.robbins_elearningdoc.com#ext#@cisco.onmicrosoft.com::e406273b-12cd-460d-a763-85132e1718ac" providerId="AD" clId="Web-{055E61BA-AFE4-B8B8-173F-585305C93658}" dt="2022-11-14T00:39:21.350" v="0"/>
          <pc:sldLayoutMkLst>
            <pc:docMk/>
            <pc:sldMasterMk cId="0" sldId="2147483700"/>
            <pc:sldLayoutMk cId="542967988" sldId="2147483967"/>
          </pc:sldLayoutMkLst>
        </pc:sldLayoutChg>
        <pc:sldLayoutChg chg="add">
          <pc:chgData name="Angela Robbins" userId="S::angela.robbins_elearningdoc.com#ext#@cisco.onmicrosoft.com::e406273b-12cd-460d-a763-85132e1718ac" providerId="AD" clId="Web-{055E61BA-AFE4-B8B8-173F-585305C93658}" dt="2022-11-14T00:39:21.350" v="0"/>
          <pc:sldLayoutMkLst>
            <pc:docMk/>
            <pc:sldMasterMk cId="0" sldId="2147483700"/>
            <pc:sldLayoutMk cId="4222912136" sldId="2147483995"/>
          </pc:sldLayoutMkLst>
        </pc:sldLayoutChg>
        <pc:sldLayoutChg chg="add">
          <pc:chgData name="Angela Robbins" userId="S::angela.robbins_elearningdoc.com#ext#@cisco.onmicrosoft.com::e406273b-12cd-460d-a763-85132e1718ac" providerId="AD" clId="Web-{055E61BA-AFE4-B8B8-173F-585305C93658}" dt="2022-11-14T00:39:21.350" v="0"/>
          <pc:sldLayoutMkLst>
            <pc:docMk/>
            <pc:sldMasterMk cId="0" sldId="2147483700"/>
            <pc:sldLayoutMk cId="147974899" sldId="2147483998"/>
          </pc:sldLayoutMkLst>
        </pc:sldLayoutChg>
        <pc:sldLayoutChg chg="add">
          <pc:chgData name="Angela Robbins" userId="S::angela.robbins_elearningdoc.com#ext#@cisco.onmicrosoft.com::e406273b-12cd-460d-a763-85132e1718ac" providerId="AD" clId="Web-{055E61BA-AFE4-B8B8-173F-585305C93658}" dt="2022-11-14T00:39:21.350" v="0"/>
          <pc:sldLayoutMkLst>
            <pc:docMk/>
            <pc:sldMasterMk cId="0" sldId="2147483700"/>
            <pc:sldLayoutMk cId="3053872667" sldId="2147484007"/>
          </pc:sldLayoutMkLst>
        </pc:sldLayoutChg>
        <pc:sldLayoutChg chg="add">
          <pc:chgData name="Angela Robbins" userId="S::angela.robbins_elearningdoc.com#ext#@cisco.onmicrosoft.com::e406273b-12cd-460d-a763-85132e1718ac" providerId="AD" clId="Web-{055E61BA-AFE4-B8B8-173F-585305C93658}" dt="2022-11-14T00:39:21.350" v="0"/>
          <pc:sldLayoutMkLst>
            <pc:docMk/>
            <pc:sldMasterMk cId="0" sldId="2147483700"/>
            <pc:sldLayoutMk cId="2962125011" sldId="2147484010"/>
          </pc:sldLayoutMkLst>
        </pc:sldLayoutChg>
        <pc:sldLayoutChg chg="add">
          <pc:chgData name="Angela Robbins" userId="S::angela.robbins_elearningdoc.com#ext#@cisco.onmicrosoft.com::e406273b-12cd-460d-a763-85132e1718ac" providerId="AD" clId="Web-{055E61BA-AFE4-B8B8-173F-585305C93658}" dt="2022-11-14T00:39:21.350" v="0"/>
          <pc:sldLayoutMkLst>
            <pc:docMk/>
            <pc:sldMasterMk cId="0" sldId="2147483700"/>
            <pc:sldLayoutMk cId="3643099958" sldId="2147484011"/>
          </pc:sldLayoutMkLst>
        </pc:sldLayoutChg>
        <pc:sldLayoutChg chg="add">
          <pc:chgData name="Angela Robbins" userId="S::angela.robbins_elearningdoc.com#ext#@cisco.onmicrosoft.com::e406273b-12cd-460d-a763-85132e1718ac" providerId="AD" clId="Web-{055E61BA-AFE4-B8B8-173F-585305C93658}" dt="2022-11-14T00:39:21.350" v="0"/>
          <pc:sldLayoutMkLst>
            <pc:docMk/>
            <pc:sldMasterMk cId="0" sldId="2147483700"/>
            <pc:sldLayoutMk cId="3653042546" sldId="2147484013"/>
          </pc:sldLayoutMkLst>
        </pc:sldLayoutChg>
        <pc:sldLayoutChg chg="add">
          <pc:chgData name="Angela Robbins" userId="S::angela.robbins_elearningdoc.com#ext#@cisco.onmicrosoft.com::e406273b-12cd-460d-a763-85132e1718ac" providerId="AD" clId="Web-{055E61BA-AFE4-B8B8-173F-585305C93658}" dt="2022-11-14T00:39:21.350" v="0"/>
          <pc:sldLayoutMkLst>
            <pc:docMk/>
            <pc:sldMasterMk cId="0" sldId="2147483700"/>
            <pc:sldLayoutMk cId="1974617842" sldId="2147484014"/>
          </pc:sldLayoutMkLst>
        </pc:sldLayoutChg>
        <pc:sldLayoutChg chg="add">
          <pc:chgData name="Angela Robbins" userId="S::angela.robbins_elearningdoc.com#ext#@cisco.onmicrosoft.com::e406273b-12cd-460d-a763-85132e1718ac" providerId="AD" clId="Web-{055E61BA-AFE4-B8B8-173F-585305C93658}" dt="2022-11-14T00:39:21.350" v="0"/>
          <pc:sldLayoutMkLst>
            <pc:docMk/>
            <pc:sldMasterMk cId="0" sldId="2147483700"/>
            <pc:sldLayoutMk cId="1198843304" sldId="2147484015"/>
          </pc:sldLayoutMkLst>
        </pc:sldLayoutChg>
        <pc:sldLayoutChg chg="add">
          <pc:chgData name="Angela Robbins" userId="S::angela.robbins_elearningdoc.com#ext#@cisco.onmicrosoft.com::e406273b-12cd-460d-a763-85132e1718ac" providerId="AD" clId="Web-{055E61BA-AFE4-B8B8-173F-585305C93658}" dt="2022-11-14T00:39:21.350" v="0"/>
          <pc:sldLayoutMkLst>
            <pc:docMk/>
            <pc:sldMasterMk cId="0" sldId="2147483700"/>
            <pc:sldLayoutMk cId="1851544963" sldId="2147484027"/>
          </pc:sldLayoutMkLst>
        </pc:sldLayoutChg>
        <pc:sldLayoutChg chg="add">
          <pc:chgData name="Angela Robbins" userId="S::angela.robbins_elearningdoc.com#ext#@cisco.onmicrosoft.com::e406273b-12cd-460d-a763-85132e1718ac" providerId="AD" clId="Web-{055E61BA-AFE4-B8B8-173F-585305C93658}" dt="2022-11-14T00:39:21.350" v="0"/>
          <pc:sldLayoutMkLst>
            <pc:docMk/>
            <pc:sldMasterMk cId="0" sldId="2147483700"/>
            <pc:sldLayoutMk cId="2257996623" sldId="2147484029"/>
          </pc:sldLayoutMkLst>
        </pc:sldLayoutChg>
        <pc:sldLayoutChg chg="add">
          <pc:chgData name="Angela Robbins" userId="S::angela.robbins_elearningdoc.com#ext#@cisco.onmicrosoft.com::e406273b-12cd-460d-a763-85132e1718ac" providerId="AD" clId="Web-{055E61BA-AFE4-B8B8-173F-585305C93658}" dt="2022-11-14T00:39:21.350" v="0"/>
          <pc:sldLayoutMkLst>
            <pc:docMk/>
            <pc:sldMasterMk cId="0" sldId="2147483700"/>
            <pc:sldLayoutMk cId="2699250104" sldId="2147484031"/>
          </pc:sldLayoutMkLst>
        </pc:sldLayoutChg>
      </pc:sldMasterChg>
    </pc:docChg>
  </pc:docChgLst>
  <pc:docChgLst>
    <pc:chgData name="Angela Robbins" userId="S::angela.robbins_elearningdoc.com#ext#@cisco.onmicrosoft.com::e406273b-12cd-460d-a763-85132e1718ac" providerId="AD" clId="Web-{DC23E74B-829C-A268-C789-8FC6F862CB1E}"/>
    <pc:docChg chg="modSld">
      <pc:chgData name="Angela Robbins" userId="S::angela.robbins_elearningdoc.com#ext#@cisco.onmicrosoft.com::e406273b-12cd-460d-a763-85132e1718ac" providerId="AD" clId="Web-{DC23E74B-829C-A268-C789-8FC6F862CB1E}" dt="2022-11-14T14:40:01.657" v="122"/>
      <pc:docMkLst>
        <pc:docMk/>
      </pc:docMkLst>
      <pc:sldChg chg="modSp">
        <pc:chgData name="Angela Robbins" userId="S::angela.robbins_elearningdoc.com#ext#@cisco.onmicrosoft.com::e406273b-12cd-460d-a763-85132e1718ac" providerId="AD" clId="Web-{DC23E74B-829C-A268-C789-8FC6F862CB1E}" dt="2022-11-14T14:37:00.776" v="2" actId="20577"/>
        <pc:sldMkLst>
          <pc:docMk/>
          <pc:sldMk cId="0" sldId="265"/>
        </pc:sldMkLst>
        <pc:spChg chg="mod">
          <ac:chgData name="Angela Robbins" userId="S::angela.robbins_elearningdoc.com#ext#@cisco.onmicrosoft.com::e406273b-12cd-460d-a763-85132e1718ac" providerId="AD" clId="Web-{DC23E74B-829C-A268-C789-8FC6F862CB1E}" dt="2022-11-14T14:37:00.776" v="2" actId="20577"/>
          <ac:spMkLst>
            <pc:docMk/>
            <pc:sldMk cId="0" sldId="265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DC23E74B-829C-A268-C789-8FC6F862CB1E}" dt="2022-11-14T14:39:23.765" v="115" actId="1076"/>
        <pc:sldMkLst>
          <pc:docMk/>
          <pc:sldMk cId="0" sldId="272"/>
        </pc:sldMkLst>
        <pc:spChg chg="mod">
          <ac:chgData name="Angela Robbins" userId="S::angela.robbins_elearningdoc.com#ext#@cisco.onmicrosoft.com::e406273b-12cd-460d-a763-85132e1718ac" providerId="AD" clId="Web-{DC23E74B-829C-A268-C789-8FC6F862CB1E}" dt="2022-11-14T14:39:23.765" v="115" actId="1076"/>
          <ac:spMkLst>
            <pc:docMk/>
            <pc:sldMk cId="0" sldId="272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DC23E74B-829C-A268-C789-8FC6F862CB1E}" dt="2022-11-14T14:40:01.657" v="122"/>
        <pc:sldMkLst>
          <pc:docMk/>
          <pc:sldMk cId="1020132902" sldId="1076"/>
        </pc:sldMkLst>
        <pc:graphicFrameChg chg="mod modGraphic">
          <ac:chgData name="Angela Robbins" userId="S::angela.robbins_elearningdoc.com#ext#@cisco.onmicrosoft.com::e406273b-12cd-460d-a763-85132e1718ac" providerId="AD" clId="Web-{DC23E74B-829C-A268-C789-8FC6F862CB1E}" dt="2022-11-14T14:40:01.657" v="122"/>
          <ac:graphicFrameMkLst>
            <pc:docMk/>
            <pc:sldMk cId="1020132902" sldId="1076"/>
            <ac:graphicFrameMk id="3" creationId="{00000000-0000-0000-0000-000000000000}"/>
          </ac:graphicFrameMkLst>
        </pc:graphicFrameChg>
      </pc:sldChg>
    </pc:docChg>
  </pc:docChgLst>
  <pc:docChgLst>
    <pc:chgData name="Anna Bolen -X (abolen - UNICON INC at Cisco)" userId="8fcf5b57-97b6-40ce-9683-275924855fa8" providerId="ADAL" clId="{33D3E0A1-1D5B-4EEB-86EC-D412B6EF1197}"/>
    <pc:docChg chg="custSel modSld">
      <pc:chgData name="Anna Bolen -X (abolen - UNICON INC at Cisco)" userId="8fcf5b57-97b6-40ce-9683-275924855fa8" providerId="ADAL" clId="{33D3E0A1-1D5B-4EEB-86EC-D412B6EF1197}" dt="2023-03-23T17:26:04.854" v="3" actId="313"/>
      <pc:docMkLst>
        <pc:docMk/>
      </pc:docMkLst>
      <pc:sldChg chg="modSp mod modNotesTx">
        <pc:chgData name="Anna Bolen -X (abolen - UNICON INC at Cisco)" userId="8fcf5b57-97b6-40ce-9683-275924855fa8" providerId="ADAL" clId="{33D3E0A1-1D5B-4EEB-86EC-D412B6EF1197}" dt="2023-03-23T17:26:03.353" v="1" actId="313"/>
        <pc:sldMkLst>
          <pc:docMk/>
          <pc:sldMk cId="0" sldId="256"/>
        </pc:sldMkLst>
        <pc:spChg chg="mod">
          <ac:chgData name="Anna Bolen -X (abolen - UNICON INC at Cisco)" userId="8fcf5b57-97b6-40ce-9683-275924855fa8" providerId="ADAL" clId="{33D3E0A1-1D5B-4EEB-86EC-D412B6EF1197}" dt="2023-03-23T17:26:02.559" v="0" actId="313"/>
          <ac:spMkLst>
            <pc:docMk/>
            <pc:sldMk cId="0" sldId="256"/>
            <ac:spMk id="4" creationId="{00000000-0000-0000-0000-000000000000}"/>
          </ac:spMkLst>
        </pc:spChg>
      </pc:sldChg>
      <pc:sldChg chg="modSp mod modNotesTx">
        <pc:chgData name="Anna Bolen -X (abolen - UNICON INC at Cisco)" userId="8fcf5b57-97b6-40ce-9683-275924855fa8" providerId="ADAL" clId="{33D3E0A1-1D5B-4EEB-86EC-D412B6EF1197}" dt="2023-03-23T17:26:04.854" v="3" actId="313"/>
        <pc:sldMkLst>
          <pc:docMk/>
          <pc:sldMk cId="0" sldId="262"/>
        </pc:sldMkLst>
        <pc:spChg chg="mod">
          <ac:chgData name="Anna Bolen -X (abolen - UNICON INC at Cisco)" userId="8fcf5b57-97b6-40ce-9683-275924855fa8" providerId="ADAL" clId="{33D3E0A1-1D5B-4EEB-86EC-D412B6EF1197}" dt="2023-03-23T17:26:04.119" v="2" actId="313"/>
          <ac:spMkLst>
            <pc:docMk/>
            <pc:sldMk cId="0" sldId="262"/>
            <ac:spMk id="3" creationId="{00000000-0000-0000-0000-000000000000}"/>
          </ac:spMkLst>
        </pc:spChg>
      </pc:sldChg>
    </pc:docChg>
  </pc:docChgLst>
  <pc:docChgLst>
    <pc:chgData name="Anna Bolen -X (abolen - UNICON INC at Cisco)" userId="8fcf5b57-97b6-40ce-9683-275924855fa8" providerId="ADAL" clId="{4C035E87-9598-4D2D-8802-8DAFABCB193D}"/>
    <pc:docChg chg="undo custSel modSld">
      <pc:chgData name="Anna Bolen -X (abolen - UNICON INC at Cisco)" userId="8fcf5b57-97b6-40ce-9683-275924855fa8" providerId="ADAL" clId="{4C035E87-9598-4D2D-8802-8DAFABCB193D}" dt="2022-12-16T18:08:55.557" v="141" actId="6549"/>
      <pc:docMkLst>
        <pc:docMk/>
      </pc:docMkLst>
      <pc:sldChg chg="modSp mod modShow">
        <pc:chgData name="Anna Bolen -X (abolen - UNICON INC at Cisco)" userId="8fcf5b57-97b6-40ce-9683-275924855fa8" providerId="ADAL" clId="{4C035E87-9598-4D2D-8802-8DAFABCB193D}" dt="2022-12-13T20:59:12.177" v="140" actId="729"/>
        <pc:sldMkLst>
          <pc:docMk/>
          <pc:sldMk cId="0" sldId="256"/>
        </pc:sldMkLst>
        <pc:spChg chg="mod">
          <ac:chgData name="Anna Bolen -X (abolen - UNICON INC at Cisco)" userId="8fcf5b57-97b6-40ce-9683-275924855fa8" providerId="ADAL" clId="{4C035E87-9598-4D2D-8802-8DAFABCB193D}" dt="2022-12-12T19:27:26.392" v="0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4C035E87-9598-4D2D-8802-8DAFABCB193D}" dt="2022-12-16T18:08:55.557" v="141" actId="6549"/>
        <pc:sldMkLst>
          <pc:docMk/>
          <pc:sldMk cId="0" sldId="257"/>
        </pc:sldMkLst>
        <pc:spChg chg="mod">
          <ac:chgData name="Anna Bolen -X (abolen - UNICON INC at Cisco)" userId="8fcf5b57-97b6-40ce-9683-275924855fa8" providerId="ADAL" clId="{4C035E87-9598-4D2D-8802-8DAFABCB193D}" dt="2022-12-16T18:08:55.557" v="141" actId="6549"/>
          <ac:spMkLst>
            <pc:docMk/>
            <pc:sldMk cId="0" sldId="257"/>
            <ac:spMk id="3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4C035E87-9598-4D2D-8802-8DAFABCB193D}" dt="2022-12-12T19:33:48.923" v="71" actId="729"/>
        <pc:sldMkLst>
          <pc:docMk/>
          <pc:sldMk cId="0" sldId="258"/>
        </pc:sldMkLst>
        <pc:spChg chg="ord">
          <ac:chgData name="Anna Bolen -X (abolen - UNICON INC at Cisco)" userId="8fcf5b57-97b6-40ce-9683-275924855fa8" providerId="ADAL" clId="{4C035E87-9598-4D2D-8802-8DAFABCB193D}" dt="2022-12-12T19:29:58.524" v="4" actId="13244"/>
          <ac:spMkLst>
            <pc:docMk/>
            <pc:sldMk cId="0" sldId="258"/>
            <ac:spMk id="25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4C035E87-9598-4D2D-8802-8DAFABCB193D}" dt="2022-12-12T19:33:48.923" v="71" actId="729"/>
        <pc:sldMkLst>
          <pc:docMk/>
          <pc:sldMk cId="0" sldId="259"/>
        </pc:sldMkLst>
        <pc:spChg chg="ord">
          <ac:chgData name="Anna Bolen -X (abolen - UNICON INC at Cisco)" userId="8fcf5b57-97b6-40ce-9683-275924855fa8" providerId="ADAL" clId="{4C035E87-9598-4D2D-8802-8DAFABCB193D}" dt="2022-12-12T19:30:14.899" v="6" actId="13244"/>
          <ac:spMkLst>
            <pc:docMk/>
            <pc:sldMk cId="0" sldId="259"/>
            <ac:spMk id="4" creationId="{31E8D1AB-6919-3FF9-F586-59A9DEAF6AD3}"/>
          </ac:spMkLst>
        </pc:spChg>
      </pc:sldChg>
      <pc:sldChg chg="delSp modSp mod modShow">
        <pc:chgData name="Anna Bolen -X (abolen - UNICON INC at Cisco)" userId="8fcf5b57-97b6-40ce-9683-275924855fa8" providerId="ADAL" clId="{4C035E87-9598-4D2D-8802-8DAFABCB193D}" dt="2022-12-12T19:33:48.923" v="71" actId="729"/>
        <pc:sldMkLst>
          <pc:docMk/>
          <pc:sldMk cId="0" sldId="260"/>
        </pc:sldMkLst>
        <pc:spChg chg="del">
          <ac:chgData name="Anna Bolen -X (abolen - UNICON INC at Cisco)" userId="8fcf5b57-97b6-40ce-9683-275924855fa8" providerId="ADAL" clId="{4C035E87-9598-4D2D-8802-8DAFABCB193D}" dt="2022-12-12T19:32:42.931" v="52" actId="478"/>
          <ac:spMkLst>
            <pc:docMk/>
            <pc:sldMk cId="0" sldId="260"/>
            <ac:spMk id="3" creationId="{00000000-0000-0000-0000-000000000000}"/>
          </ac:spMkLst>
        </pc:spChg>
        <pc:spChg chg="ord">
          <ac:chgData name="Anna Bolen -X (abolen - UNICON INC at Cisco)" userId="8fcf5b57-97b6-40ce-9683-275924855fa8" providerId="ADAL" clId="{4C035E87-9598-4D2D-8802-8DAFABCB193D}" dt="2022-12-12T19:32:49.432" v="54" actId="13244"/>
          <ac:spMkLst>
            <pc:docMk/>
            <pc:sldMk cId="0" sldId="260"/>
            <ac:spMk id="5" creationId="{7188AF34-F17D-65FE-91B6-733B90851DC8}"/>
          </ac:spMkLst>
        </pc:spChg>
        <pc:spChg chg="ord">
          <ac:chgData name="Anna Bolen -X (abolen - UNICON INC at Cisco)" userId="8fcf5b57-97b6-40ce-9683-275924855fa8" providerId="ADAL" clId="{4C035E87-9598-4D2D-8802-8DAFABCB193D}" dt="2022-12-12T19:32:47.157" v="53" actId="13244"/>
          <ac:spMkLst>
            <pc:docMk/>
            <pc:sldMk cId="0" sldId="260"/>
            <ac:spMk id="25" creationId="{00000000-0000-0000-0000-000000000000}"/>
          </ac:spMkLst>
        </pc:spChg>
        <pc:graphicFrameChg chg="mod modGraphic">
          <ac:chgData name="Anna Bolen -X (abolen - UNICON INC at Cisco)" userId="8fcf5b57-97b6-40ce-9683-275924855fa8" providerId="ADAL" clId="{4C035E87-9598-4D2D-8802-8DAFABCB193D}" dt="2022-12-12T19:32:55.865" v="64" actId="1036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 mod modShow">
        <pc:chgData name="Anna Bolen -X (abolen - UNICON INC at Cisco)" userId="8fcf5b57-97b6-40ce-9683-275924855fa8" providerId="ADAL" clId="{4C035E87-9598-4D2D-8802-8DAFABCB193D}" dt="2022-12-12T19:37:55.999" v="139" actId="20577"/>
        <pc:sldMkLst>
          <pc:docMk/>
          <pc:sldMk cId="0" sldId="261"/>
        </pc:sldMkLst>
        <pc:spChg chg="mod">
          <ac:chgData name="Anna Bolen -X (abolen - UNICON INC at Cisco)" userId="8fcf5b57-97b6-40ce-9683-275924855fa8" providerId="ADAL" clId="{4C035E87-9598-4D2D-8802-8DAFABCB193D}" dt="2022-12-12T19:37:55.999" v="139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4C035E87-9598-4D2D-8802-8DAFABCB193D}" dt="2022-12-12T19:34:12.347" v="75" actId="14100"/>
        <pc:sldMkLst>
          <pc:docMk/>
          <pc:sldMk cId="0" sldId="263"/>
        </pc:sldMkLst>
        <pc:spChg chg="mod">
          <ac:chgData name="Anna Bolen -X (abolen - UNICON INC at Cisco)" userId="8fcf5b57-97b6-40ce-9683-275924855fa8" providerId="ADAL" clId="{4C035E87-9598-4D2D-8802-8DAFABCB193D}" dt="2022-12-12T19:34:12.347" v="75" actId="14100"/>
          <ac:spMkLst>
            <pc:docMk/>
            <pc:sldMk cId="0" sldId="263"/>
            <ac:spMk id="2" creationId="{00000000-0000-0000-0000-000000000000}"/>
          </ac:spMkLst>
        </pc:spChg>
      </pc:sldChg>
      <pc:sldChg chg="delSp modSp mod">
        <pc:chgData name="Anna Bolen -X (abolen - UNICON INC at Cisco)" userId="8fcf5b57-97b6-40ce-9683-275924855fa8" providerId="ADAL" clId="{4C035E87-9598-4D2D-8802-8DAFABCB193D}" dt="2022-12-12T19:34:31.451" v="78" actId="20577"/>
        <pc:sldMkLst>
          <pc:docMk/>
          <pc:sldMk cId="0" sldId="264"/>
        </pc:sldMkLst>
        <pc:spChg chg="mod">
          <ac:chgData name="Anna Bolen -X (abolen - UNICON INC at Cisco)" userId="8fcf5b57-97b6-40ce-9683-275924855fa8" providerId="ADAL" clId="{4C035E87-9598-4D2D-8802-8DAFABCB193D}" dt="2022-12-12T19:34:31.451" v="78" actId="20577"/>
          <ac:spMkLst>
            <pc:docMk/>
            <pc:sldMk cId="0" sldId="264"/>
            <ac:spMk id="5" creationId="{00000000-0000-0000-0000-000000000000}"/>
          </ac:spMkLst>
        </pc:spChg>
        <pc:picChg chg="del">
          <ac:chgData name="Anna Bolen -X (abolen - UNICON INC at Cisco)" userId="8fcf5b57-97b6-40ce-9683-275924855fa8" providerId="ADAL" clId="{4C035E87-9598-4D2D-8802-8DAFABCB193D}" dt="2022-12-12T19:34:18.421" v="76" actId="478"/>
          <ac:picMkLst>
            <pc:docMk/>
            <pc:sldMk cId="0" sldId="264"/>
            <ac:picMk id="4" creationId="{0F9FDC11-EDC5-7227-CD5A-BFA1FB54DA01}"/>
          </ac:picMkLst>
        </pc:picChg>
      </pc:sldChg>
      <pc:sldChg chg="delSp modSp mod">
        <pc:chgData name="Anna Bolen -X (abolen - UNICON INC at Cisco)" userId="8fcf5b57-97b6-40ce-9683-275924855fa8" providerId="ADAL" clId="{4C035E87-9598-4D2D-8802-8DAFABCB193D}" dt="2022-12-12T19:35:08.885" v="81" actId="1076"/>
        <pc:sldMkLst>
          <pc:docMk/>
          <pc:sldMk cId="0" sldId="268"/>
        </pc:sldMkLst>
        <pc:spChg chg="mod">
          <ac:chgData name="Anna Bolen -X (abolen - UNICON INC at Cisco)" userId="8fcf5b57-97b6-40ce-9683-275924855fa8" providerId="ADAL" clId="{4C035E87-9598-4D2D-8802-8DAFABCB193D}" dt="2022-12-12T19:35:08.885" v="81" actId="1076"/>
          <ac:spMkLst>
            <pc:docMk/>
            <pc:sldMk cId="0" sldId="268"/>
            <ac:spMk id="5" creationId="{00000000-0000-0000-0000-000000000000}"/>
          </ac:spMkLst>
        </pc:spChg>
        <pc:picChg chg="del">
          <ac:chgData name="Anna Bolen -X (abolen - UNICON INC at Cisco)" userId="8fcf5b57-97b6-40ce-9683-275924855fa8" providerId="ADAL" clId="{4C035E87-9598-4D2D-8802-8DAFABCB193D}" dt="2022-12-12T19:34:57.210" v="79" actId="478"/>
          <ac:picMkLst>
            <pc:docMk/>
            <pc:sldMk cId="0" sldId="268"/>
            <ac:picMk id="4" creationId="{F050A666-3185-D0EF-AFA6-6288477999DD}"/>
          </ac:picMkLst>
        </pc:picChg>
      </pc:sldChg>
      <pc:sldChg chg="delSp modSp mod">
        <pc:chgData name="Anna Bolen -X (abolen - UNICON INC at Cisco)" userId="8fcf5b57-97b6-40ce-9683-275924855fa8" providerId="ADAL" clId="{4C035E87-9598-4D2D-8802-8DAFABCB193D}" dt="2022-12-12T19:35:16.264" v="84" actId="1076"/>
        <pc:sldMkLst>
          <pc:docMk/>
          <pc:sldMk cId="0" sldId="269"/>
        </pc:sldMkLst>
        <pc:spChg chg="mod">
          <ac:chgData name="Anna Bolen -X (abolen - UNICON INC at Cisco)" userId="8fcf5b57-97b6-40ce-9683-275924855fa8" providerId="ADAL" clId="{4C035E87-9598-4D2D-8802-8DAFABCB193D}" dt="2022-12-12T19:35:16.264" v="84" actId="1076"/>
          <ac:spMkLst>
            <pc:docMk/>
            <pc:sldMk cId="0" sldId="269"/>
            <ac:spMk id="5" creationId="{00000000-0000-0000-0000-000000000000}"/>
          </ac:spMkLst>
        </pc:spChg>
        <pc:picChg chg="del">
          <ac:chgData name="Anna Bolen -X (abolen - UNICON INC at Cisco)" userId="8fcf5b57-97b6-40ce-9683-275924855fa8" providerId="ADAL" clId="{4C035E87-9598-4D2D-8802-8DAFABCB193D}" dt="2022-12-12T19:35:11.835" v="82" actId="478"/>
          <ac:picMkLst>
            <pc:docMk/>
            <pc:sldMk cId="0" sldId="269"/>
            <ac:picMk id="4" creationId="{2A431387-C290-00F9-A740-29B7D017E4FB}"/>
          </ac:picMkLst>
        </pc:picChg>
      </pc:sldChg>
      <pc:sldChg chg="modSp mod">
        <pc:chgData name="Anna Bolen -X (abolen - UNICON INC at Cisco)" userId="8fcf5b57-97b6-40ce-9683-275924855fa8" providerId="ADAL" clId="{4C035E87-9598-4D2D-8802-8DAFABCB193D}" dt="2022-12-12T19:35:33.298" v="85" actId="14100"/>
        <pc:sldMkLst>
          <pc:docMk/>
          <pc:sldMk cId="0" sldId="271"/>
        </pc:sldMkLst>
        <pc:spChg chg="mod">
          <ac:chgData name="Anna Bolen -X (abolen - UNICON INC at Cisco)" userId="8fcf5b57-97b6-40ce-9683-275924855fa8" providerId="ADAL" clId="{4C035E87-9598-4D2D-8802-8DAFABCB193D}" dt="2022-12-12T19:35:33.298" v="85" actId="14100"/>
          <ac:spMkLst>
            <pc:docMk/>
            <pc:sldMk cId="0" sldId="271"/>
            <ac:spMk id="2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4C035E87-9598-4D2D-8802-8DAFABCB193D}" dt="2022-12-12T19:33:48.923" v="71" actId="729"/>
        <pc:sldMkLst>
          <pc:docMk/>
          <pc:sldMk cId="2226954716" sldId="1072"/>
        </pc:sldMkLst>
        <pc:spChg chg="ord">
          <ac:chgData name="Anna Bolen -X (abolen - UNICON INC at Cisco)" userId="8fcf5b57-97b6-40ce-9683-275924855fa8" providerId="ADAL" clId="{4C035E87-9598-4D2D-8802-8DAFABCB193D}" dt="2022-12-12T19:30:06.286" v="5" actId="13244"/>
          <ac:spMkLst>
            <pc:docMk/>
            <pc:sldMk cId="2226954716" sldId="1072"/>
            <ac:spMk id="25" creationId="{00000000-0000-0000-0000-000000000000}"/>
          </ac:spMkLst>
        </pc:spChg>
      </pc:sldChg>
      <pc:sldChg chg="delSp modSp mod">
        <pc:chgData name="Anna Bolen -X (abolen - UNICON INC at Cisco)" userId="8fcf5b57-97b6-40ce-9683-275924855fa8" providerId="ADAL" clId="{4C035E87-9598-4D2D-8802-8DAFABCB193D}" dt="2022-12-12T19:34:04.603" v="74" actId="13244"/>
        <pc:sldMkLst>
          <pc:docMk/>
          <pc:sldMk cId="1525672446" sldId="1075"/>
        </pc:sldMkLst>
        <pc:spChg chg="del">
          <ac:chgData name="Anna Bolen -X (abolen - UNICON INC at Cisco)" userId="8fcf5b57-97b6-40ce-9683-275924855fa8" providerId="ADAL" clId="{4C035E87-9598-4D2D-8802-8DAFABCB193D}" dt="2022-12-12T19:33:59.904" v="72" actId="478"/>
          <ac:spMkLst>
            <pc:docMk/>
            <pc:sldMk cId="1525672446" sldId="1075"/>
            <ac:spMk id="3" creationId="{00000000-0000-0000-0000-000000000000}"/>
          </ac:spMkLst>
        </pc:spChg>
        <pc:spChg chg="ord">
          <ac:chgData name="Anna Bolen -X (abolen - UNICON INC at Cisco)" userId="8fcf5b57-97b6-40ce-9683-275924855fa8" providerId="ADAL" clId="{4C035E87-9598-4D2D-8802-8DAFABCB193D}" dt="2022-12-12T19:34:04.603" v="74" actId="13244"/>
          <ac:spMkLst>
            <pc:docMk/>
            <pc:sldMk cId="1525672446" sldId="1075"/>
            <ac:spMk id="5" creationId="{7188AF34-F17D-65FE-91B6-733B90851DC8}"/>
          </ac:spMkLst>
        </pc:spChg>
        <pc:spChg chg="ord">
          <ac:chgData name="Anna Bolen -X (abolen - UNICON INC at Cisco)" userId="8fcf5b57-97b6-40ce-9683-275924855fa8" providerId="ADAL" clId="{4C035E87-9598-4D2D-8802-8DAFABCB193D}" dt="2022-12-12T19:34:03.635" v="73" actId="13244"/>
          <ac:spMkLst>
            <pc:docMk/>
            <pc:sldMk cId="1525672446" sldId="1075"/>
            <ac:spMk id="2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4C035E87-9598-4D2D-8802-8DAFABCB193D}" dt="2022-12-12T19:36:03.225" v="91" actId="1035"/>
        <pc:sldMkLst>
          <pc:docMk/>
          <pc:sldMk cId="1020132902" sldId="1076"/>
        </pc:sldMkLst>
        <pc:spChg chg="mod">
          <ac:chgData name="Anna Bolen -X (abolen - UNICON INC at Cisco)" userId="8fcf5b57-97b6-40ce-9683-275924855fa8" providerId="ADAL" clId="{4C035E87-9598-4D2D-8802-8DAFABCB193D}" dt="2022-12-12T19:36:03.225" v="91" actId="1035"/>
          <ac:spMkLst>
            <pc:docMk/>
            <pc:sldMk cId="1020132902" sldId="1076"/>
            <ac:spMk id="56321" creationId="{00000000-0000-0000-0000-000000000000}"/>
          </ac:spMkLst>
        </pc:spChg>
      </pc:sldChg>
    </pc:docChg>
  </pc:docChgLst>
  <pc:docChgLst>
    <pc:chgData name="Anna Bolen -X (abolen - UNICON INC at Cisco)" userId="8fcf5b57-97b6-40ce-9683-275924855fa8" providerId="ADAL" clId="{547A90A2-DFA0-4D0F-B717-63FC99DBFA5A}"/>
    <pc:docChg chg="addSld delSld modSld">
      <pc:chgData name="Anna Bolen -X (abolen - UNICON INC at Cisco)" userId="8fcf5b57-97b6-40ce-9683-275924855fa8" providerId="ADAL" clId="{547A90A2-DFA0-4D0F-B717-63FC99DBFA5A}" dt="2022-10-26T14:46:08.201" v="12" actId="20577"/>
      <pc:docMkLst>
        <pc:docMk/>
      </pc:docMkLst>
      <pc:sldChg chg="modSp add del mod">
        <pc:chgData name="Anna Bolen -X (abolen - UNICON INC at Cisco)" userId="8fcf5b57-97b6-40ce-9683-275924855fa8" providerId="ADAL" clId="{547A90A2-DFA0-4D0F-B717-63FC99DBFA5A}" dt="2022-10-26T14:46:08.201" v="12" actId="20577"/>
        <pc:sldMkLst>
          <pc:docMk/>
          <pc:sldMk cId="0" sldId="257"/>
        </pc:sldMkLst>
        <pc:spChg chg="mod">
          <ac:chgData name="Anna Bolen -X (abolen - UNICON INC at Cisco)" userId="8fcf5b57-97b6-40ce-9683-275924855fa8" providerId="ADAL" clId="{547A90A2-DFA0-4D0F-B717-63FC99DBFA5A}" dt="2022-10-26T14:46:08.201" v="12" actId="20577"/>
          <ac:spMkLst>
            <pc:docMk/>
            <pc:sldMk cId="0" sldId="257"/>
            <ac:spMk id="2" creationId="{00000000-0000-0000-0000-000000000000}"/>
          </ac:spMkLst>
        </pc:spChg>
      </pc:sldChg>
      <pc:sldChg chg="add del">
        <pc:chgData name="Anna Bolen -X (abolen - UNICON INC at Cisco)" userId="8fcf5b57-97b6-40ce-9683-275924855fa8" providerId="ADAL" clId="{547A90A2-DFA0-4D0F-B717-63FC99DBFA5A}" dt="2022-10-26T14:45:39.565" v="1"/>
        <pc:sldMkLst>
          <pc:docMk/>
          <pc:sldMk cId="0" sldId="258"/>
        </pc:sldMkLst>
      </pc:sldChg>
      <pc:sldChg chg="add del">
        <pc:chgData name="Anna Bolen -X (abolen - UNICON INC at Cisco)" userId="8fcf5b57-97b6-40ce-9683-275924855fa8" providerId="ADAL" clId="{547A90A2-DFA0-4D0F-B717-63FC99DBFA5A}" dt="2022-10-26T14:45:39.565" v="1"/>
        <pc:sldMkLst>
          <pc:docMk/>
          <pc:sldMk cId="0" sldId="259"/>
        </pc:sldMkLst>
      </pc:sldChg>
      <pc:sldChg chg="modSp add del mod">
        <pc:chgData name="Anna Bolen -X (abolen - UNICON INC at Cisco)" userId="8fcf5b57-97b6-40ce-9683-275924855fa8" providerId="ADAL" clId="{547A90A2-DFA0-4D0F-B717-63FC99DBFA5A}" dt="2022-10-26T14:46:03.275" v="10" actId="20577"/>
        <pc:sldMkLst>
          <pc:docMk/>
          <pc:sldMk cId="0" sldId="260"/>
        </pc:sldMkLst>
        <pc:spChg chg="mod">
          <ac:chgData name="Anna Bolen -X (abolen - UNICON INC at Cisco)" userId="8fcf5b57-97b6-40ce-9683-275924855fa8" providerId="ADAL" clId="{547A90A2-DFA0-4D0F-B717-63FC99DBFA5A}" dt="2022-10-26T14:46:03.275" v="10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add del mod">
        <pc:chgData name="Anna Bolen -X (abolen - UNICON INC at Cisco)" userId="8fcf5b57-97b6-40ce-9683-275924855fa8" providerId="ADAL" clId="{547A90A2-DFA0-4D0F-B717-63FC99DBFA5A}" dt="2022-10-26T14:45:56.546" v="6" actId="20577"/>
        <pc:sldMkLst>
          <pc:docMk/>
          <pc:sldMk cId="0" sldId="261"/>
        </pc:sldMkLst>
        <pc:spChg chg="mod">
          <ac:chgData name="Anna Bolen -X (abolen - UNICON INC at Cisco)" userId="8fcf5b57-97b6-40ce-9683-275924855fa8" providerId="ADAL" clId="{547A90A2-DFA0-4D0F-B717-63FC99DBFA5A}" dt="2022-10-26T14:45:54.027" v="4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Anna Bolen -X (abolen - UNICON INC at Cisco)" userId="8fcf5b57-97b6-40ce-9683-275924855fa8" providerId="ADAL" clId="{547A90A2-DFA0-4D0F-B717-63FC99DBFA5A}" dt="2022-10-26T14:45:56.546" v="6" actId="20577"/>
          <ac:spMkLst>
            <pc:docMk/>
            <pc:sldMk cId="0" sldId="261"/>
            <ac:spMk id="3" creationId="{00000000-0000-0000-0000-000000000000}"/>
          </ac:spMkLst>
        </pc:spChg>
      </pc:sldChg>
      <pc:sldChg chg="add">
        <pc:chgData name="Anna Bolen -X (abolen - UNICON INC at Cisco)" userId="8fcf5b57-97b6-40ce-9683-275924855fa8" providerId="ADAL" clId="{547A90A2-DFA0-4D0F-B717-63FC99DBFA5A}" dt="2022-10-26T14:45:39.565" v="1"/>
        <pc:sldMkLst>
          <pc:docMk/>
          <pc:sldMk cId="2226954716" sldId="1072"/>
        </pc:sldMkLst>
      </pc:sldChg>
      <pc:sldChg chg="modSp add mod">
        <pc:chgData name="Anna Bolen -X (abolen - UNICON INC at Cisco)" userId="8fcf5b57-97b6-40ce-9683-275924855fa8" providerId="ADAL" clId="{547A90A2-DFA0-4D0F-B717-63FC99DBFA5A}" dt="2022-10-26T14:45:59.855" v="8" actId="20577"/>
        <pc:sldMkLst>
          <pc:docMk/>
          <pc:sldMk cId="3094066351" sldId="1073"/>
        </pc:sldMkLst>
        <pc:spChg chg="mod">
          <ac:chgData name="Anna Bolen -X (abolen - UNICON INC at Cisco)" userId="8fcf5b57-97b6-40ce-9683-275924855fa8" providerId="ADAL" clId="{547A90A2-DFA0-4D0F-B717-63FC99DBFA5A}" dt="2022-10-26T14:45:59.855" v="8" actId="20577"/>
          <ac:spMkLst>
            <pc:docMk/>
            <pc:sldMk cId="3094066351" sldId="1073"/>
            <ac:spMk id="2" creationId="{00000000-0000-0000-0000-000000000000}"/>
          </ac:spMkLst>
        </pc:spChg>
      </pc:sldChg>
      <pc:sldChg chg="add">
        <pc:chgData name="Anna Bolen -X (abolen - UNICON INC at Cisco)" userId="8fcf5b57-97b6-40ce-9683-275924855fa8" providerId="ADAL" clId="{547A90A2-DFA0-4D0F-B717-63FC99DBFA5A}" dt="2022-10-26T14:45:45.877" v="2"/>
        <pc:sldMkLst>
          <pc:docMk/>
          <pc:sldMk cId="1525672446" sldId="1075"/>
        </pc:sldMkLst>
      </pc:sldChg>
    </pc:docChg>
  </pc:docChgLst>
  <pc:docChgLst>
    <pc:chgData name="Cláudia Naumann" userId="S::naumann_nce.ufrj.br#ext#@cisco.onmicrosoft.com::2c14c15b-0266-4182-83e5-84c7c06e2959" providerId="AD" clId="Web-{A327B71E-14B0-87C0-F946-217FD174571F}"/>
    <pc:docChg chg="delSld modSld">
      <pc:chgData name="Cláudia Naumann" userId="S::naumann_nce.ufrj.br#ext#@cisco.onmicrosoft.com::2c14c15b-0266-4182-83e5-84c7c06e2959" providerId="AD" clId="Web-{A327B71E-14B0-87C0-F946-217FD174571F}" dt="2022-11-16T17:03:32.057" v="1130"/>
      <pc:docMkLst>
        <pc:docMk/>
      </pc:docMkLst>
      <pc:sldChg chg="modSp">
        <pc:chgData name="Cláudia Naumann" userId="S::naumann_nce.ufrj.br#ext#@cisco.onmicrosoft.com::2c14c15b-0266-4182-83e5-84c7c06e2959" providerId="AD" clId="Web-{A327B71E-14B0-87C0-F946-217FD174571F}" dt="2022-11-16T14:48:32.605" v="554" actId="20577"/>
        <pc:sldMkLst>
          <pc:docMk/>
          <pc:sldMk cId="0" sldId="257"/>
        </pc:sldMkLst>
        <pc:spChg chg="mod">
          <ac:chgData name="Cláudia Naumann" userId="S::naumann_nce.ufrj.br#ext#@cisco.onmicrosoft.com::2c14c15b-0266-4182-83e5-84c7c06e2959" providerId="AD" clId="Web-{A327B71E-14B0-87C0-F946-217FD174571F}" dt="2022-11-16T14:48:32.605" v="554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A327B71E-14B0-87C0-F946-217FD174571F}" dt="2022-11-16T17:03:32.057" v="1130"/>
        <pc:sldMkLst>
          <pc:docMk/>
          <pc:sldMk cId="0" sldId="260"/>
        </pc:sldMkLst>
        <pc:graphicFrameChg chg="mod modGraphic">
          <ac:chgData name="Cláudia Naumann" userId="S::naumann_nce.ufrj.br#ext#@cisco.onmicrosoft.com::2c14c15b-0266-4182-83e5-84c7c06e2959" providerId="AD" clId="Web-{A327B71E-14B0-87C0-F946-217FD174571F}" dt="2022-11-16T17:03:32.057" v="1130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">
        <pc:chgData name="Cláudia Naumann" userId="S::naumann_nce.ufrj.br#ext#@cisco.onmicrosoft.com::2c14c15b-0266-4182-83e5-84c7c06e2959" providerId="AD" clId="Web-{A327B71E-14B0-87C0-F946-217FD174571F}" dt="2022-11-16T14:48:28.823" v="552" actId="20577"/>
        <pc:sldMkLst>
          <pc:docMk/>
          <pc:sldMk cId="0" sldId="261"/>
        </pc:sldMkLst>
        <pc:spChg chg="mod">
          <ac:chgData name="Cláudia Naumann" userId="S::naumann_nce.ufrj.br#ext#@cisco.onmicrosoft.com::2c14c15b-0266-4182-83e5-84c7c06e2959" providerId="AD" clId="Web-{A327B71E-14B0-87C0-F946-217FD174571F}" dt="2022-11-16T14:48:28.823" v="552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A327B71E-14B0-87C0-F946-217FD174571F}" dt="2022-11-16T14:50:57.782" v="605" actId="14100"/>
        <pc:sldMkLst>
          <pc:docMk/>
          <pc:sldMk cId="0" sldId="264"/>
        </pc:sldMkLst>
        <pc:spChg chg="mod">
          <ac:chgData name="Cláudia Naumann" userId="S::naumann_nce.ufrj.br#ext#@cisco.onmicrosoft.com::2c14c15b-0266-4182-83e5-84c7c06e2959" providerId="AD" clId="Web-{A327B71E-14B0-87C0-F946-217FD174571F}" dt="2022-11-16T14:49:38.045" v="555" actId="14100"/>
          <ac:spMkLst>
            <pc:docMk/>
            <pc:sldMk cId="0" sldId="264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A327B71E-14B0-87C0-F946-217FD174571F}" dt="2022-11-16T14:50:57.782" v="605" actId="14100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A327B71E-14B0-87C0-F946-217FD174571F}" dt="2022-11-16T15:01:47.574" v="739" actId="14100"/>
        <pc:sldMkLst>
          <pc:docMk/>
          <pc:sldMk cId="0" sldId="265"/>
        </pc:sldMkLst>
        <pc:spChg chg="mod">
          <ac:chgData name="Cláudia Naumann" userId="S::naumann_nce.ufrj.br#ext#@cisco.onmicrosoft.com::2c14c15b-0266-4182-83e5-84c7c06e2959" providerId="AD" clId="Web-{A327B71E-14B0-87C0-F946-217FD174571F}" dt="2022-11-16T14:51:07.798" v="606" actId="14100"/>
          <ac:spMkLst>
            <pc:docMk/>
            <pc:sldMk cId="0" sldId="265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A327B71E-14B0-87C0-F946-217FD174571F}" dt="2022-11-16T15:01:47.574" v="739" actId="14100"/>
          <ac:spMkLst>
            <pc:docMk/>
            <pc:sldMk cId="0" sldId="265"/>
            <ac:spMk id="5" creationId="{00000000-0000-0000-0000-000000000000}"/>
          </ac:spMkLst>
        </pc:spChg>
      </pc:sldChg>
      <pc:sldChg chg="del">
        <pc:chgData name="Cláudia Naumann" userId="S::naumann_nce.ufrj.br#ext#@cisco.onmicrosoft.com::2c14c15b-0266-4182-83e5-84c7c06e2959" providerId="AD" clId="Web-{A327B71E-14B0-87C0-F946-217FD174571F}" dt="2022-11-16T15:01:12.072" v="732"/>
        <pc:sldMkLst>
          <pc:docMk/>
          <pc:sldMk cId="0" sldId="266"/>
        </pc:sldMkLst>
      </pc:sldChg>
      <pc:sldChg chg="modSp">
        <pc:chgData name="Cláudia Naumann" userId="S::naumann_nce.ufrj.br#ext#@cisco.onmicrosoft.com::2c14c15b-0266-4182-83e5-84c7c06e2959" providerId="AD" clId="Web-{A327B71E-14B0-87C0-F946-217FD174571F}" dt="2022-11-16T15:03:35.172" v="781" actId="20577"/>
        <pc:sldMkLst>
          <pc:docMk/>
          <pc:sldMk cId="0" sldId="268"/>
        </pc:sldMkLst>
        <pc:spChg chg="mod">
          <ac:chgData name="Cláudia Naumann" userId="S::naumann_nce.ufrj.br#ext#@cisco.onmicrosoft.com::2c14c15b-0266-4182-83e5-84c7c06e2959" providerId="AD" clId="Web-{A327B71E-14B0-87C0-F946-217FD174571F}" dt="2022-11-16T15:02:56.670" v="743" actId="14100"/>
          <ac:spMkLst>
            <pc:docMk/>
            <pc:sldMk cId="0" sldId="268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A327B71E-14B0-87C0-F946-217FD174571F}" dt="2022-11-16T15:03:35.172" v="781" actId="20577"/>
          <ac:spMkLst>
            <pc:docMk/>
            <pc:sldMk cId="0" sldId="268"/>
            <ac:spMk id="5" creationId="{00000000-0000-0000-0000-000000000000}"/>
          </ac:spMkLst>
        </pc:spChg>
      </pc:sldChg>
      <pc:sldChg chg="modSp modNotes">
        <pc:chgData name="Cláudia Naumann" userId="S::naumann_nce.ufrj.br#ext#@cisco.onmicrosoft.com::2c14c15b-0266-4182-83e5-84c7c06e2959" providerId="AD" clId="Web-{A327B71E-14B0-87C0-F946-217FD174571F}" dt="2022-11-16T15:05:39.380" v="827"/>
        <pc:sldMkLst>
          <pc:docMk/>
          <pc:sldMk cId="0" sldId="269"/>
        </pc:sldMkLst>
        <pc:spChg chg="mod">
          <ac:chgData name="Cláudia Naumann" userId="S::naumann_nce.ufrj.br#ext#@cisco.onmicrosoft.com::2c14c15b-0266-4182-83e5-84c7c06e2959" providerId="AD" clId="Web-{A327B71E-14B0-87C0-F946-217FD174571F}" dt="2022-11-16T15:04:49.362" v="782" actId="14100"/>
          <ac:spMkLst>
            <pc:docMk/>
            <pc:sldMk cId="0" sldId="269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A327B71E-14B0-87C0-F946-217FD174571F}" dt="2022-11-16T15:05:11.566" v="824" actId="14100"/>
          <ac:spMkLst>
            <pc:docMk/>
            <pc:sldMk cId="0" sldId="269"/>
            <ac:spMk id="5" creationId="{00000000-0000-0000-0000-000000000000}"/>
          </ac:spMkLst>
        </pc:spChg>
      </pc:sldChg>
      <pc:sldChg chg="del">
        <pc:chgData name="Cláudia Naumann" userId="S::naumann_nce.ufrj.br#ext#@cisco.onmicrosoft.com::2c14c15b-0266-4182-83e5-84c7c06e2959" providerId="AD" clId="Web-{A327B71E-14B0-87C0-F946-217FD174571F}" dt="2022-11-16T15:05:40.380" v="828"/>
        <pc:sldMkLst>
          <pc:docMk/>
          <pc:sldMk cId="0" sldId="270"/>
        </pc:sldMkLst>
      </pc:sldChg>
      <pc:sldChg chg="modSp">
        <pc:chgData name="Cláudia Naumann" userId="S::naumann_nce.ufrj.br#ext#@cisco.onmicrosoft.com::2c14c15b-0266-4182-83e5-84c7c06e2959" providerId="AD" clId="Web-{A327B71E-14B0-87C0-F946-217FD174571F}" dt="2022-11-16T15:09:00.700" v="857" actId="20577"/>
        <pc:sldMkLst>
          <pc:docMk/>
          <pc:sldMk cId="0" sldId="272"/>
        </pc:sldMkLst>
        <pc:spChg chg="mod">
          <ac:chgData name="Cláudia Naumann" userId="S::naumann_nce.ufrj.br#ext#@cisco.onmicrosoft.com::2c14c15b-0266-4182-83e5-84c7c06e2959" providerId="AD" clId="Web-{A327B71E-14B0-87C0-F946-217FD174571F}" dt="2022-11-16T15:06:07.037" v="829" actId="14100"/>
          <ac:spMkLst>
            <pc:docMk/>
            <pc:sldMk cId="0" sldId="272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A327B71E-14B0-87C0-F946-217FD174571F}" dt="2022-11-16T15:09:00.700" v="857" actId="20577"/>
          <ac:spMkLst>
            <pc:docMk/>
            <pc:sldMk cId="0" sldId="272"/>
            <ac:spMk id="5" creationId="{00000000-0000-0000-0000-000000000000}"/>
          </ac:spMkLst>
        </pc:spChg>
      </pc:sldChg>
      <pc:sldChg chg="modSp modNotes">
        <pc:chgData name="Cláudia Naumann" userId="S::naumann_nce.ufrj.br#ext#@cisco.onmicrosoft.com::2c14c15b-0266-4182-83e5-84c7c06e2959" providerId="AD" clId="Web-{A327B71E-14B0-87C0-F946-217FD174571F}" dt="2022-11-16T15:14:15.900" v="974"/>
        <pc:sldMkLst>
          <pc:docMk/>
          <pc:sldMk cId="0" sldId="273"/>
        </pc:sldMkLst>
        <pc:spChg chg="mod">
          <ac:chgData name="Cláudia Naumann" userId="S::naumann_nce.ufrj.br#ext#@cisco.onmicrosoft.com::2c14c15b-0266-4182-83e5-84c7c06e2959" providerId="AD" clId="Web-{A327B71E-14B0-87C0-F946-217FD174571F}" dt="2022-11-16T15:13:07.616" v="955" actId="14100"/>
          <ac:spMkLst>
            <pc:docMk/>
            <pc:sldMk cId="0" sldId="273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A327B71E-14B0-87C0-F946-217FD174571F}" dt="2022-11-16T15:13:42.852" v="970" actId="14100"/>
          <ac:spMkLst>
            <pc:docMk/>
            <pc:sldMk cId="0" sldId="273"/>
            <ac:spMk id="5" creationId="{00000000-0000-0000-0000-000000000000}"/>
          </ac:spMkLst>
        </pc:spChg>
      </pc:sldChg>
      <pc:sldChg chg="del">
        <pc:chgData name="Cláudia Naumann" userId="S::naumann_nce.ufrj.br#ext#@cisco.onmicrosoft.com::2c14c15b-0266-4182-83e5-84c7c06e2959" providerId="AD" clId="Web-{A327B71E-14B0-87C0-F946-217FD174571F}" dt="2022-11-16T15:14:16.900" v="975"/>
        <pc:sldMkLst>
          <pc:docMk/>
          <pc:sldMk cId="0" sldId="274"/>
        </pc:sldMkLst>
      </pc:sldChg>
      <pc:sldChg chg="del">
        <pc:chgData name="Cláudia Naumann" userId="S::naumann_nce.ufrj.br#ext#@cisco.onmicrosoft.com::2c14c15b-0266-4182-83e5-84c7c06e2959" providerId="AD" clId="Web-{A327B71E-14B0-87C0-F946-217FD174571F}" dt="2022-11-16T14:44:13.548" v="319"/>
        <pc:sldMkLst>
          <pc:docMk/>
          <pc:sldMk cId="3094066351" sldId="1073"/>
        </pc:sldMkLst>
      </pc:sldChg>
      <pc:sldChg chg="modSp">
        <pc:chgData name="Cláudia Naumann" userId="S::naumann_nce.ufrj.br#ext#@cisco.onmicrosoft.com::2c14c15b-0266-4182-83e5-84c7c06e2959" providerId="AD" clId="Web-{A327B71E-14B0-87C0-F946-217FD174571F}" dt="2022-11-16T16:50:06.253" v="1065"/>
        <pc:sldMkLst>
          <pc:docMk/>
          <pc:sldMk cId="1020132902" sldId="1076"/>
        </pc:sldMkLst>
        <pc:graphicFrameChg chg="mod modGraphic">
          <ac:chgData name="Cláudia Naumann" userId="S::naumann_nce.ufrj.br#ext#@cisco.onmicrosoft.com::2c14c15b-0266-4182-83e5-84c7c06e2959" providerId="AD" clId="Web-{A327B71E-14B0-87C0-F946-217FD174571F}" dt="2022-11-16T16:50:06.253" v="1065"/>
          <ac:graphicFrameMkLst>
            <pc:docMk/>
            <pc:sldMk cId="1020132902" sldId="1076"/>
            <ac:graphicFrameMk id="3" creationId="{00000000-0000-0000-0000-000000000000}"/>
          </ac:graphicFrameMkLst>
        </pc:graphicFrameChg>
      </pc:sldChg>
      <pc:sldChg chg="modSp modNotes">
        <pc:chgData name="Cláudia Naumann" userId="S::naumann_nce.ufrj.br#ext#@cisco.onmicrosoft.com::2c14c15b-0266-4182-83e5-84c7c06e2959" providerId="AD" clId="Web-{A327B71E-14B0-87C0-F946-217FD174571F}" dt="2022-11-16T15:01:54.683" v="742" actId="14100"/>
        <pc:sldMkLst>
          <pc:docMk/>
          <pc:sldMk cId="1533465942" sldId="1077"/>
        </pc:sldMkLst>
        <pc:spChg chg="mod">
          <ac:chgData name="Cláudia Naumann" userId="S::naumann_nce.ufrj.br#ext#@cisco.onmicrosoft.com::2c14c15b-0266-4182-83e5-84c7c06e2959" providerId="AD" clId="Web-{A327B71E-14B0-87C0-F946-217FD174571F}" dt="2022-11-16T14:53:34.648" v="638" actId="14100"/>
          <ac:spMkLst>
            <pc:docMk/>
            <pc:sldMk cId="1533465942" sldId="1077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A327B71E-14B0-87C0-F946-217FD174571F}" dt="2022-11-16T15:01:54.683" v="742" actId="14100"/>
          <ac:spMkLst>
            <pc:docMk/>
            <pc:sldMk cId="1533465942" sldId="1077"/>
            <ac:spMk id="5" creationId="{00000000-0000-0000-0000-000000000000}"/>
          </ac:spMkLst>
        </pc:spChg>
      </pc:sldChg>
      <pc:sldChg chg="del">
        <pc:chgData name="Cláudia Naumann" userId="S::naumann_nce.ufrj.br#ext#@cisco.onmicrosoft.com::2c14c15b-0266-4182-83e5-84c7c06e2959" providerId="AD" clId="Web-{A327B71E-14B0-87C0-F946-217FD174571F}" dt="2022-11-16T14:59:33.896" v="709"/>
        <pc:sldMkLst>
          <pc:docMk/>
          <pc:sldMk cId="1130238198" sldId="1078"/>
        </pc:sldMkLst>
      </pc:sldChg>
      <pc:sldChg chg="modSp modNotes">
        <pc:chgData name="Cláudia Naumann" userId="S::naumann_nce.ufrj.br#ext#@cisco.onmicrosoft.com::2c14c15b-0266-4182-83e5-84c7c06e2959" providerId="AD" clId="Web-{A327B71E-14B0-87C0-F946-217FD174571F}" dt="2022-11-16T15:13:01.257" v="954"/>
        <pc:sldMkLst>
          <pc:docMk/>
          <pc:sldMk cId="402946654" sldId="1079"/>
        </pc:sldMkLst>
        <pc:spChg chg="mod">
          <ac:chgData name="Cláudia Naumann" userId="S::naumann_nce.ufrj.br#ext#@cisco.onmicrosoft.com::2c14c15b-0266-4182-83e5-84c7c06e2959" providerId="AD" clId="Web-{A327B71E-14B0-87C0-F946-217FD174571F}" dt="2022-11-16T15:11:26.300" v="873" actId="14100"/>
          <ac:spMkLst>
            <pc:docMk/>
            <pc:sldMk cId="402946654" sldId="1079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A327B71E-14B0-87C0-F946-217FD174571F}" dt="2022-11-16T15:12:52.178" v="947" actId="14100"/>
          <ac:spMkLst>
            <pc:docMk/>
            <pc:sldMk cId="402946654" sldId="1079"/>
            <ac:spMk id="5" creationId="{00000000-0000-0000-0000-000000000000}"/>
          </ac:spMkLst>
        </pc:spChg>
      </pc:sldChg>
      <pc:sldChg chg="del">
        <pc:chgData name="Cláudia Naumann" userId="S::naumann_nce.ufrj.br#ext#@cisco.onmicrosoft.com::2c14c15b-0266-4182-83e5-84c7c06e2959" providerId="AD" clId="Web-{A327B71E-14B0-87C0-F946-217FD174571F}" dt="2022-11-16T15:11:17.580" v="868"/>
        <pc:sldMkLst>
          <pc:docMk/>
          <pc:sldMk cId="1253427370" sldId="1080"/>
        </pc:sldMkLst>
      </pc:sldChg>
    </pc:docChg>
  </pc:docChgLst>
  <pc:docChgLst>
    <pc:chgData name="Brie Nelson" userId="S::brie_elearningdoc.com#ext#@cisco.onmicrosoft.com::712abed6-64c6-4c4c-80f1-14676a42bb74" providerId="AD" clId="Web-{7E785912-AA2D-A526-1279-ED24ED9DDF5E}"/>
    <pc:docChg chg="delSld modSld">
      <pc:chgData name="Brie Nelson" userId="S::brie_elearningdoc.com#ext#@cisco.onmicrosoft.com::712abed6-64c6-4c4c-80f1-14676a42bb74" providerId="AD" clId="Web-{7E785912-AA2D-A526-1279-ED24ED9DDF5E}" dt="2022-11-30T01:02:22.406" v="155"/>
      <pc:docMkLst>
        <pc:docMk/>
      </pc:docMkLst>
      <pc:sldChg chg="modSp">
        <pc:chgData name="Brie Nelson" userId="S::brie_elearningdoc.com#ext#@cisco.onmicrosoft.com::712abed6-64c6-4c4c-80f1-14676a42bb74" providerId="AD" clId="Web-{7E785912-AA2D-A526-1279-ED24ED9DDF5E}" dt="2022-11-30T01:02:22.406" v="155"/>
        <pc:sldMkLst>
          <pc:docMk/>
          <pc:sldMk cId="0" sldId="260"/>
        </pc:sldMkLst>
        <pc:graphicFrameChg chg="mod modGraphic">
          <ac:chgData name="Brie Nelson" userId="S::brie_elearningdoc.com#ext#@cisco.onmicrosoft.com::712abed6-64c6-4c4c-80f1-14676a42bb74" providerId="AD" clId="Web-{7E785912-AA2D-A526-1279-ED24ED9DDF5E}" dt="2022-11-30T01:02:22.406" v="155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addSp modSp">
        <pc:chgData name="Brie Nelson" userId="S::brie_elearningdoc.com#ext#@cisco.onmicrosoft.com::712abed6-64c6-4c4c-80f1-14676a42bb74" providerId="AD" clId="Web-{7E785912-AA2D-A526-1279-ED24ED9DDF5E}" dt="2022-11-30T00:58:27.274" v="85" actId="1076"/>
        <pc:sldMkLst>
          <pc:docMk/>
          <pc:sldMk cId="0" sldId="264"/>
        </pc:sldMkLst>
        <pc:spChg chg="mod">
          <ac:chgData name="Brie Nelson" userId="S::brie_elearningdoc.com#ext#@cisco.onmicrosoft.com::712abed6-64c6-4c4c-80f1-14676a42bb74" providerId="AD" clId="Web-{7E785912-AA2D-A526-1279-ED24ED9DDF5E}" dt="2022-11-30T00:31:58.149" v="16" actId="1076"/>
          <ac:spMkLst>
            <pc:docMk/>
            <pc:sldMk cId="0" sldId="264"/>
            <ac:spMk id="5" creationId="{00000000-0000-0000-0000-000000000000}"/>
          </ac:spMkLst>
        </pc:spChg>
        <pc:picChg chg="add mod">
          <ac:chgData name="Brie Nelson" userId="S::brie_elearningdoc.com#ext#@cisco.onmicrosoft.com::712abed6-64c6-4c4c-80f1-14676a42bb74" providerId="AD" clId="Web-{7E785912-AA2D-A526-1279-ED24ED9DDF5E}" dt="2022-11-30T00:58:27.274" v="85" actId="1076"/>
          <ac:picMkLst>
            <pc:docMk/>
            <pc:sldMk cId="0" sldId="264"/>
            <ac:picMk id="4" creationId="{0F9FDC11-EDC5-7227-CD5A-BFA1FB54DA01}"/>
          </ac:picMkLst>
        </pc:picChg>
      </pc:sldChg>
      <pc:sldChg chg="modSp">
        <pc:chgData name="Brie Nelson" userId="S::brie_elearningdoc.com#ext#@cisco.onmicrosoft.com::712abed6-64c6-4c4c-80f1-14676a42bb74" providerId="AD" clId="Web-{7E785912-AA2D-A526-1279-ED24ED9DDF5E}" dt="2022-11-30T00:38:27.301" v="27" actId="1076"/>
        <pc:sldMkLst>
          <pc:docMk/>
          <pc:sldMk cId="0" sldId="265"/>
        </pc:sldMkLst>
        <pc:spChg chg="mod">
          <ac:chgData name="Brie Nelson" userId="S::brie_elearningdoc.com#ext#@cisco.onmicrosoft.com::712abed6-64c6-4c4c-80f1-14676a42bb74" providerId="AD" clId="Web-{7E785912-AA2D-A526-1279-ED24ED9DDF5E}" dt="2022-11-30T00:38:27.301" v="27" actId="1076"/>
          <ac:spMkLst>
            <pc:docMk/>
            <pc:sldMk cId="0" sldId="265"/>
            <ac:spMk id="5" creationId="{00000000-0000-0000-0000-000000000000}"/>
          </ac:spMkLst>
        </pc:spChg>
      </pc:sldChg>
      <pc:sldChg chg="addSp modSp">
        <pc:chgData name="Brie Nelson" userId="S::brie_elearningdoc.com#ext#@cisco.onmicrosoft.com::712abed6-64c6-4c4c-80f1-14676a42bb74" providerId="AD" clId="Web-{7E785912-AA2D-A526-1279-ED24ED9DDF5E}" dt="2022-11-30T01:00:54.013" v="88" actId="1076"/>
        <pc:sldMkLst>
          <pc:docMk/>
          <pc:sldMk cId="0" sldId="268"/>
        </pc:sldMkLst>
        <pc:picChg chg="add mod">
          <ac:chgData name="Brie Nelson" userId="S::brie_elearningdoc.com#ext#@cisco.onmicrosoft.com::712abed6-64c6-4c4c-80f1-14676a42bb74" providerId="AD" clId="Web-{7E785912-AA2D-A526-1279-ED24ED9DDF5E}" dt="2022-11-30T01:00:54.013" v="88" actId="1076"/>
          <ac:picMkLst>
            <pc:docMk/>
            <pc:sldMk cId="0" sldId="268"/>
            <ac:picMk id="4" creationId="{F050A666-3185-D0EF-AFA6-6288477999DD}"/>
          </ac:picMkLst>
        </pc:picChg>
      </pc:sldChg>
      <pc:sldChg chg="addSp modSp">
        <pc:chgData name="Brie Nelson" userId="S::brie_elearningdoc.com#ext#@cisco.onmicrosoft.com::712abed6-64c6-4c4c-80f1-14676a42bb74" providerId="AD" clId="Web-{7E785912-AA2D-A526-1279-ED24ED9DDF5E}" dt="2022-11-30T01:01:33.904" v="91" actId="1076"/>
        <pc:sldMkLst>
          <pc:docMk/>
          <pc:sldMk cId="0" sldId="269"/>
        </pc:sldMkLst>
        <pc:picChg chg="add mod">
          <ac:chgData name="Brie Nelson" userId="S::brie_elearningdoc.com#ext#@cisco.onmicrosoft.com::712abed6-64c6-4c4c-80f1-14676a42bb74" providerId="AD" clId="Web-{7E785912-AA2D-A526-1279-ED24ED9DDF5E}" dt="2022-11-30T01:01:33.904" v="91" actId="1076"/>
          <ac:picMkLst>
            <pc:docMk/>
            <pc:sldMk cId="0" sldId="269"/>
            <ac:picMk id="4" creationId="{2A431387-C290-00F9-A740-29B7D017E4FB}"/>
          </ac:picMkLst>
        </pc:picChg>
      </pc:sldChg>
      <pc:sldChg chg="modSp">
        <pc:chgData name="Brie Nelson" userId="S::brie_elearningdoc.com#ext#@cisco.onmicrosoft.com::712abed6-64c6-4c4c-80f1-14676a42bb74" providerId="AD" clId="Web-{7E785912-AA2D-A526-1279-ED24ED9DDF5E}" dt="2022-11-30T00:50:24.603" v="60" actId="1076"/>
        <pc:sldMkLst>
          <pc:docMk/>
          <pc:sldMk cId="0" sldId="272"/>
        </pc:sldMkLst>
        <pc:spChg chg="mod">
          <ac:chgData name="Brie Nelson" userId="S::brie_elearningdoc.com#ext#@cisco.onmicrosoft.com::712abed6-64c6-4c4c-80f1-14676a42bb74" providerId="AD" clId="Web-{7E785912-AA2D-A526-1279-ED24ED9DDF5E}" dt="2022-11-30T00:50:24.603" v="60" actId="1076"/>
          <ac:spMkLst>
            <pc:docMk/>
            <pc:sldMk cId="0" sldId="272"/>
            <ac:spMk id="5" creationId="{00000000-0000-0000-0000-000000000000}"/>
          </ac:spMkLst>
        </pc:spChg>
      </pc:sldChg>
      <pc:sldChg chg="del">
        <pc:chgData name="Brie Nelson" userId="S::brie_elearningdoc.com#ext#@cisco.onmicrosoft.com::712abed6-64c6-4c4c-80f1-14676a42bb74" providerId="AD" clId="Web-{7E785912-AA2D-A526-1279-ED24ED9DDF5E}" dt="2022-11-30T00:57:22.475" v="80"/>
        <pc:sldMkLst>
          <pc:docMk/>
          <pc:sldMk cId="0" sldId="273"/>
        </pc:sldMkLst>
      </pc:sldChg>
      <pc:sldChg chg="modSp">
        <pc:chgData name="Brie Nelson" userId="S::brie_elearningdoc.com#ext#@cisco.onmicrosoft.com::712abed6-64c6-4c4c-80f1-14676a42bb74" providerId="AD" clId="Web-{7E785912-AA2D-A526-1279-ED24ED9DDF5E}" dt="2022-11-30T00:45:49.533" v="41" actId="1076"/>
        <pc:sldMkLst>
          <pc:docMk/>
          <pc:sldMk cId="1533465942" sldId="1077"/>
        </pc:sldMkLst>
        <pc:spChg chg="mod">
          <ac:chgData name="Brie Nelson" userId="S::brie_elearningdoc.com#ext#@cisco.onmicrosoft.com::712abed6-64c6-4c4c-80f1-14676a42bb74" providerId="AD" clId="Web-{7E785912-AA2D-A526-1279-ED24ED9DDF5E}" dt="2022-11-30T00:45:49.533" v="41" actId="1076"/>
          <ac:spMkLst>
            <pc:docMk/>
            <pc:sldMk cId="1533465942" sldId="1077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7E785912-AA2D-A526-1279-ED24ED9DDF5E}" dt="2022-11-30T00:57:14.084" v="79" actId="1076"/>
        <pc:sldMkLst>
          <pc:docMk/>
          <pc:sldMk cId="402946654" sldId="1079"/>
        </pc:sldMkLst>
        <pc:spChg chg="mod">
          <ac:chgData name="Brie Nelson" userId="S::brie_elearningdoc.com#ext#@cisco.onmicrosoft.com::712abed6-64c6-4c4c-80f1-14676a42bb74" providerId="AD" clId="Web-{7E785912-AA2D-A526-1279-ED24ED9DDF5E}" dt="2022-11-30T00:57:14.084" v="79" actId="1076"/>
          <ac:spMkLst>
            <pc:docMk/>
            <pc:sldMk cId="402946654" sldId="107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999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 </a:t>
            </a:r>
            <a:r>
              <a:rPr lang="pt-BR" dirty="0"/>
              <a:t>
Módulo 7: A Camada de Acesso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/>
              <a:t>7: A Camada de Acesso 
7.1: Encapsulamento e o Quadro Ethernet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/>
              <a:t>7: A Camada de Acesso 
7.1: Encapsulamento e o Quadro Ethernet 
7.1.1: Vídeo - Os Campos do Quadro Ethernet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/>
              <a:t>7: A Camada de Acesso 
7.1: Encapsulamento e o Quadro Ethernet 
7.1.2: Encapsulamento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7: A Camada de Acesso 
7.1: Encapsulamento e o Quadro Ethernet 
7.1.2: Encapsulamento (Cont.)</a:t>
            </a:r>
          </a:p>
          <a:p>
            <a:pPr rtl="0"/>
            <a:r>
              <a:rPr lang="pt-BR" dirty="0"/>
              <a:t>7.1.2: Verifique sua Compreensão - Encapsulamento e o  Quadro Ethernet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7246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/>
              <a:t>7: A Camada de Acesso 
7.2: A Camada de Acesso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/>
              <a:t>7: A Camada de Acesso 
7.2: A Camada de Acesso 
7.2.1: Vídeo - Switches Ethernet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7: A Camada de Acesso 
7.2: A Camada de Acesso 
7.2.2: Vídeo - Tabelas de Endereços MAC</a:t>
            </a:r>
          </a:p>
          <a:p>
            <a:pPr rtl="0"/>
            <a:r>
              <a:rPr lang="pt-BR" dirty="0"/>
              <a:t>7.2.3: Verifique a sua Compreensão - A Camada de Acesso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/>
              <a:t>7: A Camada de Acesso 
7.3: Resumo - A Camada de Acesso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7: A Camada de Acesso 
7.3: Resumo da Camada de Acesso 
7.3.1: O que Aprendi Neste Módulo?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7: A Camada de Acesso 
7.3: Resumo da Camada de Acesso 
7.3.1: O que Aprendi Neste Módulo?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605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>
                <a:solidFill>
                  <a:prstClr val="black"/>
                </a:solidFill>
              </a:rPr>
              <a:pPr/>
              <a:t>20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pt-BR" sz="1200" dirty="0">
                <a:latin typeface="Arial"/>
                <a:ea typeface="ＭＳ Ｐゴシック"/>
              </a:rPr>
              <a:t>Módulo 7: 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pt-BR" dirty="0">
                <a:latin typeface="Arial" charset="0"/>
              </a:rPr>
              <a:t>Novos Termos e Comandos</a:t>
            </a:r>
          </a:p>
        </p:txBody>
      </p:sp>
    </p:spTree>
    <p:extLst>
      <p:ext uri="{BB962C8B-B14F-4D97-AF65-F5344CB8AC3E}">
        <p14:creationId xmlns:p14="http://schemas.microsoft.com/office/powerpoint/2010/main" val="41560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10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</a:t>
            </a:r>
            <a:r>
              <a:rPr lang="pt-BR" dirty="0"/>
              <a:t>
Módulo 7: A Camada de Acesso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8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e/ou suas afiliadas. Todos os direitos reservados.   Documento confidencial da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36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200" dirty="0"/>
          </a:p>
        </p:txBody>
      </p:sp>
      <p:pic>
        <p:nvPicPr>
          <p:cNvPr id="4" name="Image 0" descr="C:/Users/ahungerf/git/netacad-vudu/src/pptx/assets/Cisco_logo.png"/>
          <p:cNvPicPr>
            <a:picLocks noChangeAspect="1"/>
          </p:cNvPicPr>
          <p:nvPr/>
        </p:nvPicPr>
        <p:blipFill>
          <a:blip r:embed="rId3"/>
          <a:srcRect t="-33333" b="-33333"/>
          <a:stretch/>
        </p:blipFill>
        <p:spPr>
          <a:xfrm>
            <a:off x="457200" y="2571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_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257175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42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200" dirty="0"/>
          </a:p>
        </p:txBody>
      </p:sp>
      <p:pic>
        <p:nvPicPr>
          <p:cNvPr id="4" name="Image 0" descr="C:/Users/ahungerf/git/netacad-vudu/src/pptx/assets/Cisco_logo.png"/>
          <p:cNvPicPr>
            <a:picLocks noChangeAspect="1"/>
          </p:cNvPicPr>
          <p:nvPr/>
        </p:nvPicPr>
        <p:blipFill>
          <a:blip r:embed="rId3"/>
          <a:srcRect t="-33333" b="-33333"/>
          <a:stretch/>
        </p:blipFill>
        <p:spPr>
          <a:xfrm>
            <a:off x="457200" y="2571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_INTR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600" dirty="0"/>
          </a:p>
        </p:txBody>
      </p:sp>
      <p:sp>
        <p:nvSpPr>
          <p:cNvPr id="3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4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9150"/>
            <a:ext cx="365760" cy="18288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">
    <p:bg>
      <p:bgPr>
        <a:solidFill>
          <a:srgbClr val="00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4600" dirty="0"/>
          </a:p>
        </p:txBody>
      </p:sp>
      <p:sp>
        <p:nvSpPr>
          <p:cNvPr id="3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4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rcRect t="-16667" b="-16667"/>
          <a:stretch/>
        </p:blipFill>
        <p:spPr>
          <a:xfrm>
            <a:off x="457200" y="4629150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U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22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600" dirty="0"/>
          </a:p>
        </p:txBody>
      </p:sp>
      <p:sp>
        <p:nvSpPr>
          <p:cNvPr id="4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5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9150"/>
            <a:ext cx="365760" cy="18288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e/ou suas afiliadas. Todos os direitos reservados.   Documento confidencial da Cisco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360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7: A Camada de Acesso</a:t>
            </a:r>
          </a:p>
        </p:txBody>
      </p:sp>
      <p:sp>
        <p:nvSpPr>
          <p:cNvPr id="3" name="Text 1"/>
          <p:cNvSpPr/>
          <p:nvPr/>
        </p:nvSpPr>
        <p:spPr>
          <a:xfrm>
            <a:off x="457200" y="3343275"/>
            <a:ext cx="3657600" cy="429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0"/>
            <a:r>
              <a:rPr lang="pt-BR" sz="2000" dirty="0">
                <a:solidFill>
                  <a:srgbClr val="CEE8C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Material do Instrutor</a:t>
            </a:r>
          </a:p>
        </p:txBody>
      </p:sp>
      <p:sp>
        <p:nvSpPr>
          <p:cNvPr id="4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752606"/>
            <a:ext cx="8229600" cy="1470727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7.1 Encapsulamento e o Quadro Ethernet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10</a:t>
            </a:fld>
            <a:endParaRPr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Encapsulamento e o Quadro Ethernet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29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Vídeo - Os Campos do Quadro Ethernet</a:t>
            </a:r>
          </a:p>
        </p:txBody>
      </p:sp>
      <p:sp>
        <p:nvSpPr>
          <p:cNvPr id="5" name="Text 2"/>
          <p:cNvSpPr/>
          <p:nvPr/>
        </p:nvSpPr>
        <p:spPr>
          <a:xfrm>
            <a:off x="458391" y="914400"/>
            <a:ext cx="8229600" cy="170910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1400" dirty="0">
                <a:latin typeface="Arial"/>
                <a:ea typeface="+mn-lt"/>
                <a:cs typeface="+mn-lt"/>
              </a:rPr>
              <a:t>Neste vídeo, você aprenderá que:</a:t>
            </a:r>
          </a:p>
          <a:p>
            <a:endParaRPr lang="en-US" sz="1400" dirty="0">
              <a:latin typeface="Arial"/>
              <a:cs typeface="Calibri"/>
            </a:endParaRP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Ethernet é a tecnologia mais usada em redes locais. 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Os dispositivos usam um NIC (Network Interface Card, placa de interface de rede) Ethernet para acessar a LAN Ethernet. 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Cada NIC Ethernet tem um endereço único incorporado permanentemente à placa que é conhecido como endereço MAC (Media Access Control). 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endereço MAC da origem e do destino são campos em um quadro Ethernet.</a:t>
            </a:r>
          </a:p>
          <a:p>
            <a:pPr marL="285750" indent="-285750">
              <a:lnSpc>
                <a:spcPts val="2000"/>
              </a:lnSpc>
              <a:buFont typeface="Arial"/>
              <a:buChar char="•"/>
            </a:pPr>
            <a:endParaRPr lang="en-US" sz="1400" dirty="0">
              <a:latin typeface="Arial"/>
              <a:cs typeface="Calibri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11</a:t>
            </a:fld>
            <a:endParaRPr b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Encapsulamento e o Quadro Ethernet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968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Encapsulamento</a:t>
            </a:r>
          </a:p>
        </p:txBody>
      </p:sp>
      <p:sp>
        <p:nvSpPr>
          <p:cNvPr id="5" name="Text 2"/>
          <p:cNvSpPr/>
          <p:nvPr/>
        </p:nvSpPr>
        <p:spPr>
          <a:xfrm>
            <a:off x="438547" y="888521"/>
            <a:ext cx="8272732" cy="314324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Ao enviar uma carta, o remetente utiliza um formato aceito para garantir que o destinatário receba e compreenda a carta.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Da mesma forma, a mensagem enviada por uma rede de computadores segue regras específicas de formato para que seja entregue e processada.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processo de colocar um formato de mensagem (a carta) em outro formato de mensagem (o envelope) é chamado encapsulamento.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desencapsulamento ocorre quando o processo é invertido pelo destinatário e a carta é retirada do envelope.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Assim como uma carta é encapsulada em um envelope para entrega, as mensagens de computador também são.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12</a:t>
            </a:fld>
            <a:endParaRPr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Encapsulamento e o Quadro Ethernet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8603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Encapsulamento Ethernet</a:t>
            </a:r>
            <a:r>
              <a:rPr lang="pt-BR">
                <a:latin typeface="Arial"/>
                <a:cs typeface="Arial"/>
              </a:rPr>
              <a:t> (cont.)</a:t>
            </a:r>
          </a:p>
        </p:txBody>
      </p:sp>
      <p:sp>
        <p:nvSpPr>
          <p:cNvPr id="5" name="Text 2"/>
          <p:cNvSpPr/>
          <p:nvPr/>
        </p:nvSpPr>
        <p:spPr>
          <a:xfrm>
            <a:off x="462359" y="846154"/>
            <a:ext cx="8229600" cy="355300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Um formato específico, chamado de quadro (frame), encapsula cada mensagem de computador antes de enviá-la pela rede.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Um quadro atua como um envelope, ele fornece o endereço do destino desejado e o endereço do host de origem.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tipo de mensagem enviada e o canal pelo qual ela é comunicada determinam o formato e o conteúdo de um quadro.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As mensagens que não são formatadas corretamente não são entregues ao host destino com êxito, nem processadas por ele.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Internet Protocol (IP) é um protocolo com uma função semelhante ao exemplo do envelope.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IP é responsável por enviar uma mensagem da origem para o destino através de uma ou mais redes.</a:t>
            </a:r>
          </a:p>
          <a:p>
            <a:pPr marL="285750" indent="-285750">
              <a:buFont typeface="Arial,Sans-Serif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1400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Arial"/>
            </a:endParaRPr>
          </a:p>
          <a:p>
            <a:endParaRPr lang="en-US" sz="1400" dirty="0">
              <a:latin typeface="Arial"/>
              <a:ea typeface="+mn-lt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13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53346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7.2 A camada de Acesso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14</a:t>
            </a:fld>
            <a:endParaRPr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Camada de Acesso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075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Vídeo - Switches Ethernet </a:t>
            </a:r>
          </a:p>
        </p:txBody>
      </p:sp>
      <p:sp>
        <p:nvSpPr>
          <p:cNvPr id="5" name="Text 2"/>
          <p:cNvSpPr/>
          <p:nvPr/>
        </p:nvSpPr>
        <p:spPr>
          <a:xfrm>
            <a:off x="457200" y="956239"/>
            <a:ext cx="8229600" cy="40436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>
              <a:lnSpc>
                <a:spcPts val="2000"/>
              </a:lnSpc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Neste vídeo, veremos como os switches Ethernet funcionam.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15</a:t>
            </a:fld>
            <a:endParaRPr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Camada de Acesso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968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Vídeo - Tabelas de Endereços  MAC</a:t>
            </a:r>
          </a:p>
        </p:txBody>
      </p:sp>
      <p:sp>
        <p:nvSpPr>
          <p:cNvPr id="5" name="Text 2"/>
          <p:cNvSpPr/>
          <p:nvPr/>
        </p:nvSpPr>
        <p:spPr>
          <a:xfrm>
            <a:off x="457200" y="1019596"/>
            <a:ext cx="8229600" cy="33966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>
              <a:lnSpc>
                <a:spcPts val="2000"/>
              </a:lnSpc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Neste vídeo veremos como um switch constrói sua tabela de endereços MAC.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16</a:t>
            </a:fld>
            <a:endParaRPr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835735"/>
            <a:ext cx="8229600" cy="1656844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7.3 Resumo da Camada de Acesso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17</a:t>
            </a:fld>
            <a:endParaRPr b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Resumo: Camada de Acesso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968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Aprendi Neste Módulo?</a:t>
            </a:r>
          </a:p>
        </p:txBody>
      </p:sp>
      <p:sp>
        <p:nvSpPr>
          <p:cNvPr id="5" name="Text 2"/>
          <p:cNvSpPr/>
          <p:nvPr/>
        </p:nvSpPr>
        <p:spPr>
          <a:xfrm>
            <a:off x="249349" y="776033"/>
            <a:ext cx="8783814" cy="383336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 processo de colocar um formato de mensagem dentro de outro formato de mensagem é chamado de encapsulamento.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 desencapsulamento ocorre quando o processo é invertido pelo destinatário e a carta é retirada do envelope.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As mensagens de computador são encapsuladas da mesma forma que um envelope encapsula uma carta para entrega.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Uma mensagem enviada por uma rede de computadores segue regras específicas de formato para que seja entregue e processada.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Os padrões do protocolo Ethernet definem muitos aspectos da comunicação de rede, como o formato e o tamanho do quadro, o tempo e a codificação.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 formato dos quadros Ethernet especifica a localização dos endereços MAC de destino e de origem e informações adicionais, incluindo preâmbulo para sequenciamento e temporização, início do delimitador de quadro, comprimento e tipo de quadro e sequência de verificação de quadro para detectar erros de transmissão.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A camada de acesso é a parte da rede na qual as pessoas obtêm acesso a outros hosts e compartilham arquivos e impressoras.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A camada de acesso fornece a primeira linha de dispositivos de rede que conectam os hosts à rede Ethernet cabeada.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Cada host pode se conectar diretamente a um dispositivo de rede da camada de acesso usando um cabo Ethernet.</a:t>
            </a:r>
            <a:r>
              <a:rPr lang="pt-BR" sz="1400" dirty="0">
                <a:latin typeface="Arial"/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18</a:t>
            </a:fld>
            <a:endParaRPr b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Resumo: Camada de Acesso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3994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O que Aprendi Neste Módulo?</a:t>
            </a:r>
            <a:r>
              <a:rPr lang="pt-BR" dirty="0">
                <a:latin typeface="Arial"/>
                <a:cs typeface="Arial"/>
              </a:rPr>
              <a:t> (Cont.)</a:t>
            </a:r>
          </a:p>
        </p:txBody>
      </p:sp>
      <p:sp>
        <p:nvSpPr>
          <p:cNvPr id="5" name="Text 2"/>
          <p:cNvSpPr/>
          <p:nvPr/>
        </p:nvSpPr>
        <p:spPr>
          <a:xfrm>
            <a:off x="295672" y="769235"/>
            <a:ext cx="8563873" cy="359613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 camada 2 usa um dispositivo chamado switch Ethernet.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Quando um host envia uma mensagem para outro host conectado à mesma rede comutada, o switch aceita e decodifica os quadros para ler a parte do endereço MAC da mensagem.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Uma tabela no switch, chamada de tabela de endereços MAC, contém uma lista de todas as portas ativas e dos endereços MAC de host conectados a elas.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Quando uma mensagem é enviada entre hosts, o switch verifica se o endereço MAC de destino está na tabela.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Se estiver, o switch criará uma conexão temporária, chamada de circuito, entre as portas de origem e de destino.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Os switches Ethernet também permitem o envio e o recebimento de quadros no mesmo cabo Ethernet simultaneamente.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Isso melhora o desempenho da rede eliminando colisões.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Um switch cria a tabela de endereços MAC examinando o endereço MAC de origem de cada quadro enviado entre hosts.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Quando um novo host envia uma mensagem ou responde a uma mensagem inundada, o switch descobre imediatamente o endereço MAC e a porta à qual ele está conectado.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 tabela é atualizada toda vez que um novo endereço MAC de origem é lido pelo switch.</a:t>
            </a:r>
          </a:p>
          <a:p>
            <a:pPr marL="285750" indent="-285750">
              <a:buFont typeface="Arial,Sans-Serif"/>
              <a:buChar char="•"/>
            </a:pPr>
            <a:endParaRPr lang="en-US" sz="1400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19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40294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Materiais do Instrutor - Guia de Planejamento do Módulo 7</a:t>
            </a:r>
          </a:p>
        </p:txBody>
      </p:sp>
      <p:sp>
        <p:nvSpPr>
          <p:cNvPr id="3" name="Text 1"/>
          <p:cNvSpPr/>
          <p:nvPr/>
        </p:nvSpPr>
        <p:spPr>
          <a:xfrm>
            <a:off x="9624" y="476450"/>
            <a:ext cx="8524775" cy="462915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5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Esta apresentação de PowerPoint é dividida em duas partes:</a:t>
            </a:r>
          </a:p>
          <a:p>
            <a:pPr marL="169545" marR="0" lvl="0" indent="-169545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5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Guia de planejamento do Instrutor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Informações para ajudá-lo a se familiarizar com o módulo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Material didático</a:t>
            </a:r>
          </a:p>
          <a:p>
            <a:pPr marL="169545" marR="0" lvl="0" indent="-169545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5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Apresentação para aulas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Slides opcionais que você pode usar em sala de aula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Começa no slide # 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</a:rPr>
              <a:t>8</a:t>
            </a:r>
          </a:p>
          <a:p>
            <a:pPr marL="142875" marR="0" lvl="1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tabLst/>
              <a:defRPr/>
            </a:pP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42875" marR="0" lvl="1" indent="0" algn="ctr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Observação</a:t>
            </a:r>
            <a:r>
              <a:rPr kumimoji="0" lang="pt-BR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: Remova o Guia de planejamento desta apresentação antes de compartilhar com outra pessoa.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</a:t>
            </a:fld>
            <a:endParaRPr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9025"/>
            <a:ext cx="9144000" cy="757551"/>
          </a:xfrm>
        </p:spPr>
        <p:txBody>
          <a:bodyPr/>
          <a:lstStyle/>
          <a:p>
            <a:pPr rtl="0" eaLnBrk="1" hangingPunct="1"/>
            <a:r>
              <a:rPr lang="pt-BR" sz="1600" dirty="0">
                <a:latin typeface="Arial"/>
                <a:ea typeface="ＭＳ Ｐゴシック"/>
              </a:rPr>
              <a:t>Módulo 7: </a:t>
            </a:r>
            <a:br>
              <a:rPr lang="en-US" dirty="0">
                <a:latin typeface="Arial" charset="0"/>
              </a:rPr>
            </a:br>
            <a:r>
              <a:rPr lang="pt-BR" sz="2200" dirty="0">
                <a:latin typeface="Arial"/>
                <a:ea typeface="ＭＳ Ｐゴシック"/>
              </a:rPr>
              <a:t>Novos Termos e Comandos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452929"/>
              </p:ext>
            </p:extLst>
          </p:nvPr>
        </p:nvGraphicFramePr>
        <p:xfrm>
          <a:off x="1058863" y="1131888"/>
          <a:ext cx="1993883" cy="56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3883">
                  <a:extLst>
                    <a:ext uri="{9D8B030D-6E8A-4147-A177-3AD203B41FA5}">
                      <a16:colId xmlns:a16="http://schemas.microsoft.com/office/drawing/2014/main" val="273109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2720" indent="-172720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dirty="0">
                          <a:solidFill>
                            <a:srgbClr val="000000"/>
                          </a:solidFill>
                          <a:latin typeface="+mn-lt"/>
                        </a:rPr>
                        <a:t>Quadro Ethernet</a:t>
                      </a:r>
                    </a:p>
                    <a:p>
                      <a:pPr marL="172720" lvl="0" indent="-172720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dirty="0">
                          <a:solidFill>
                            <a:srgbClr val="000000"/>
                          </a:solidFill>
                          <a:latin typeface="+mn-lt"/>
                        </a:rPr>
                        <a:t>Desencapsulamento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13290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Esperar Neste Módulo</a:t>
            </a:r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8859186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Para facilitar o aprendizado, os seguintes recursos da interface do usuário podem ser incluídos neste módulo:</a:t>
            </a: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A739AB-83E7-3356-BA00-BC3B68876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943458"/>
              </p:ext>
            </p:extLst>
          </p:nvPr>
        </p:nvGraphicFramePr>
        <p:xfrm>
          <a:off x="218534" y="877460"/>
          <a:ext cx="8722268" cy="360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639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55629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personagem virtual, representando um especialista no assunto, acrescenta informações contextuais adicionais às habilidades que os alunos aprenderam e os ajuda a ligar os pontos, fazendo perguntas de reflexão aberta.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02380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Animações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Expor os alunos a novas competências e conceitos.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Vídeos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Exponha os alunos a novas habilidades e conceitos.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Verifique seu entendimento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Atividades Interativas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variedade de formatos para ajudar os alunos a avaliar a compreensão do conteúdo.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Verificador de Sintaxe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Pequenas simulações que expõem os alunos à linha de comando da Cisco para praticar habilidades de configuração.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 do PT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Atividades de simulação e modelagem projetadas para explorar, adquirir, reforçar e expandir habilidades.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</a:t>
            </a:fld>
            <a:endParaRPr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Esperar Neste Módulo (Cont.)</a:t>
            </a:r>
          </a:p>
        </p:txBody>
      </p:sp>
      <p:sp>
        <p:nvSpPr>
          <p:cNvPr id="3" name="Text 1"/>
          <p:cNvSpPr/>
          <p:nvPr/>
        </p:nvSpPr>
        <p:spPr>
          <a:xfrm>
            <a:off x="-1" y="457200"/>
            <a:ext cx="8811491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Para facilitar o aprendizado, os seguintes recursos da interface do usuário podem ser incluídos neste módulo:</a:t>
            </a: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BDC3A2-25BF-088E-7180-9A2D59018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145997"/>
              </p:ext>
            </p:extLst>
          </p:nvPr>
        </p:nvGraphicFramePr>
        <p:xfrm>
          <a:off x="375270" y="1139190"/>
          <a:ext cx="831153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366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205164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Laboratórios Práticos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Laboratórios projetados para trabalhar com equipamentos físicos.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Autoavaliações que integram conceitos e habilidades aprendidas ao longo da série de tópicos apresentados no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Resumo do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Recapitula brevemente o conteúdo do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4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22695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-1"/>
            <a:ext cx="9144000" cy="3753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Verifique seu Entendimento</a:t>
            </a:r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31E8D1AB-6919-3FF9-F586-59A9DEAF6AD3}"/>
              </a:ext>
            </a:extLst>
          </p:cNvPr>
          <p:cNvSpPr txBox="1">
            <a:spLocks noChangeArrowheads="1"/>
          </p:cNvSpPr>
          <p:nvPr/>
        </p:nvSpPr>
        <p:spPr>
          <a:xfrm>
            <a:off x="145357" y="965201"/>
            <a:ext cx="8878570" cy="36437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ct val="30000"/>
              </a:spcBef>
            </a:pP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As atividades "Verifique sua compreensão" são projetadas para permitir que os alunos determinem rapidamente se entendem o conteúdo e podem prosseguir ou se precisam revisar. </a:t>
            </a:r>
          </a:p>
          <a:p>
            <a:pPr rtl="0">
              <a:spcBef>
                <a:spcPct val="30000"/>
              </a:spcBef>
            </a:pP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Verifique se suas atividades de compreensão </a:t>
            </a:r>
            <a:r>
              <a:rPr lang="pt-BR" sz="1500" b="1" i="1"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afetam as notas do aluno.</a:t>
            </a:r>
          </a:p>
          <a:p>
            <a:pPr rtl="0">
              <a:spcBef>
                <a:spcPct val="30000"/>
              </a:spcBef>
            </a:pP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Não há slides separados para essas atividades no PPT. Elas estão listadas na área de anotações do slide que aparece antes dessas atividades.</a:t>
            </a:r>
          </a:p>
          <a:p>
            <a:pPr marL="0" indent="0">
              <a:spcBef>
                <a:spcPct val="30000"/>
              </a:spcBef>
              <a:buFont typeface="Arial" pitchFamily="34" charset="0"/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5</a:t>
            </a:fld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7: Atividades</a:t>
            </a: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188AF34-F17D-65FE-91B6-733B90851DC8}"/>
              </a:ext>
            </a:extLst>
          </p:cNvPr>
          <p:cNvSpPr txBox="1">
            <a:spLocks noChangeArrowheads="1"/>
          </p:cNvSpPr>
          <p:nvPr/>
        </p:nvSpPr>
        <p:spPr>
          <a:xfrm>
            <a:off x="136631" y="435393"/>
            <a:ext cx="8695135" cy="34841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ct val="30000"/>
              </a:spcBef>
              <a:buFont typeface="Arial" pitchFamily="34" charset="0"/>
              <a:buNone/>
            </a:pPr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Quais atividades estão associadas a este módulo?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064EF4-EE2B-342C-EA9E-699582F38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60627"/>
              </p:ext>
            </p:extLst>
          </p:nvPr>
        </p:nvGraphicFramePr>
        <p:xfrm>
          <a:off x="332072" y="843169"/>
          <a:ext cx="8479856" cy="3609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85">
                  <a:extLst>
                    <a:ext uri="{9D8B030D-6E8A-4147-A177-3AD203B41FA5}">
                      <a16:colId xmlns:a16="http://schemas.microsoft.com/office/drawing/2014/main" val="314965042"/>
                    </a:ext>
                  </a:extLst>
                </a:gridCol>
                <a:gridCol w="1576099">
                  <a:extLst>
                    <a:ext uri="{9D8B030D-6E8A-4147-A177-3AD203B41FA5}">
                      <a16:colId xmlns:a16="http://schemas.microsoft.com/office/drawing/2014/main" val="1540795028"/>
                    </a:ext>
                  </a:extLst>
                </a:gridCol>
                <a:gridCol w="4158113">
                  <a:extLst>
                    <a:ext uri="{9D8B030D-6E8A-4147-A177-3AD203B41FA5}">
                      <a16:colId xmlns:a16="http://schemas.microsoft.com/office/drawing/2014/main" val="2968452238"/>
                    </a:ext>
                  </a:extLst>
                </a:gridCol>
                <a:gridCol w="1698859">
                  <a:extLst>
                    <a:ext uri="{9D8B030D-6E8A-4147-A177-3AD203B41FA5}">
                      <a16:colId xmlns:a16="http://schemas.microsoft.com/office/drawing/2014/main" val="28622604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 da página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da Atividade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Opcional?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7.1.1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Vídeo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Vídeo - Os campos do quadro Ethernet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83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7.1.2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Animação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>
                          <a:latin typeface="Arial"/>
                        </a:rPr>
                        <a:t>Encapsulamento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9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7.1.3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Verifique a Sua  Compreensão﻿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Verifique sua compreensão - Encapsulamento e o  quadro Ethernet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3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7.2.1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Vídeo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Vídeo - Switches Ethernet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99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7.2.2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Vídeo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Vídeo - Tabelas de endereços  MAC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91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7.2.3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Verifique seu entendimento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Verifique a sua compreensão - A camada de acesso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8481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7.3.2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Avatar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Webster - Perguntas de Reflexão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77027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7.3.3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Questionário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Quiz sobre a Camada de Acesso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pt-BR" sz="1400" dirty="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547376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6</a:t>
            </a:fld>
            <a:endParaRPr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7: Práticas Recomendadas</a:t>
            </a:r>
          </a:p>
        </p:txBody>
      </p:sp>
      <p:sp>
        <p:nvSpPr>
          <p:cNvPr id="3" name="Text 1"/>
          <p:cNvSpPr/>
          <p:nvPr/>
        </p:nvSpPr>
        <p:spPr>
          <a:xfrm>
            <a:off x="277085" y="447964"/>
            <a:ext cx="8229600" cy="462915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marR="0" lvl="0" indent="0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Antes de ensinar o Módulo 7, o instrutor deve:</a:t>
            </a:r>
          </a:p>
          <a:p>
            <a:pPr marL="169545" marR="0" lvl="0" indent="-169545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Revise as atividades e avaliações para este módulo.</a:t>
            </a:r>
          </a:p>
          <a:p>
            <a:pPr marL="626745" lvl="1" indent="-169545" defTabSz="684213" rtl="0" fontAlgn="base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Exame do Grupo do Módulo de Acesso à Rede (Módulos 5-7)</a:t>
            </a:r>
          </a:p>
          <a:p>
            <a:pPr marL="169545" marR="0" lvl="0" indent="-169545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Tente incluir o máximo de perguntas possível para manter os alunos envolvidos durante a apresentação em sala de aula.</a:t>
            </a:r>
          </a:p>
          <a:p>
            <a:pPr marL="0" marR="0" lvl="0" indent="0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Tópico 7.1</a:t>
            </a:r>
          </a:p>
          <a:p>
            <a:pPr marL="358775" lvl="1" indent="-215900" defTabSz="684213" rtl="0" fontAlgn="base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Peça à turma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</a:rPr>
              <a:t> que assista ao Vídeo 7.1.1 para aprender sobre os campos do Quadro Ethernet.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Explique o que é encapsulamento e ilustre com exemplos.</a:t>
            </a:r>
          </a:p>
          <a:p>
            <a:pPr marL="142875" marR="0" lvl="1" algn="l" defTabSz="6842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tabLst/>
              <a:defRPr/>
            </a:pPr>
            <a:endParaRPr lang="en-US" altLang="ja-JP" sz="200" dirty="0">
              <a:latin typeface="Arial"/>
              <a:ea typeface="ＭＳ Ｐゴシック"/>
              <a:cs typeface="Arial"/>
            </a:endParaRPr>
          </a:p>
          <a:p>
            <a:pPr indent="-314325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Tópico 7.2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Font typeface="Arial,Sans-Serif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Peça à classe para assistir ao Vídeo 7.2.1 para aprender sobre switches Ethernet. Traga para a aula um switch Ethernet para ilustrar a apresentação.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Font typeface="Arial,Sans-Serif"/>
              <a:buChar char="•"/>
              <a:defRPr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Peça à turma para assistir ao Vídeo 7.2.2 sobre tabelas de endereços MAC.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7</a:t>
            </a:fld>
            <a:endParaRPr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rtl="0">
              <a:buNone/>
            </a:pPr>
            <a:r>
              <a:rPr lang="pt-BR" sz="420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7: A Camada de Acesso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Objetivos do Módulo</a:t>
            </a: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188AF34-F17D-65FE-91B6-733B90851DC8}"/>
              </a:ext>
            </a:extLst>
          </p:cNvPr>
          <p:cNvSpPr txBox="1">
            <a:spLocks noChangeArrowheads="1"/>
          </p:cNvSpPr>
          <p:nvPr/>
        </p:nvSpPr>
        <p:spPr>
          <a:xfrm>
            <a:off x="116793" y="565183"/>
            <a:ext cx="8695135" cy="58338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ct val="30000"/>
              </a:spcBef>
              <a:buNone/>
            </a:pPr>
            <a:r>
              <a:rPr lang="pt-BR" sz="1400" b="1">
                <a:latin typeface="Arial"/>
                <a:cs typeface="Arial"/>
              </a:rPr>
              <a:t> Título do Módulo: </a:t>
            </a:r>
            <a:r>
              <a:rPr lang="pt-BR" sz="1400">
                <a:latin typeface="Arial"/>
                <a:cs typeface="Arial"/>
              </a:rPr>
              <a:t> A Camada de Acesso</a:t>
            </a:r>
          </a:p>
          <a:p>
            <a:pPr marL="0" indent="0" rtl="0">
              <a:spcBef>
                <a:spcPct val="30000"/>
              </a:spcBef>
              <a:buNone/>
            </a:pPr>
            <a:r>
              <a:rPr lang="pt-BR" sz="1400" b="1">
                <a:latin typeface="Arial"/>
                <a:cs typeface="Arial"/>
              </a:rPr>
              <a:t> Objetivo do Módulo:  </a:t>
            </a:r>
            <a:r>
              <a:rPr lang="pt-BR" sz="1400">
                <a:latin typeface="Arial"/>
                <a:cs typeface="Arial"/>
              </a:rPr>
              <a:t>Explicar como ocorre a comunicação em redes Ethernet.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064EF4-EE2B-342C-EA9E-699582F38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7183"/>
              </p:ext>
            </p:extLst>
          </p:nvPr>
        </p:nvGraphicFramePr>
        <p:xfrm>
          <a:off x="332072" y="1295963"/>
          <a:ext cx="8354725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540795028"/>
                    </a:ext>
                  </a:extLst>
                </a:gridCol>
                <a:gridCol w="4697125">
                  <a:extLst>
                    <a:ext uri="{9D8B030D-6E8A-4147-A177-3AD203B41FA5}">
                      <a16:colId xmlns:a16="http://schemas.microsoft.com/office/drawing/2014/main" val="2968452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 do Tópico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 do Tópico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Encapsulamento e o quadro Ethernet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Explicar o processo de encapsulamento e o enquadramento Ethernet.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89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A Camada de Acesso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Explicar como melhorar a comunicação de rede na camada de acesso.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025351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9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52567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F9F34832A35489A19D5E200F54CC8" ma:contentTypeVersion="20" ma:contentTypeDescription="Create a new document." ma:contentTypeScope="" ma:versionID="0a5b24c302906d588561a662a9504c88">
  <xsd:schema xmlns:xsd="http://www.w3.org/2001/XMLSchema" xmlns:xs="http://www.w3.org/2001/XMLSchema" xmlns:p="http://schemas.microsoft.com/office/2006/metadata/properties" xmlns:ns2="6cf0ffbd-cd96-4ba4-bd4f-bd34e8409846" xmlns:ns3="ef7ae401-bd17-41a5-97cb-ef653218410e" targetNamespace="http://schemas.microsoft.com/office/2006/metadata/properties" ma:root="true" ma:fieldsID="5e5e6082b2934d0e7c15e0947cabc27a" ns2:_="" ns3:_="">
    <xsd:import namespace="6cf0ffbd-cd96-4ba4-bd4f-bd34e8409846"/>
    <xsd:import namespace="ef7ae401-bd17-41a5-97cb-ef6532184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Hyperlink" minOccurs="0"/>
                <xsd:element ref="ns2:MediaServiceObjectDetectorVersions" minOccurs="0"/>
                <xsd:element ref="ns2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f0ffbd-cd96-4ba4-bd4f-bd34e8409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10261dd-85c0-4e16-8580-30375acfae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Hyperlink" ma:index="23" nillable="true" ma:displayName="Hyperlink" ma:format="Hyperlink" ma:internalName="Hyper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Owner" ma:index="25" nillable="true" ma:displayName="Owner" ma:format="Dropdown" ma:list="UserInfo" ma:SharePointGroup="0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ae401-bd17-41a5-97cb-ef653218410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caefe5af-a435-4393-a14b-6f721e236a53}" ma:internalName="TaxCatchAll" ma:showField="CatchAllData" ma:web="ef7ae401-bd17-41a5-97cb-ef65321841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cf0ffbd-cd96-4ba4-bd4f-bd34e8409846">
      <Terms xmlns="http://schemas.microsoft.com/office/infopath/2007/PartnerControls"/>
    </lcf76f155ced4ddcb4097134ff3c332f>
    <TaxCatchAll xmlns="ef7ae401-bd17-41a5-97cb-ef653218410e" xsi:nil="true"/>
    <Hyperlink xmlns="6cf0ffbd-cd96-4ba4-bd4f-bd34e8409846">
      <Url xsi:nil="true"/>
      <Description xsi:nil="true"/>
    </Hyperlink>
    <SharedWithUsers xmlns="ef7ae401-bd17-41a5-97cb-ef653218410e">
      <UserInfo>
        <DisplayName/>
        <AccountId xsi:nil="true"/>
        <AccountType/>
      </UserInfo>
    </SharedWithUsers>
    <MediaLengthInSeconds xmlns="6cf0ffbd-cd96-4ba4-bd4f-bd34e8409846" xsi:nil="true"/>
    <Owner xmlns="6cf0ffbd-cd96-4ba4-bd4f-bd34e8409846">
      <UserInfo>
        <DisplayName/>
        <AccountId xsi:nil="true"/>
        <AccountType/>
      </UserInfo>
    </Own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9FAB8B-833A-4CA9-A563-7475841C0D1F}"/>
</file>

<file path=customXml/itemProps2.xml><?xml version="1.0" encoding="utf-8"?>
<ds:datastoreItem xmlns:ds="http://schemas.openxmlformats.org/officeDocument/2006/customXml" ds:itemID="{18F8A12F-F918-4E4C-B7DD-3BF3ED3C5FB2}">
  <ds:schemaRefs>
    <ds:schemaRef ds:uri="810553ce-449d-4340-bb0a-414d416a9b51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20a0b39e-fcd0-423b-9f17-9d26d967be51"/>
    <ds:schemaRef ds:uri="6cf0ffbd-cd96-4ba4-bd4f-bd34e8409846"/>
    <ds:schemaRef ds:uri="ef7ae401-bd17-41a5-97cb-ef653218410e"/>
  </ds:schemaRefs>
</ds:datastoreItem>
</file>

<file path=customXml/itemProps3.xml><?xml version="1.0" encoding="utf-8"?>
<ds:datastoreItem xmlns:ds="http://schemas.openxmlformats.org/officeDocument/2006/customXml" ds:itemID="{1798F3C4-1445-49A3-9FEB-31BB1E2D06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1832</Words>
  <Application>Microsoft Macintosh PowerPoint</Application>
  <PresentationFormat>On-screen Show (16:9)</PresentationFormat>
  <Paragraphs>237</Paragraphs>
  <Slides>20</Slides>
  <Notes>20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Arial,Sans-Serif</vt:lpstr>
      <vt:lpstr>Calibri</vt:lpstr>
      <vt:lpstr>CiscoSans ExtraLight</vt:lpstr>
      <vt:lpstr>Wingdings</vt:lpstr>
      <vt:lpstr>Office Theme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Módulo 7:  Novos Termos e Comandos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Jason Yip (jasyip)</cp:lastModifiedBy>
  <cp:revision>296</cp:revision>
  <dcterms:created xsi:type="dcterms:W3CDTF">2022-10-03T22:06:23Z</dcterms:created>
  <dcterms:modified xsi:type="dcterms:W3CDTF">2023-09-19T23:38:24Z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0x010100198F9F34832A35489A19D5E200F54CC8</vt:lpwstr>
  </property>
  <property fmtid="{D5CDD505-2E9C-101B-9397-08002B2CF9AE}" pid="3" name="MediaServiceImageTags">
    <vt:lpwstr/>
  </property>
  <property fmtid="{D5CDD505-2E9C-101B-9397-08002B2CF9AE}" pid="4" name="Order">
    <vt:r8>2105700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