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26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262" r:id="rId13"/>
    <p:sldId id="1075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1076" r:id="rId22"/>
    <p:sldId id="271" r:id="rId23"/>
    <p:sldId id="272" r:id="rId24"/>
    <p:sldId id="1079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7075" autoAdjust="0"/>
  </p:normalViewPr>
  <p:slideViewPr>
    <p:cSldViewPr snapToGrid="0" snapToObjects="1">
      <p:cViewPr varScale="1">
        <p:scale>
          <a:sx n="148" d="100"/>
          <a:sy n="148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olen -X (abolen - UNICON INC at Cisco)" userId="8fcf5b57-97b6-40ce-9683-275924855fa8" providerId="ADAL" clId="{20523561-B596-4617-A027-F72233978602}"/>
    <pc:docChg chg="custSel modSld">
      <pc:chgData name="Anna Bolen -X (abolen - UNICON INC at Cisco)" userId="8fcf5b57-97b6-40ce-9683-275924855fa8" providerId="ADAL" clId="{20523561-B596-4617-A027-F72233978602}" dt="2022-12-16T18:09:10.115" v="74" actId="20577"/>
      <pc:docMkLst>
        <pc:docMk/>
      </pc:docMkLst>
      <pc:sldChg chg="modSp mod modShow">
        <pc:chgData name="Anna Bolen -X (abolen - UNICON INC at Cisco)" userId="8fcf5b57-97b6-40ce-9683-275924855fa8" providerId="ADAL" clId="{20523561-B596-4617-A027-F72233978602}" dt="2022-12-13T20:58:59.197" v="73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20523561-B596-4617-A027-F72233978602}" dt="2022-12-12T19:38:15.151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0523561-B596-4617-A027-F72233978602}" dt="2022-12-16T18:09:10.115" v="74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20523561-B596-4617-A027-F72233978602}" dt="2022-12-16T18:09:10.115" v="7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0523561-B596-4617-A027-F72233978602}" dt="2022-12-12T19:58:25.850" v="72" actId="729"/>
        <pc:sldMkLst>
          <pc:docMk/>
          <pc:sldMk cId="0" sldId="258"/>
        </pc:sldMkLst>
        <pc:spChg chg="ord">
          <ac:chgData name="Anna Bolen -X (abolen - UNICON INC at Cisco)" userId="8fcf5b57-97b6-40ce-9683-275924855fa8" providerId="ADAL" clId="{20523561-B596-4617-A027-F72233978602}" dt="2022-12-12T19:38:39.738" v="4" actId="13244"/>
          <ac:spMkLst>
            <pc:docMk/>
            <pc:sldMk cId="0" sldId="258"/>
            <ac:spMk id="25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0523561-B596-4617-A027-F72233978602}" dt="2022-12-12T19:58:25.850" v="72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20523561-B596-4617-A027-F72233978602}" dt="2022-12-12T19:38:56.687" v="6" actId="13244"/>
          <ac:spMkLst>
            <pc:docMk/>
            <pc:sldMk cId="0" sldId="259"/>
            <ac:spMk id="4" creationId="{31E8D1AB-6919-3FF9-F586-59A9DEAF6AD3}"/>
          </ac:spMkLst>
        </pc:spChg>
      </pc:sldChg>
      <pc:sldChg chg="modSp mod modShow">
        <pc:chgData name="Anna Bolen -X (abolen - UNICON INC at Cisco)" userId="8fcf5b57-97b6-40ce-9683-275924855fa8" providerId="ADAL" clId="{20523561-B596-4617-A027-F72233978602}" dt="2022-12-12T19:58:25.850" v="72" actId="729"/>
        <pc:sldMkLst>
          <pc:docMk/>
          <pc:sldMk cId="0" sldId="260"/>
        </pc:sldMkLst>
        <pc:graphicFrameChg chg="modGraphic">
          <ac:chgData name="Anna Bolen -X (abolen - UNICON INC at Cisco)" userId="8fcf5b57-97b6-40ce-9683-275924855fa8" providerId="ADAL" clId="{20523561-B596-4617-A027-F72233978602}" dt="2022-12-12T19:39:39.230" v="52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 modShow">
        <pc:chgData name="Anna Bolen -X (abolen - UNICON INC at Cisco)" userId="8fcf5b57-97b6-40ce-9683-275924855fa8" providerId="ADAL" clId="{20523561-B596-4617-A027-F72233978602}" dt="2022-12-12T19:58:25.850" v="72" actId="729"/>
        <pc:sldMkLst>
          <pc:docMk/>
          <pc:sldMk cId="0" sldId="261"/>
        </pc:sldMkLst>
      </pc:sldChg>
      <pc:sldChg chg="modSp mod">
        <pc:chgData name="Anna Bolen -X (abolen - UNICON INC at Cisco)" userId="8fcf5b57-97b6-40ce-9683-275924855fa8" providerId="ADAL" clId="{20523561-B596-4617-A027-F72233978602}" dt="2022-12-12T19:57:06.677" v="53" actId="12"/>
        <pc:sldMkLst>
          <pc:docMk/>
          <pc:sldMk cId="0" sldId="266"/>
        </pc:sldMkLst>
        <pc:spChg chg="mod">
          <ac:chgData name="Anna Bolen -X (abolen - UNICON INC at Cisco)" userId="8fcf5b57-97b6-40ce-9683-275924855fa8" providerId="ADAL" clId="{20523561-B596-4617-A027-F72233978602}" dt="2022-12-12T19:57:06.677" v="53" actId="1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20523561-B596-4617-A027-F72233978602}" dt="2022-12-12T19:57:14.609" v="54" actId="14100"/>
        <pc:sldMkLst>
          <pc:docMk/>
          <pc:sldMk cId="0" sldId="267"/>
        </pc:sldMkLst>
        <pc:spChg chg="mod">
          <ac:chgData name="Anna Bolen -X (abolen - UNICON INC at Cisco)" userId="8fcf5b57-97b6-40ce-9683-275924855fa8" providerId="ADAL" clId="{20523561-B596-4617-A027-F72233978602}" dt="2022-12-12T19:57:14.609" v="54" actId="14100"/>
          <ac:spMkLst>
            <pc:docMk/>
            <pc:sldMk cId="0" sldId="267"/>
            <ac:spMk id="2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20523561-B596-4617-A027-F72233978602}" dt="2022-12-12T19:57:21.952" v="56" actId="12"/>
        <pc:sldMkLst>
          <pc:docMk/>
          <pc:sldMk cId="0" sldId="268"/>
        </pc:sldMkLst>
        <pc:spChg chg="mod">
          <ac:chgData name="Anna Bolen -X (abolen - UNICON INC at Cisco)" userId="8fcf5b57-97b6-40ce-9683-275924855fa8" providerId="ADAL" clId="{20523561-B596-4617-A027-F72233978602}" dt="2022-12-12T19:57:21.952" v="56" actId="12"/>
          <ac:spMkLst>
            <pc:docMk/>
            <pc:sldMk cId="0" sldId="268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20523561-B596-4617-A027-F72233978602}" dt="2022-12-12T19:57:18.954" v="55" actId="478"/>
          <ac:picMkLst>
            <pc:docMk/>
            <pc:sldMk cId="0" sldId="268"/>
            <ac:picMk id="4" creationId="{F708F251-57F7-FB88-E8D8-BC08E7319352}"/>
          </ac:picMkLst>
        </pc:picChg>
      </pc:sldChg>
      <pc:sldChg chg="modSp mod">
        <pc:chgData name="Anna Bolen -X (abolen - UNICON INC at Cisco)" userId="8fcf5b57-97b6-40ce-9683-275924855fa8" providerId="ADAL" clId="{20523561-B596-4617-A027-F72233978602}" dt="2022-12-12T19:57:43.030" v="64" actId="1038"/>
        <pc:sldMkLst>
          <pc:docMk/>
          <pc:sldMk cId="0" sldId="269"/>
        </pc:sldMkLst>
        <pc:spChg chg="ord">
          <ac:chgData name="Anna Bolen -X (abolen - UNICON INC at Cisco)" userId="8fcf5b57-97b6-40ce-9683-275924855fa8" providerId="ADAL" clId="{20523561-B596-4617-A027-F72233978602}" dt="2022-12-12T19:57:40.427" v="57" actId="13244"/>
          <ac:spMkLst>
            <pc:docMk/>
            <pc:sldMk cId="0" sldId="269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20523561-B596-4617-A027-F72233978602}" dt="2022-12-12T19:57:43.030" v="64" actId="1038"/>
          <ac:picMkLst>
            <pc:docMk/>
            <pc:sldMk cId="0" sldId="269"/>
            <ac:picMk id="4" creationId="{39922D6E-F4B6-9F5A-8A16-58A50C771A8F}"/>
          </ac:picMkLst>
        </pc:picChg>
      </pc:sldChg>
      <pc:sldChg chg="modSp mod">
        <pc:chgData name="Anna Bolen -X (abolen - UNICON INC at Cisco)" userId="8fcf5b57-97b6-40ce-9683-275924855fa8" providerId="ADAL" clId="{20523561-B596-4617-A027-F72233978602}" dt="2022-12-12T19:57:54.584" v="65" actId="14100"/>
        <pc:sldMkLst>
          <pc:docMk/>
          <pc:sldMk cId="0" sldId="271"/>
        </pc:sldMkLst>
        <pc:spChg chg="mod">
          <ac:chgData name="Anna Bolen -X (abolen - UNICON INC at Cisco)" userId="8fcf5b57-97b6-40ce-9683-275924855fa8" providerId="ADAL" clId="{20523561-B596-4617-A027-F72233978602}" dt="2022-12-12T19:57:54.584" v="65" actId="14100"/>
          <ac:spMkLst>
            <pc:docMk/>
            <pc:sldMk cId="0" sldId="271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0523561-B596-4617-A027-F72233978602}" dt="2022-12-12T19:58:25.850" v="72" actId="729"/>
        <pc:sldMkLst>
          <pc:docMk/>
          <pc:sldMk cId="2226954716" sldId="1072"/>
        </pc:sldMkLst>
        <pc:spChg chg="ord">
          <ac:chgData name="Anna Bolen -X (abolen - UNICON INC at Cisco)" userId="8fcf5b57-97b6-40ce-9683-275924855fa8" providerId="ADAL" clId="{20523561-B596-4617-A027-F72233978602}" dt="2022-12-12T19:38:48.691" v="5" actId="13244"/>
          <ac:spMkLst>
            <pc:docMk/>
            <pc:sldMk cId="2226954716" sldId="1072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20523561-B596-4617-A027-F72233978602}" dt="2022-12-12T19:58:17.930" v="71" actId="255"/>
        <pc:sldMkLst>
          <pc:docMk/>
          <pc:sldMk cId="979473711" sldId="1079"/>
        </pc:sldMkLst>
        <pc:spChg chg="mod">
          <ac:chgData name="Anna Bolen -X (abolen - UNICON INC at Cisco)" userId="8fcf5b57-97b6-40ce-9683-275924855fa8" providerId="ADAL" clId="{20523561-B596-4617-A027-F72233978602}" dt="2022-12-12T19:58:17.930" v="71" actId="255"/>
          <ac:spMkLst>
            <pc:docMk/>
            <pc:sldMk cId="979473711" sldId="1079"/>
            <ac:spMk id="56321" creationId="{00000000-0000-0000-0000-000000000000}"/>
          </ac:spMkLst>
        </pc:spChg>
      </pc:sldChg>
    </pc:docChg>
  </pc:docChgLst>
  <pc:docChgLst>
    <pc:chgData name="Brie Nelson" userId="S::brie_elearningdoc.com#ext#@cisco.onmicrosoft.com::712abed6-64c6-4c4c-80f1-14676a42bb74" providerId="AD" clId="Web-{C035604A-206D-310F-8E5B-DAF74D70AB8D}"/>
    <pc:docChg chg="delSld modSld">
      <pc:chgData name="Brie Nelson" userId="S::brie_elearningdoc.com#ext#@cisco.onmicrosoft.com::712abed6-64c6-4c4c-80f1-14676a42bb74" providerId="AD" clId="Web-{C035604A-206D-310F-8E5B-DAF74D70AB8D}" dt="2022-11-30T01:29:00.661" v="172"/>
      <pc:docMkLst>
        <pc:docMk/>
      </pc:docMkLst>
      <pc:sldChg chg="modSp">
        <pc:chgData name="Brie Nelson" userId="S::brie_elearningdoc.com#ext#@cisco.onmicrosoft.com::712abed6-64c6-4c4c-80f1-14676a42bb74" providerId="AD" clId="Web-{C035604A-206D-310F-8E5B-DAF74D70AB8D}" dt="2022-11-30T01:29:00.661" v="172"/>
        <pc:sldMkLst>
          <pc:docMk/>
          <pc:sldMk cId="0" sldId="260"/>
        </pc:sldMkLst>
        <pc:graphicFrameChg chg="mod modGraphic">
          <ac:chgData name="Brie Nelson" userId="S::brie_elearningdoc.com#ext#@cisco.onmicrosoft.com::712abed6-64c6-4c4c-80f1-14676a42bb74" providerId="AD" clId="Web-{C035604A-206D-310F-8E5B-DAF74D70AB8D}" dt="2022-11-30T01:29:00.661" v="172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C035604A-206D-310F-8E5B-DAF74D70AB8D}" dt="2022-11-30T01:11:13.218" v="20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11:13.218" v="20" actId="1076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035604A-206D-310F-8E5B-DAF74D70AB8D}" dt="2022-11-30T01:14:01.659" v="36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14:01.659" v="36" actId="1076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035604A-206D-310F-8E5B-DAF74D70AB8D}" dt="2022-11-30T01:14:14.362" v="37" actId="1076"/>
        <pc:sldMkLst>
          <pc:docMk/>
          <pc:sldMk cId="0" sldId="266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14:14.362" v="37" actId="1076"/>
          <ac:spMkLst>
            <pc:docMk/>
            <pc:sldMk cId="0" sldId="266"/>
            <ac:spMk id="5" creationId="{00000000-0000-0000-0000-000000000000}"/>
          </ac:spMkLst>
        </pc:spChg>
      </pc:sldChg>
      <pc:sldChg chg="addSp modSp">
        <pc:chgData name="Brie Nelson" userId="S::brie_elearningdoc.com#ext#@cisco.onmicrosoft.com::712abed6-64c6-4c4c-80f1-14676a42bb74" providerId="AD" clId="Web-{C035604A-206D-310F-8E5B-DAF74D70AB8D}" dt="2022-11-30T01:27:59.488" v="88" actId="1076"/>
        <pc:sldMkLst>
          <pc:docMk/>
          <pc:sldMk cId="0" sldId="268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14:24.847" v="38" actId="1076"/>
          <ac:spMkLst>
            <pc:docMk/>
            <pc:sldMk cId="0" sldId="268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C035604A-206D-310F-8E5B-DAF74D70AB8D}" dt="2022-11-30T01:27:59.488" v="88" actId="1076"/>
          <ac:picMkLst>
            <pc:docMk/>
            <pc:sldMk cId="0" sldId="268"/>
            <ac:picMk id="4" creationId="{F708F251-57F7-FB88-E8D8-BC08E7319352}"/>
          </ac:picMkLst>
        </pc:picChg>
      </pc:sldChg>
      <pc:sldChg chg="modSp">
        <pc:chgData name="Brie Nelson" userId="S::brie_elearningdoc.com#ext#@cisco.onmicrosoft.com::712abed6-64c6-4c4c-80f1-14676a42bb74" providerId="AD" clId="Web-{C035604A-206D-310F-8E5B-DAF74D70AB8D}" dt="2022-11-30T01:18:35.790" v="52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18:35.790" v="52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035604A-206D-310F-8E5B-DAF74D70AB8D}" dt="2022-11-30T01:24:05.890" v="84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24:05.890" v="84" actId="1076"/>
          <ac:spMkLst>
            <pc:docMk/>
            <pc:sldMk cId="0" sldId="272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C035604A-206D-310F-8E5B-DAF74D70AB8D}" dt="2022-11-30T01:24:12.077" v="85"/>
        <pc:sldMkLst>
          <pc:docMk/>
          <pc:sldMk cId="0" sldId="273"/>
        </pc:sldMkLst>
      </pc:sldChg>
      <pc:sldChg chg="modSp">
        <pc:chgData name="Brie Nelson" userId="S::brie_elearningdoc.com#ext#@cisco.onmicrosoft.com::712abed6-64c6-4c4c-80f1-14676a42bb74" providerId="AD" clId="Web-{C035604A-206D-310F-8E5B-DAF74D70AB8D}" dt="2022-11-30T01:20:06.182" v="66" actId="1076"/>
        <pc:sldMkLst>
          <pc:docMk/>
          <pc:sldMk cId="4125584191" sldId="1076"/>
        </pc:sldMkLst>
        <pc:spChg chg="mod">
          <ac:chgData name="Brie Nelson" userId="S::brie_elearningdoc.com#ext#@cisco.onmicrosoft.com::712abed6-64c6-4c4c-80f1-14676a42bb74" providerId="AD" clId="Web-{C035604A-206D-310F-8E5B-DAF74D70AB8D}" dt="2022-11-30T01:20:06.182" v="66" actId="1076"/>
          <ac:spMkLst>
            <pc:docMk/>
            <pc:sldMk cId="4125584191" sldId="1076"/>
            <ac:spMk id="5" creationId="{00000000-0000-0000-0000-000000000000}"/>
          </ac:spMkLst>
        </pc:spChg>
      </pc:sldChg>
    </pc:docChg>
  </pc:docChgLst>
  <pc:docChgLst>
    <pc:chgData name="Angela Robbins" userId="S::angela.robbins_elearningdoc.com#ext#@cisco.onmicrosoft.com::e406273b-12cd-460d-a763-85132e1718ac" providerId="AD" clId="Web-{21852200-0A7F-D3D4-0EA0-B92B24CD211B}"/>
    <pc:docChg chg="addSld modSld addMainMaster">
      <pc:chgData name="Angela Robbins" userId="S::angela.robbins_elearningdoc.com#ext#@cisco.onmicrosoft.com::e406273b-12cd-460d-a763-85132e1718ac" providerId="AD" clId="Web-{21852200-0A7F-D3D4-0EA0-B92B24CD211B}" dt="2022-11-14T17:23:52.355" v="328" actId="1076"/>
      <pc:docMkLst>
        <pc:docMk/>
      </pc:docMkLst>
      <pc:sldChg chg="modSp">
        <pc:chgData name="Angela Robbins" userId="S::angela.robbins_elearningdoc.com#ext#@cisco.onmicrosoft.com::e406273b-12cd-460d-a763-85132e1718ac" providerId="AD" clId="Web-{21852200-0A7F-D3D4-0EA0-B92B24CD211B}" dt="2022-11-14T17:10:25.313" v="196" actId="20577"/>
        <pc:sldMkLst>
          <pc:docMk/>
          <pc:sldMk cId="0" sldId="264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0:25.313" v="196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21852200-0A7F-D3D4-0EA0-B92B24CD211B}" dt="2022-11-14T17:11:32.675" v="213" actId="1076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1:32.675" v="213" actId="1076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21852200-0A7F-D3D4-0EA0-B92B24CD211B}" dt="2022-11-14T17:11:54.051" v="215" actId="1076"/>
        <pc:sldMkLst>
          <pc:docMk/>
          <pc:sldMk cId="0" sldId="266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1:54.051" v="215" actId="1076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21852200-0A7F-D3D4-0EA0-B92B24CD211B}" dt="2022-11-14T17:12:50.974" v="226" actId="1076"/>
        <pc:sldMkLst>
          <pc:docMk/>
          <pc:sldMk cId="0" sldId="269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2:50.974" v="226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21852200-0A7F-D3D4-0EA0-B92B24CD211B}" dt="2022-11-14T17:17:41.655" v="255" actId="1076"/>
        <pc:sldMkLst>
          <pc:docMk/>
          <pc:sldMk cId="0" sldId="272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7:41.655" v="255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21852200-0A7F-D3D4-0EA0-B92B24CD211B}" dt="2022-11-14T17:23:20.729" v="320" actId="20577"/>
        <pc:sldMkLst>
          <pc:docMk/>
          <pc:sldMk cId="0" sldId="273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23:20.729" v="320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21852200-0A7F-D3D4-0EA0-B92B24CD211B}" dt="2022-11-14T17:09:37.937" v="185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07:20.198" v="6" actId="20577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21852200-0A7F-D3D4-0EA0-B92B24CD211B}" dt="2022-11-14T17:09:37.937" v="185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21852200-0A7F-D3D4-0EA0-B92B24CD211B}" dt="2022-11-14T17:14:43.447" v="235" actId="20577"/>
        <pc:sldMkLst>
          <pc:docMk/>
          <pc:sldMk cId="4125584191" sldId="1076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2:56.959" v="228" actId="20577"/>
          <ac:spMkLst>
            <pc:docMk/>
            <pc:sldMk cId="4125584191" sldId="1076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21852200-0A7F-D3D4-0EA0-B92B24CD211B}" dt="2022-11-14T17:14:43.447" v="235" actId="20577"/>
          <ac:spMkLst>
            <pc:docMk/>
            <pc:sldMk cId="4125584191" sldId="1076"/>
            <ac:spMk id="5" creationId="{00000000-0000-0000-0000-000000000000}"/>
          </ac:spMkLst>
        </pc:spChg>
      </pc:sldChg>
      <pc:sldChg chg="addSp delSp modSp add replId">
        <pc:chgData name="Angela Robbins" userId="S::angela.robbins_elearningdoc.com#ext#@cisco.onmicrosoft.com::e406273b-12cd-460d-a763-85132e1718ac" providerId="AD" clId="Web-{21852200-0A7F-D3D4-0EA0-B92B24CD211B}" dt="2022-11-14T17:17:00.326" v="246" actId="1076"/>
        <pc:sldMkLst>
          <pc:docMk/>
          <pc:sldMk cId="950266200" sldId="1077"/>
        </pc:sldMkLst>
        <pc:spChg chg="del">
          <ac:chgData name="Angela Robbins" userId="S::angela.robbins_elearningdoc.com#ext#@cisco.onmicrosoft.com::e406273b-12cd-460d-a763-85132e1718ac" providerId="AD" clId="Web-{21852200-0A7F-D3D4-0EA0-B92B24CD211B}" dt="2022-11-14T17:16:24.778" v="237"/>
          <ac:spMkLst>
            <pc:docMk/>
            <pc:sldMk cId="950266200" sldId="1077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21852200-0A7F-D3D4-0EA0-B92B24CD211B}" dt="2022-11-14T17:17:00.326" v="246" actId="1076"/>
          <ac:picMkLst>
            <pc:docMk/>
            <pc:sldMk cId="950266200" sldId="1077"/>
            <ac:picMk id="4" creationId="{9F045F77-2E84-B3EE-F074-10F830A019DF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21852200-0A7F-D3D4-0EA0-B92B24CD211B}" dt="2022-11-14T17:18:06.109" v="262" actId="20577"/>
        <pc:sldMkLst>
          <pc:docMk/>
          <pc:sldMk cId="3526383175" sldId="1078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17:53.203" v="257" actId="20577"/>
          <ac:spMkLst>
            <pc:docMk/>
            <pc:sldMk cId="3526383175" sldId="1078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21852200-0A7F-D3D4-0EA0-B92B24CD211B}" dt="2022-11-14T17:18:06.109" v="262" actId="20577"/>
          <ac:spMkLst>
            <pc:docMk/>
            <pc:sldMk cId="3526383175" sldId="1078"/>
            <ac:spMk id="5" creationId="{00000000-0000-0000-0000-000000000000}"/>
          </ac:spMkLst>
        </pc:spChg>
      </pc:sldChg>
      <pc:sldChg chg="modSp add">
        <pc:chgData name="Angela Robbins" userId="S::angela.robbins_elearningdoc.com#ext#@cisco.onmicrosoft.com::e406273b-12cd-460d-a763-85132e1718ac" providerId="AD" clId="Web-{21852200-0A7F-D3D4-0EA0-B92B24CD211B}" dt="2022-11-14T17:23:52.355" v="328" actId="1076"/>
        <pc:sldMkLst>
          <pc:docMk/>
          <pc:sldMk cId="979473711" sldId="1079"/>
        </pc:sldMkLst>
        <pc:spChg chg="mod">
          <ac:chgData name="Angela Robbins" userId="S::angela.robbins_elearningdoc.com#ext#@cisco.onmicrosoft.com::e406273b-12cd-460d-a763-85132e1718ac" providerId="AD" clId="Web-{21852200-0A7F-D3D4-0EA0-B92B24CD211B}" dt="2022-11-14T17:20:13.785" v="266" actId="20577"/>
          <ac:spMkLst>
            <pc:docMk/>
            <pc:sldMk cId="979473711" sldId="1079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21852200-0A7F-D3D4-0EA0-B92B24CD211B}" dt="2022-11-14T17:23:52.355" v="328" actId="1076"/>
          <ac:graphicFrameMkLst>
            <pc:docMk/>
            <pc:sldMk cId="979473711" sldId="1079"/>
            <ac:graphicFrameMk id="3" creationId="{00000000-0000-0000-0000-000000000000}"/>
          </ac:graphicFrameMkLst>
        </pc:graphicFrameChg>
      </pc:sldChg>
      <pc:sldMasterChg chg="add addSldLayout">
        <pc:chgData name="Angela Robbins" userId="S::angela.robbins_elearningdoc.com#ext#@cisco.onmicrosoft.com::e406273b-12cd-460d-a763-85132e1718ac" providerId="AD" clId="Web-{21852200-0A7F-D3D4-0EA0-B92B24CD211B}" dt="2022-11-14T17:20:07.957" v="265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21852200-0A7F-D3D4-0EA0-B92B24CD211B}" dt="2022-11-14T17:20:07.957" v="265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Cláudia Naumann" userId="S::naumann_nce.ufrj.br#ext#@cisco.onmicrosoft.com::2c14c15b-0266-4182-83e5-84c7c06e2959" providerId="AD" clId="Web-{761149DB-1DF6-EF7F-9C00-0FCE0F825690}"/>
    <pc:docChg chg="delSld modSld">
      <pc:chgData name="Cláudia Naumann" userId="S::naumann_nce.ufrj.br#ext#@cisco.onmicrosoft.com::2c14c15b-0266-4182-83e5-84c7c06e2959" providerId="AD" clId="Web-{761149DB-1DF6-EF7F-9C00-0FCE0F825690}" dt="2022-11-16T17:02:24.669" v="1097"/>
      <pc:docMkLst>
        <pc:docMk/>
      </pc:docMkLst>
      <pc:sldChg chg="modSp">
        <pc:chgData name="Cláudia Naumann" userId="S::naumann_nce.ufrj.br#ext#@cisco.onmicrosoft.com::2c14c15b-0266-4182-83e5-84c7c06e2959" providerId="AD" clId="Web-{761149DB-1DF6-EF7F-9C00-0FCE0F825690}" dt="2022-11-16T17:00:10.087" v="1056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7:00:10.087" v="105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761149DB-1DF6-EF7F-9C00-0FCE0F825690}" dt="2022-11-16T17:02:24.669" v="1097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761149DB-1DF6-EF7F-9C00-0FCE0F825690}" dt="2022-11-16T17:02:24.669" v="109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761149DB-1DF6-EF7F-9C00-0FCE0F825690}" dt="2022-11-16T16:59:51.071" v="1054" actId="14100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59:51.071" v="1054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761149DB-1DF6-EF7F-9C00-0FCE0F825690}" dt="2022-11-16T16:30:59.176" v="67" actId="20577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28:12.968" v="0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30:59.176" v="67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761149DB-1DF6-EF7F-9C00-0FCE0F825690}" dt="2022-11-16T16:32:57.554" v="132" actId="14100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31:14.207" v="68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32:57.554" v="132" actId="14100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761149DB-1DF6-EF7F-9C00-0FCE0F825690}" dt="2022-11-16T16:34:13.885" v="136" actId="14100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33:47.978" v="133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34:13.885" v="136" actId="14100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761149DB-1DF6-EF7F-9C00-0FCE0F825690}" dt="2022-11-16T16:36:04.825" v="185" actId="14100"/>
        <pc:sldMkLst>
          <pc:docMk/>
          <pc:sldMk cId="0" sldId="268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34:44.839" v="139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36:04.825" v="185" actId="14100"/>
          <ac:spMkLst>
            <pc:docMk/>
            <pc:sldMk cId="0" sldId="268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761149DB-1DF6-EF7F-9C00-0FCE0F825690}" dt="2022-11-16T16:42:41.509" v="341" actId="14100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36:20.154" v="186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42:41.509" v="341" actId="14100"/>
          <ac:spMkLst>
            <pc:docMk/>
            <pc:sldMk cId="0" sldId="269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761149DB-1DF6-EF7F-9C00-0FCE0F825690}" dt="2022-11-16T16:41:19.913" v="310" actId="14100"/>
          <ac:picMkLst>
            <pc:docMk/>
            <pc:sldMk cId="0" sldId="269"/>
            <ac:picMk id="4" creationId="{39922D6E-F4B6-9F5A-8A16-58A50C771A8F}"/>
          </ac:picMkLst>
        </pc:picChg>
      </pc:sldChg>
      <pc:sldChg chg="del">
        <pc:chgData name="Cláudia Naumann" userId="S::naumann_nce.ufrj.br#ext#@cisco.onmicrosoft.com::2c14c15b-0266-4182-83e5-84c7c06e2959" providerId="AD" clId="Web-{761149DB-1DF6-EF7F-9C00-0FCE0F825690}" dt="2022-11-16T16:44:02.496" v="371"/>
        <pc:sldMkLst>
          <pc:docMk/>
          <pc:sldMk cId="0" sldId="270"/>
        </pc:sldMkLst>
      </pc:sldChg>
      <pc:sldChg chg="modSp">
        <pc:chgData name="Cláudia Naumann" userId="S::naumann_nce.ufrj.br#ext#@cisco.onmicrosoft.com::2c14c15b-0266-4182-83e5-84c7c06e2959" providerId="AD" clId="Web-{761149DB-1DF6-EF7F-9C00-0FCE0F825690}" dt="2022-11-16T16:48:25.269" v="463" actId="14100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45:49.234" v="378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48:25.269" v="463" actId="14100"/>
          <ac:spMkLst>
            <pc:docMk/>
            <pc:sldMk cId="0" sldId="272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761149DB-1DF6-EF7F-9C00-0FCE0F825690}" dt="2022-11-16T16:48:50.817" v="472" actId="14100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48:35.551" v="465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48:50.817" v="472" actId="14100"/>
          <ac:spMkLst>
            <pc:docMk/>
            <pc:sldMk cId="0" sldId="273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761149DB-1DF6-EF7F-9C00-0FCE0F825690}" dt="2022-11-16T16:45:39.343" v="377"/>
        <pc:sldMkLst>
          <pc:docMk/>
          <pc:sldMk cId="0" sldId="274"/>
        </pc:sldMkLst>
      </pc:sldChg>
      <pc:sldChg chg="del">
        <pc:chgData name="Cláudia Naumann" userId="S::naumann_nce.ufrj.br#ext#@cisco.onmicrosoft.com::2c14c15b-0266-4182-83e5-84c7c06e2959" providerId="AD" clId="Web-{761149DB-1DF6-EF7F-9C00-0FCE0F825690}" dt="2022-11-16T16:54:12.655" v="708"/>
        <pc:sldMkLst>
          <pc:docMk/>
          <pc:sldMk cId="3094066351" sldId="1073"/>
        </pc:sldMkLst>
      </pc:sldChg>
      <pc:sldChg chg="modSp modNotes">
        <pc:chgData name="Cláudia Naumann" userId="S::naumann_nce.ufrj.br#ext#@cisco.onmicrosoft.com::2c14c15b-0266-4182-83e5-84c7c06e2959" providerId="AD" clId="Web-{761149DB-1DF6-EF7F-9C00-0FCE0F825690}" dt="2022-11-16T16:44:01.262" v="370"/>
        <pc:sldMkLst>
          <pc:docMk/>
          <pc:sldMk cId="4125584191" sldId="1076"/>
        </pc:sldMkLst>
        <pc:spChg chg="mod">
          <ac:chgData name="Cláudia Naumann" userId="S::naumann_nce.ufrj.br#ext#@cisco.onmicrosoft.com::2c14c15b-0266-4182-83e5-84c7c06e2959" providerId="AD" clId="Web-{761149DB-1DF6-EF7F-9C00-0FCE0F825690}" dt="2022-11-16T16:43:07.119" v="345" actId="14100"/>
          <ac:spMkLst>
            <pc:docMk/>
            <pc:sldMk cId="4125584191" sldId="10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761149DB-1DF6-EF7F-9C00-0FCE0F825690}" dt="2022-11-16T16:43:45.917" v="366" actId="14100"/>
          <ac:spMkLst>
            <pc:docMk/>
            <pc:sldMk cId="4125584191" sldId="1076"/>
            <ac:spMk id="5" creationId="{00000000-0000-0000-0000-000000000000}"/>
          </ac:spMkLst>
        </pc:spChg>
      </pc:sldChg>
      <pc:sldChg chg="delSp del">
        <pc:chgData name="Cláudia Naumann" userId="S::naumann_nce.ufrj.br#ext#@cisco.onmicrosoft.com::2c14c15b-0266-4182-83e5-84c7c06e2959" providerId="AD" clId="Web-{761149DB-1DF6-EF7F-9C00-0FCE0F825690}" dt="2022-11-16T16:43:49.949" v="367"/>
        <pc:sldMkLst>
          <pc:docMk/>
          <pc:sldMk cId="950266200" sldId="1077"/>
        </pc:sldMkLst>
        <pc:picChg chg="del">
          <ac:chgData name="Cláudia Naumann" userId="S::naumann_nce.ufrj.br#ext#@cisco.onmicrosoft.com::2c14c15b-0266-4182-83e5-84c7c06e2959" providerId="AD" clId="Web-{761149DB-1DF6-EF7F-9C00-0FCE0F825690}" dt="2022-11-16T16:41:00.819" v="304"/>
          <ac:picMkLst>
            <pc:docMk/>
            <pc:sldMk cId="950266200" sldId="1077"/>
            <ac:picMk id="4" creationId="{9F045F77-2E84-B3EE-F074-10F830A019DF}"/>
          </ac:picMkLst>
        </pc:picChg>
      </pc:sldChg>
      <pc:sldChg chg="del">
        <pc:chgData name="Cláudia Naumann" userId="S::naumann_nce.ufrj.br#ext#@cisco.onmicrosoft.com::2c14c15b-0266-4182-83e5-84c7c06e2959" providerId="AD" clId="Web-{761149DB-1DF6-EF7F-9C00-0FCE0F825690}" dt="2022-11-16T16:48:30.801" v="464"/>
        <pc:sldMkLst>
          <pc:docMk/>
          <pc:sldMk cId="3526383175" sldId="1078"/>
        </pc:sldMkLst>
      </pc:sldChg>
    </pc:docChg>
  </pc:docChgLst>
  <pc:docChgLst>
    <pc:chgData name="Anna Bolen -X (abolen - UNICON INC at Cisco)" userId="8fcf5b57-97b6-40ce-9683-275924855fa8" providerId="ADAL" clId="{9856808A-3347-458C-86EA-BA2913FB4A6E}"/>
    <pc:docChg chg="custSel modSld">
      <pc:chgData name="Anna Bolen -X (abolen - UNICON INC at Cisco)" userId="8fcf5b57-97b6-40ce-9683-275924855fa8" providerId="ADAL" clId="{9856808A-3347-458C-86EA-BA2913FB4A6E}" dt="2023-03-23T17:35:25.122" v="3" actId="313"/>
      <pc:docMkLst>
        <pc:docMk/>
      </pc:docMkLst>
      <pc:sldChg chg="modSp mod modNotesTx">
        <pc:chgData name="Anna Bolen -X (abolen - UNICON INC at Cisco)" userId="8fcf5b57-97b6-40ce-9683-275924855fa8" providerId="ADAL" clId="{9856808A-3347-458C-86EA-BA2913FB4A6E}" dt="2023-03-23T17:35:18.449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9856808A-3347-458C-86EA-BA2913FB4A6E}" dt="2023-03-23T17:35:17.446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9856808A-3347-458C-86EA-BA2913FB4A6E}" dt="2023-03-23T17:35:25.122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9856808A-3347-458C-86EA-BA2913FB4A6E}" dt="2023-03-23T17:35:22.190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21A63D04-3374-4392-911F-F629D04F2398}"/>
    <pc:docChg chg="addSld delSld modSld">
      <pc:chgData name="Anna Bolen -X (abolen - UNICON INC at Cisco)" userId="8fcf5b57-97b6-40ce-9683-275924855fa8" providerId="ADAL" clId="{21A63D04-3374-4392-911F-F629D04F2398}" dt="2022-10-26T14:47:27.268" v="14" actId="20577"/>
      <pc:docMkLst>
        <pc:docMk/>
      </pc:docMkLst>
      <pc:sldChg chg="modSp add del mod">
        <pc:chgData name="Anna Bolen -X (abolen - UNICON INC at Cisco)" userId="8fcf5b57-97b6-40ce-9683-275924855fa8" providerId="ADAL" clId="{21A63D04-3374-4392-911F-F629D04F2398}" dt="2022-10-26T14:47:07.351" v="4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21A63D04-3374-4392-911F-F629D04F2398}" dt="2022-10-26T14:47:07.351" v="4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21A63D04-3374-4392-911F-F629D04F2398}" dt="2022-10-26T14:47:01.871" v="2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21A63D04-3374-4392-911F-F629D04F2398}" dt="2022-10-26T14:47:01.871" v="2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21A63D04-3374-4392-911F-F629D04F2398}" dt="2022-10-26T14:47:13.969" v="6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21A63D04-3374-4392-911F-F629D04F2398}" dt="2022-10-26T14:47:13.969" v="6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21A63D04-3374-4392-911F-F629D04F2398}" dt="2022-10-26T14:47:27.268" v="14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21A63D04-3374-4392-911F-F629D04F2398}" dt="2022-10-26T14:47:21.508" v="1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21A63D04-3374-4392-911F-F629D04F2398}" dt="2022-10-26T14:47:27.268" v="14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21A63D04-3374-4392-911F-F629D04F2398}" dt="2022-10-26T14:47:01.871" v="2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21A63D04-3374-4392-911F-F629D04F2398}" dt="2022-10-26T14:47:17.189" v="8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21A63D04-3374-4392-911F-F629D04F2398}" dt="2022-10-26T14:47:17.189" v="8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21A63D04-3374-4392-911F-F629D04F2398}" dt="2022-10-26T14:46:49.816" v="0"/>
        <pc:sldMkLst>
          <pc:docMk/>
          <pc:sldMk cId="1525672446" sldId="10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7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</a:p>
          <a:p>
            <a:pPr marL="0" indent="0" rtl="0">
              <a:buNone/>
            </a:pPr>
            <a:r>
              <a:rPr lang="pt-BR" dirty="0"/>
              <a:t>Módulo 8: O Protocolo da Internet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8.1: Finalidade do Endereço IPv4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8.1: Finalidade do Endereço IPv4 </a:t>
            </a:r>
          </a:p>
          <a:p>
            <a:pPr rtl="0"/>
            <a:r>
              <a:rPr lang="pt-BR" dirty="0"/>
              <a:t>8.1.1: O Endereço IPv4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8.1: Finalidade do Endereço IPv4 </a:t>
            </a:r>
          </a:p>
          <a:p>
            <a:pPr rtl="0"/>
            <a:r>
              <a:rPr lang="pt-BR" dirty="0"/>
              <a:t>8.1.2: Octetos e Notação Decimal com Ponto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8.1: Finalidade do Endereço IPv4 </a:t>
            </a:r>
          </a:p>
          <a:p>
            <a:pPr rtl="0"/>
            <a:r>
              <a:rPr lang="pt-BR" dirty="0"/>
              <a:t>8.1.3: Packet Tracer - Conectar a um Servidor da Web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8.2: A Estrutura do Endereço IPv4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8.2: A Estrutura do Endereço IPv4 </a:t>
            </a:r>
          </a:p>
          <a:p>
            <a:pPr rtl="0"/>
            <a:r>
              <a:rPr lang="pt-BR" dirty="0"/>
              <a:t>8.2.1: Vídeo - A Estrutura do Endereço IPv4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8.2: A Estrutura do Endereço IPv4 </a:t>
            </a:r>
          </a:p>
          <a:p>
            <a:pPr rtl="0"/>
            <a:r>
              <a:rPr lang="pt-BR" dirty="0"/>
              <a:t>8.2.2: Redes e Hosts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8.2: A Estrutura do Endereço IPv4 </a:t>
            </a:r>
          </a:p>
          <a:p>
            <a:pPr rtl="0"/>
            <a:r>
              <a:rPr lang="pt-BR" dirty="0"/>
              <a:t>8.2.2: Redes e Hosts (cont.)
8.2.3 Verifique o Seu Entendimento - Estrutura de Eendereços IPv4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81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8.3: Resumo do Protocolo da Internet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8: O Protocolo da Internet </a:t>
            </a:r>
          </a:p>
          <a:p>
            <a:pPr rtl="0"/>
            <a:r>
              <a:rPr lang="pt-BR" dirty="0"/>
              <a:t>8.3: Resumo do Protocolo da Internet </a:t>
            </a:r>
          </a:p>
          <a:p>
            <a:pPr rtl="0"/>
            <a:r>
              <a:rPr lang="pt-BR" dirty="0"/>
              <a:t>8.3.1: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20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latin typeface="Arial"/>
                <a:ea typeface="ＭＳ Ｐゴシック"/>
              </a:rPr>
              <a:t>Módulo 8: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  <a:p>
            <a:pPr marL="0" indent="0" rtl="0">
              <a:buNone/>
            </a:pPr>
            <a:r>
              <a:rPr lang="pt-BR" dirty="0"/>
              <a:t>Módulo 8: O Protocolo da Internet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8: O Protocolo da Internet 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429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904999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 Finalidade de um Endereço IPv4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Finalidade do Endereço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Endereço IPv4</a:t>
            </a:r>
          </a:p>
        </p:txBody>
      </p:sp>
      <p:sp>
        <p:nvSpPr>
          <p:cNvPr id="5" name="Text 2"/>
          <p:cNvSpPr/>
          <p:nvPr/>
        </p:nvSpPr>
        <p:spPr>
          <a:xfrm>
            <a:off x="314955" y="879223"/>
            <a:ext cx="8506315" cy="322951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host precisa de um endereço IPv4 para entrar na Internet.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endereço IPv4 é um endereço de rede lógico que identifica um host específico.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deve ser configurado apropriadamente e exclusivamente dentro da LAN para comunicação local.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também deve ser configurado de forma adequada e ser exclusivo em todo o mundo para comunicação remota.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É assim que um host pode se comunicar com outros dispositivos na Internet.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endereço IPv4 é atribuído à conexão de interface de rede para um host que geralmente é um NIC instalado no dispositivo.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Estações de trabalho, servidores, impressoras de rede e telefones IP são exemplos de dispositivos de usuário final com interfaces de rede.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Alguns servidores podem ter mais de um NIC, cada um com seu endereço IPv4.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As interfaces do roteador que se conectam a uma rede IP também terão um endereço IPv4.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pacote enviado pela Internet tem um endereço IPv4 de origem e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dispositivos de rede exigem essas informações para garantir que cheguem ao destino e retorne quaisquer respostas à origem.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Finalidade do Endereço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Octetos e Notação Decimal com Ponto</a:t>
            </a:r>
          </a:p>
        </p:txBody>
      </p:sp>
      <p:sp>
        <p:nvSpPr>
          <p:cNvPr id="5" name="Text 2"/>
          <p:cNvSpPr/>
          <p:nvPr/>
        </p:nvSpPr>
        <p:spPr>
          <a:xfrm>
            <a:off x="335359" y="891243"/>
            <a:ext cx="8477609" cy="388113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endereços IPv4 têm 32 bits de comprimento.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Aqui está um endereço IPv4 em binário: 11010001101001011100100000000001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Observe como é difícil ler este endereço.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Imagine ter que configurar dispositivos com uma série de 32 bits, que agrupa os 32 bits em quatro bytes de 8 bits chamados octetos assim: 11010001.10100101.11001000.00000001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Isso é melhor, mas ainda difícil de ler, então convertemos cada octeto em seu valor decimal, separados por um ponto decimal.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IPv4 binário passa a ter  esta representação decimal com ponto: 209.165.200.1 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Observação: </a:t>
            </a:r>
            <a:r>
              <a:rPr lang="pt-BR" sz="1400" dirty="0">
                <a:latin typeface="Arial"/>
                <a:ea typeface="+mn-lt"/>
                <a:cs typeface="+mn-lt"/>
              </a:rPr>
              <a:t> por enquanto, você não precisa saber como converter entre sistemas de números binários e decimais.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Finalidade do Endereço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0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- Conectar-se a um Servidor Web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837328"/>
            <a:ext cx="8229600" cy="45827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Observe como os pacotes são enviados pela Internet usando endereços IP.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1584434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 A Estrutura do Eendereço IPv4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Estrutura do Endereço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– A Estrutura do Endereço IPv4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4400"/>
            <a:ext cx="8229600" cy="4151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Neste vídeo vamos falar sobre como o endereçamento IP funciona em um ambiente multi-rede.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</a:t>
            </a:r>
            <a:r>
              <a:rPr lang="pt-BR" dirty="0"/>
              <a:t>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strutura do Endereço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e Hosts</a:t>
            </a:r>
          </a:p>
        </p:txBody>
      </p:sp>
      <p:sp>
        <p:nvSpPr>
          <p:cNvPr id="5" name="Text 2"/>
          <p:cNvSpPr/>
          <p:nvPr/>
        </p:nvSpPr>
        <p:spPr>
          <a:xfrm>
            <a:off x="116543" y="859758"/>
            <a:ext cx="5163671" cy="358535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Duas partes compõem o endereço IPv4, a rede (azul) e o host (vermelho).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endereço IPv4 requer ambas as partes.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Ambas as redes têm a máscara de sub-rede 255.255.255.0 usada para identificar a rede que conecta o host.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figura mostra um host com um endereço IPv4 192.168.5.11 com uma máscara de sub-rede 255.255.255.0.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três primeiros octetos (192.168.5) identificam a porção de rede do endereço e o último octeto (11) identifica o host.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Isso é conhecido como endereçamento hierárquico porque a parte da rede indica a rede que localiza cada endereço de host exclusivo.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roteadores precisam apenas saber como alcançar cada rede, em vez de precisar ver a localização de cada host.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39922D6E-F4B6-9F5A-8A16-58A50C77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14" y="1629620"/>
            <a:ext cx="3756477" cy="174969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Estrutura do Endereço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Redes e Hosts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332881" y="858212"/>
            <a:ext cx="8229600" cy="363926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 o endereçamento IPv4, poderão existir diversas redes lógicas em uma rede física se a porção de rede dos endereços de hosts de rede lógica for diferente.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figura mostra um host com um endereço IPv4 192.168.5.11 com uma máscara de sub-rede 255.255.255.0.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hosts com o mesmo número de rede em seus endereços IPv4 poderão se comunicar entre si, mas não são capazes de comunicar com outros hosts de número de rede diferente, sem o uso de roteamento.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Este exemplo mostra uma rede física e duas redes IPv4 lógicas.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Outro exemplo de rede hierárquica é o sistema telefônico.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Em um número de telefone, o código de país, o código de área e a central telefônica representam o endereço de rede e os dígitos restantes representam um número de telefone local.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2558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399"/>
            <a:ext cx="8229600" cy="1552903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8.3 Resumo - IP (Protocolo da Internet)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 Protocolo IP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5107"/>
            <a:ext cx="8229600" cy="332656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endereço IPv4 é um endereço de rede lógico que identifica um host específico.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Deve ser adequadamente configurado e único dentro da LAN para comunicação local e no mundo para comunicação remota.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 endereço IPv4 é atribuído à conexão de interface de rede para um host que geralmente é um NIC instalado no dispositivo.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Cada pacote enviado pela Internet tem um endereço IPv4 de origem e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dispositivos de rede exigem essas informações para garantir que cheguem ao destino e retorne quaisquer respostas à origem.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Duas partes compõem o endereço IPv4 lógico de 32 bits, a parte de rede e a parte de host.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Isso é conhecido como endereçamento hierárquico porque a parte da rede indica a rede que localiza cada endereço de host exclusivo.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roteadores precisam apenas saber como alcançar cada rede, em vez de precisar ver a localização de cada host.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Com o endereçamento IPv4, poderão existir diversas redes lógicas em uma rede física se a porção de rede dos endereços de hosts de rede lógica for diferente.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8</a:t>
            </a:r>
          </a:p>
        </p:txBody>
      </p:sp>
      <p:sp>
        <p:nvSpPr>
          <p:cNvPr id="3" name="Text 1"/>
          <p:cNvSpPr/>
          <p:nvPr/>
        </p:nvSpPr>
        <p:spPr>
          <a:xfrm>
            <a:off x="9624" y="476450"/>
            <a:ext cx="8748893" cy="4629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</a:p>
          <a:p>
            <a:pPr marL="142875" marR="0" lvl="1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42875" marR="0" lvl="1" indent="0" algn="ctr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Observação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: Remova o Guia de planejamento desta apresentação antes de compartilhar com outra pessoa.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9861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8: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13881"/>
              </p:ext>
            </p:extLst>
          </p:nvPr>
        </p:nvGraphicFramePr>
        <p:xfrm>
          <a:off x="959553" y="1070210"/>
          <a:ext cx="3980000" cy="12084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0000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</a:tblGrid>
              <a:tr h="1208483">
                <a:tc>
                  <a:txBody>
                    <a:bodyPr/>
                    <a:lstStyle/>
                    <a:p>
                      <a:pPr marL="17272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Endereço IPv4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Placa de interface de rede (NIC)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Octetos e notação decimal com ponto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Redes e hosts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737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859186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62180"/>
              </p:ext>
            </p:extLst>
          </p:nvPr>
        </p:nvGraphicFramePr>
        <p:xfrm>
          <a:off x="301658" y="903263"/>
          <a:ext cx="855752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adiciona informações contextuais adicionais às habilidades que os alunos aprenderam e os ajuda a conectar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-1" y="457200"/>
            <a:ext cx="8821271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275193"/>
              </p:ext>
            </p:extLst>
          </p:nvPr>
        </p:nvGraphicFramePr>
        <p:xfrm>
          <a:off x="375270" y="1139190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8: Atividades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19590"/>
              </p:ext>
            </p:extLst>
          </p:nvPr>
        </p:nvGraphicFramePr>
        <p:xfrm>
          <a:off x="332072" y="774917"/>
          <a:ext cx="8479856" cy="237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Animação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endereço IPv4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8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 - Conectar-se a um servidor Web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 – A estrutura do endereço IPv4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8.3.2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092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Questionário do  Internet Protocol (IP)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009446"/>
                  </a:ext>
                </a:extLst>
              </a:tr>
            </a:tbl>
          </a:graphicData>
        </a:graphic>
      </p:graphicFrame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36631" y="43539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8: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242047" y="457200"/>
            <a:ext cx="8534399" cy="39498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8,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Tente incluir o máximo de perguntas possível para manter os alunos envolvidos durante a 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8.1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Explique o endereçamento hierárquico IPv4 e ilustre com vários exemplos de endereçamento IP.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Incentive os alunos a fazer o 8.1.3 Packet Tracer para se conectar a um servidor da Web e observar como os pacotes são enviados pela Internet usando endereços IP.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Peça aos alunos que assistam ao vídeo 8.2.1 para aprender sobre a estrutura do endereço IPv4.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Explique que o endereço IPv4 consiste em duas partes, rede e host, e dê exemplos de algumas topologias lógicas IPv4.</a:t>
            </a:r>
            <a:endParaRPr lang="pt-BR" sz="16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666875"/>
            <a:ext cx="640080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8: O Protocolo da Internet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1854"/>
              </p:ext>
            </p:extLst>
          </p:nvPr>
        </p:nvGraphicFramePr>
        <p:xfrm>
          <a:off x="332072" y="1295963"/>
          <a:ext cx="835472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Finalidade de um endereço 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a finalidade de um endereço IPv4.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A estrutura do endereço 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como os endereços IPv4 e as sub-redes são usados juntos.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</a:tbl>
          </a:graphicData>
        </a:graphic>
      </p:graphicFrame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16793" y="460408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 </a:t>
            </a:r>
            <a:r>
              <a:rPr lang="pt-BR" sz="1400" dirty="0">
                <a:latin typeface="Arial"/>
                <a:cs typeface="Arial"/>
              </a:rPr>
              <a:t>O IP (Protocolo de Internet) 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Módulo: </a:t>
            </a:r>
            <a:r>
              <a:rPr lang="pt-BR" sz="1400" dirty="0">
                <a:latin typeface="Arial"/>
                <a:cs typeface="Arial"/>
              </a:rPr>
              <a:t>Explicar os recursos de um endereço IP.</a:t>
            </a:r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935E0DA9-E03F-4F02-97FB-C9A074705EB3}"/>
</file>

<file path=customXml/itemProps2.xml><?xml version="1.0" encoding="utf-8"?>
<ds:datastoreItem xmlns:ds="http://schemas.openxmlformats.org/officeDocument/2006/customXml" ds:itemID="{D16B70F3-AF1A-4A29-9FE4-D86032FB1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45A64-C1A9-49BF-875B-1E03F74E3EE3}">
  <ds:schemaRefs>
    <ds:schemaRef ds:uri="http://schemas.openxmlformats.org/package/2006/metadata/core-properties"/>
    <ds:schemaRef ds:uri="810553ce-449d-4340-bb0a-414d416a9b51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20a0b39e-fcd0-423b-9f17-9d26d967be51"/>
    <ds:schemaRef ds:uri="http://schemas.microsoft.com/office/2006/metadata/properties"/>
    <ds:schemaRef ds:uri="http://purl.org/dc/dcmitype/"/>
    <ds:schemaRef ds:uri="http://purl.org/dc/terms/"/>
    <ds:schemaRef ds:uri="6cf0ffbd-cd96-4ba4-bd4f-bd34e8409846"/>
    <ds:schemaRef ds:uri="ef7ae401-bd17-41a5-97cb-ef65321841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1831</Words>
  <Application>Microsoft Macintosh PowerPoint</Application>
  <PresentationFormat>On-screen Show (16:9)</PresentationFormat>
  <Paragraphs>243</Paragraphs>
  <Slides>20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8: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Yip (jasyip)</cp:lastModifiedBy>
  <cp:revision>287</cp:revision>
  <dcterms:created xsi:type="dcterms:W3CDTF">2022-10-03T22:06:23Z</dcterms:created>
  <dcterms:modified xsi:type="dcterms:W3CDTF">2023-09-19T23:38:47Z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2105800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