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1072" r:id="rId8"/>
    <p:sldId id="259" r:id="rId9"/>
    <p:sldId id="260" r:id="rId10"/>
    <p:sldId id="261" r:id="rId11"/>
    <p:sldId id="262" r:id="rId12"/>
    <p:sldId id="1075" r:id="rId13"/>
    <p:sldId id="263" r:id="rId14"/>
    <p:sldId id="264" r:id="rId15"/>
    <p:sldId id="1076" r:id="rId16"/>
    <p:sldId id="265" r:id="rId17"/>
    <p:sldId id="1077" r:id="rId18"/>
    <p:sldId id="267" r:id="rId19"/>
    <p:sldId id="268" r:id="rId20"/>
    <p:sldId id="269" r:id="rId21"/>
    <p:sldId id="1078" r:id="rId22"/>
    <p:sldId id="270" r:id="rId23"/>
    <p:sldId id="271" r:id="rId24"/>
    <p:sldId id="272" r:id="rId25"/>
    <p:sldId id="1081" r:id="rId26"/>
    <p:sldId id="274" r:id="rId27"/>
    <p:sldId id="275" r:id="rId28"/>
    <p:sldId id="1079" r:id="rId29"/>
    <p:sldId id="1080" r:id="rId3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6939" autoAdjust="0"/>
  </p:normalViewPr>
  <p:slideViewPr>
    <p:cSldViewPr snapToGrid="0" snapToObjects="1">
      <p:cViewPr varScale="1">
        <p:scale>
          <a:sx n="147" d="100"/>
          <a:sy n="147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e Nelson" userId="S::brie_elearningdoc.com#ext#@cisco.onmicrosoft.com::712abed6-64c6-4c4c-80f1-14676a42bb74" providerId="AD" clId="Web-{1E091C82-1C66-B0B9-4E24-F7B1F94767BA}"/>
    <pc:docChg chg="addSld delSld modSld">
      <pc:chgData name="Brie Nelson" userId="S::brie_elearningdoc.com#ext#@cisco.onmicrosoft.com::712abed6-64c6-4c4c-80f1-14676a42bb74" providerId="AD" clId="Web-{1E091C82-1C66-B0B9-4E24-F7B1F94767BA}" dt="2022-11-30T03:29:43.481" v="220" actId="20577"/>
      <pc:docMkLst>
        <pc:docMk/>
      </pc:docMkLst>
      <pc:sldChg chg="modSp">
        <pc:chgData name="Brie Nelson" userId="S::brie_elearningdoc.com#ext#@cisco.onmicrosoft.com::712abed6-64c6-4c4c-80f1-14676a42bb74" providerId="AD" clId="Web-{1E091C82-1C66-B0B9-4E24-F7B1F94767BA}" dt="2022-11-30T02:37:41.761" v="3" actId="20577"/>
        <pc:sldMkLst>
          <pc:docMk/>
          <pc:sldMk cId="0" sldId="257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37:41.761" v="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37:52.370" v="4" actId="1076"/>
        <pc:sldMkLst>
          <pc:docMk/>
          <pc:sldMk cId="0" sldId="258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37:52.370" v="4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38:16.059" v="6" actId="1076"/>
        <pc:sldMkLst>
          <pc:docMk/>
          <pc:sldMk cId="0" sldId="260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38:16.059" v="6" actId="1076"/>
          <ac:spMkLst>
            <pc:docMk/>
            <pc:sldMk cId="0" sldId="260"/>
            <ac:spMk id="5" creationId="{7188AF34-F17D-65FE-91B6-733B90851DC8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40:03.265" v="19" actId="20577"/>
        <pc:sldMkLst>
          <pc:docMk/>
          <pc:sldMk cId="0" sldId="261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40:03.265" v="1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44:33.900" v="23" actId="20577"/>
        <pc:sldMkLst>
          <pc:docMk/>
          <pc:sldMk cId="0" sldId="264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44:33.900" v="23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50:35.506" v="63" actId="20577"/>
        <pc:sldMkLst>
          <pc:docMk/>
          <pc:sldMk cId="0" sldId="265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50:35.506" v="63" actId="20577"/>
          <ac:spMkLst>
            <pc:docMk/>
            <pc:sldMk cId="0" sldId="265"/>
            <ac:spMk id="4" creationId="{C6D5CD4C-E9A8-7EFD-6A6C-9D03E602C501}"/>
          </ac:spMkLst>
        </pc:spChg>
        <pc:spChg chg="mod">
          <ac:chgData name="Brie Nelson" userId="S::brie_elearningdoc.com#ext#@cisco.onmicrosoft.com::712abed6-64c6-4c4c-80f1-14676a42bb74" providerId="AD" clId="Web-{1E091C82-1C66-B0B9-4E24-F7B1F94767BA}" dt="2022-11-30T02:46:55.936" v="29" actId="20577"/>
          <ac:spMkLst>
            <pc:docMk/>
            <pc:sldMk cId="0" sldId="265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56:05.142" v="82" actId="20577"/>
        <pc:sldMkLst>
          <pc:docMk/>
          <pc:sldMk cId="0" sldId="268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56:05.142" v="82" actId="20577"/>
          <ac:spMkLst>
            <pc:docMk/>
            <pc:sldMk cId="0" sldId="268"/>
            <ac:spMk id="5" creationId="{00000000-0000-0000-0000-000000000000}"/>
          </ac:spMkLst>
        </pc:spChg>
      </pc:sldChg>
      <pc:sldChg chg="addSp modSp">
        <pc:chgData name="Brie Nelson" userId="S::brie_elearningdoc.com#ext#@cisco.onmicrosoft.com::712abed6-64c6-4c4c-80f1-14676a42bb74" providerId="AD" clId="Web-{1E091C82-1C66-B0B9-4E24-F7B1F94767BA}" dt="2022-11-30T02:58:08.552" v="95" actId="1076"/>
        <pc:sldMkLst>
          <pc:docMk/>
          <pc:sldMk cId="0" sldId="269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56:19.846" v="83" actId="1076"/>
          <ac:spMkLst>
            <pc:docMk/>
            <pc:sldMk cId="0" sldId="269"/>
            <ac:spMk id="5" creationId="{00000000-0000-0000-0000-000000000000}"/>
          </ac:spMkLst>
        </pc:spChg>
        <pc:spChg chg="add mod">
          <ac:chgData name="Brie Nelson" userId="S::brie_elearningdoc.com#ext#@cisco.onmicrosoft.com::712abed6-64c6-4c4c-80f1-14676a42bb74" providerId="AD" clId="Web-{1E091C82-1C66-B0B9-4E24-F7B1F94767BA}" dt="2022-11-30T02:58:08.552" v="95" actId="1076"/>
          <ac:spMkLst>
            <pc:docMk/>
            <pc:sldMk cId="0" sldId="269"/>
            <ac:spMk id="6" creationId="{14A673D0-D824-344A-DEBB-508E8DF75984}"/>
          </ac:spMkLst>
        </pc:spChg>
        <pc:picChg chg="mod">
          <ac:chgData name="Brie Nelson" userId="S::brie_elearningdoc.com#ext#@cisco.onmicrosoft.com::712abed6-64c6-4c4c-80f1-14676a42bb74" providerId="AD" clId="Web-{1E091C82-1C66-B0B9-4E24-F7B1F94767BA}" dt="2022-11-30T02:57:55.521" v="94" actId="1076"/>
          <ac:picMkLst>
            <pc:docMk/>
            <pc:sldMk cId="0" sldId="269"/>
            <ac:picMk id="4" creationId="{7B7C6226-5EF8-3ED6-BB4F-A696E0670A4C}"/>
          </ac:picMkLst>
        </pc:picChg>
      </pc:sldChg>
      <pc:sldChg chg="modSp">
        <pc:chgData name="Brie Nelson" userId="S::brie_elearningdoc.com#ext#@cisco.onmicrosoft.com::712abed6-64c6-4c4c-80f1-14676a42bb74" providerId="AD" clId="Web-{1E091C82-1C66-B0B9-4E24-F7B1F94767BA}" dt="2022-11-30T03:03:43.861" v="122" actId="1076"/>
        <pc:sldMkLst>
          <pc:docMk/>
          <pc:sldMk cId="0" sldId="270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03:43.861" v="122" actId="1076"/>
          <ac:spMkLst>
            <pc:docMk/>
            <pc:sldMk cId="0" sldId="270"/>
            <ac:spMk id="5" creationId="{00000000-0000-0000-0000-000000000000}"/>
          </ac:spMkLst>
        </pc:spChg>
      </pc:sldChg>
      <pc:sldChg chg="addSp delSp modSp">
        <pc:chgData name="Brie Nelson" userId="S::brie_elearningdoc.com#ext#@cisco.onmicrosoft.com::712abed6-64c6-4c4c-80f1-14676a42bb74" providerId="AD" clId="Web-{1E091C82-1C66-B0B9-4E24-F7B1F94767BA}" dt="2022-11-30T03:08:43.558" v="135" actId="1076"/>
        <pc:sldMkLst>
          <pc:docMk/>
          <pc:sldMk cId="0" sldId="271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08:43.558" v="135" actId="1076"/>
          <ac:spMkLst>
            <pc:docMk/>
            <pc:sldMk cId="0" sldId="271"/>
            <ac:spMk id="4" creationId="{F3D7B78D-D0E5-F122-41D6-61FB5BC84A85}"/>
          </ac:spMkLst>
        </pc:spChg>
        <pc:picChg chg="add mod">
          <ac:chgData name="Brie Nelson" userId="S::brie_elearningdoc.com#ext#@cisco.onmicrosoft.com::712abed6-64c6-4c4c-80f1-14676a42bb74" providerId="AD" clId="Web-{1E091C82-1C66-B0B9-4E24-F7B1F94767BA}" dt="2022-11-30T03:08:30.074" v="134" actId="1076"/>
          <ac:picMkLst>
            <pc:docMk/>
            <pc:sldMk cId="0" sldId="271"/>
            <ac:picMk id="5" creationId="{60D19552-9980-B5D3-4112-8D1BD16CDCEF}"/>
          </ac:picMkLst>
        </pc:picChg>
        <pc:picChg chg="del mod">
          <ac:chgData name="Brie Nelson" userId="S::brie_elearningdoc.com#ext#@cisco.onmicrosoft.com::712abed6-64c6-4c4c-80f1-14676a42bb74" providerId="AD" clId="Web-{1E091C82-1C66-B0B9-4E24-F7B1F94767BA}" dt="2022-11-30T03:07:49.353" v="127"/>
          <ac:picMkLst>
            <pc:docMk/>
            <pc:sldMk cId="0" sldId="271"/>
            <ac:picMk id="6" creationId="{4A84EA59-9BA1-3C4E-87E6-5AE53EF474F0}"/>
          </ac:picMkLst>
        </pc:picChg>
      </pc:sldChg>
      <pc:sldChg chg="modSp">
        <pc:chgData name="Brie Nelson" userId="S::brie_elearningdoc.com#ext#@cisco.onmicrosoft.com::712abed6-64c6-4c4c-80f1-14676a42bb74" providerId="AD" clId="Web-{1E091C82-1C66-B0B9-4E24-F7B1F94767BA}" dt="2022-11-30T03:19:44.613" v="179" actId="1076"/>
        <pc:sldMkLst>
          <pc:docMk/>
          <pc:sldMk cId="0" sldId="272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19:44.613" v="179" actId="1076"/>
          <ac:spMkLst>
            <pc:docMk/>
            <pc:sldMk cId="0" sldId="272"/>
            <ac:spMk id="4" creationId="{4F65D975-99DC-D8FB-6CD0-B7C0C5DC459E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3:26:00.407" v="205" actId="20577"/>
        <pc:sldMkLst>
          <pc:docMk/>
          <pc:sldMk cId="0" sldId="275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26:00.407" v="205" actId="20577"/>
          <ac:spMkLst>
            <pc:docMk/>
            <pc:sldMk cId="0" sldId="275"/>
            <ac:spMk id="5" creationId="{00000000-0000-0000-0000-000000000000}"/>
          </ac:spMkLst>
        </pc:spChg>
      </pc:sldChg>
      <pc:sldChg chg="del">
        <pc:chgData name="Brie Nelson" userId="S::brie_elearningdoc.com#ext#@cisco.onmicrosoft.com::712abed6-64c6-4c4c-80f1-14676a42bb74" providerId="AD" clId="Web-{1E091C82-1C66-B0B9-4E24-F7B1F94767BA}" dt="2022-11-30T03:21:42.742" v="180"/>
        <pc:sldMkLst>
          <pc:docMk/>
          <pc:sldMk cId="0" sldId="276"/>
        </pc:sldMkLst>
      </pc:sldChg>
      <pc:sldChg chg="modSp">
        <pc:chgData name="Brie Nelson" userId="S::brie_elearningdoc.com#ext#@cisco.onmicrosoft.com::712abed6-64c6-4c4c-80f1-14676a42bb74" providerId="AD" clId="Web-{1E091C82-1C66-B0B9-4E24-F7B1F94767BA}" dt="2022-11-30T02:38:00.730" v="5" actId="1076"/>
        <pc:sldMkLst>
          <pc:docMk/>
          <pc:sldMk cId="2226954716" sldId="1072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38:00.730" v="5" actId="1076"/>
          <ac:spMkLst>
            <pc:docMk/>
            <pc:sldMk cId="2226954716" sldId="1072"/>
            <ac:spMk id="3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41:37.628" v="20" actId="1076"/>
        <pc:sldMkLst>
          <pc:docMk/>
          <pc:sldMk cId="1525672446" sldId="1075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41:37.628" v="20" actId="1076"/>
          <ac:spMkLst>
            <pc:docMk/>
            <pc:sldMk cId="1525672446" sldId="1075"/>
            <ac:spMk id="5" creationId="{7188AF34-F17D-65FE-91B6-733B90851DC8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45:29.073" v="24" actId="1076"/>
        <pc:sldMkLst>
          <pc:docMk/>
          <pc:sldMk cId="520149336" sldId="1076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45:29.073" v="24" actId="1076"/>
          <ac:spMkLst>
            <pc:docMk/>
            <pc:sldMk cId="520149336" sldId="1076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2:52:29.697" v="71" actId="1076"/>
        <pc:sldMkLst>
          <pc:docMk/>
          <pc:sldMk cId="807319825" sldId="1077"/>
        </pc:sldMkLst>
        <pc:spChg chg="mod">
          <ac:chgData name="Brie Nelson" userId="S::brie_elearningdoc.com#ext#@cisco.onmicrosoft.com::712abed6-64c6-4c4c-80f1-14676a42bb74" providerId="AD" clId="Web-{1E091C82-1C66-B0B9-4E24-F7B1F94767BA}" dt="2022-11-30T02:51:22.351" v="69" actId="20577"/>
          <ac:spMkLst>
            <pc:docMk/>
            <pc:sldMk cId="807319825" sldId="1077"/>
            <ac:spMk id="4" creationId="{C6D5CD4C-E9A8-7EFD-6A6C-9D03E602C501}"/>
          </ac:spMkLst>
        </pc:spChg>
        <pc:spChg chg="mod">
          <ac:chgData name="Brie Nelson" userId="S::brie_elearningdoc.com#ext#@cisco.onmicrosoft.com::712abed6-64c6-4c4c-80f1-14676a42bb74" providerId="AD" clId="Web-{1E091C82-1C66-B0B9-4E24-F7B1F94767BA}" dt="2022-11-30T02:49:05.581" v="52" actId="1076"/>
          <ac:spMkLst>
            <pc:docMk/>
            <pc:sldMk cId="807319825" sldId="1077"/>
            <ac:spMk id="8" creationId="{7BD2626F-2B20-EA7E-1D3C-321EF65C1AAA}"/>
          </ac:spMkLst>
        </pc:spChg>
        <pc:spChg chg="mod">
          <ac:chgData name="Brie Nelson" userId="S::brie_elearningdoc.com#ext#@cisco.onmicrosoft.com::712abed6-64c6-4c4c-80f1-14676a42bb74" providerId="AD" clId="Web-{1E091C82-1C66-B0B9-4E24-F7B1F94767BA}" dt="2022-11-30T02:52:29.697" v="71" actId="1076"/>
          <ac:spMkLst>
            <pc:docMk/>
            <pc:sldMk cId="807319825" sldId="1077"/>
            <ac:spMk id="10" creationId="{31A09D23-984B-1EFD-4C07-D6FD6AEEB5DA}"/>
          </ac:spMkLst>
        </pc:spChg>
      </pc:sldChg>
      <pc:sldChg chg="addSp modSp">
        <pc:chgData name="Brie Nelson" userId="S::brie_elearningdoc.com#ext#@cisco.onmicrosoft.com::712abed6-64c6-4c4c-80f1-14676a42bb74" providerId="AD" clId="Web-{1E091C82-1C66-B0B9-4E24-F7B1F94767BA}" dt="2022-11-30T03:02:44.046" v="121" actId="1076"/>
        <pc:sldMkLst>
          <pc:docMk/>
          <pc:sldMk cId="4106330890" sldId="1078"/>
        </pc:sldMkLst>
        <pc:spChg chg="add mod">
          <ac:chgData name="Brie Nelson" userId="S::brie_elearningdoc.com#ext#@cisco.onmicrosoft.com::712abed6-64c6-4c4c-80f1-14676a42bb74" providerId="AD" clId="Web-{1E091C82-1C66-B0B9-4E24-F7B1F94767BA}" dt="2022-11-30T03:02:44.046" v="121" actId="1076"/>
          <ac:spMkLst>
            <pc:docMk/>
            <pc:sldMk cId="4106330890" sldId="1078"/>
            <ac:spMk id="4" creationId="{FAB52F9F-1BB7-9F76-FA0F-D86190F54C77}"/>
          </ac:spMkLst>
        </pc:spChg>
        <pc:spChg chg="mod">
          <ac:chgData name="Brie Nelson" userId="S::brie_elearningdoc.com#ext#@cisco.onmicrosoft.com::712abed6-64c6-4c4c-80f1-14676a42bb74" providerId="AD" clId="Web-{1E091C82-1C66-B0B9-4E24-F7B1F94767BA}" dt="2022-11-30T03:02:30.452" v="120" actId="1076"/>
          <ac:spMkLst>
            <pc:docMk/>
            <pc:sldMk cId="4106330890" sldId="1078"/>
            <ac:spMk id="5" creationId="{00000000-0000-0000-0000-000000000000}"/>
          </ac:spMkLst>
        </pc:spChg>
      </pc:sldChg>
      <pc:sldChg chg="modSp">
        <pc:chgData name="Brie Nelson" userId="S::brie_elearningdoc.com#ext#@cisco.onmicrosoft.com::712abed6-64c6-4c4c-80f1-14676a42bb74" providerId="AD" clId="Web-{1E091C82-1C66-B0B9-4E24-F7B1F94767BA}" dt="2022-11-30T03:29:43.481" v="220" actId="20577"/>
        <pc:sldMkLst>
          <pc:docMk/>
          <pc:sldMk cId="399913117" sldId="1079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29:43.481" v="220" actId="20577"/>
          <ac:spMkLst>
            <pc:docMk/>
            <pc:sldMk cId="399913117" sldId="1079"/>
            <ac:spMk id="5" creationId="{00000000-0000-0000-0000-000000000000}"/>
          </ac:spMkLst>
        </pc:spChg>
      </pc:sldChg>
      <pc:sldChg chg="new del">
        <pc:chgData name="Brie Nelson" userId="S::brie_elearningdoc.com#ext#@cisco.onmicrosoft.com::712abed6-64c6-4c4c-80f1-14676a42bb74" providerId="AD" clId="Web-{1E091C82-1C66-B0B9-4E24-F7B1F94767BA}" dt="2022-11-30T03:12:58.755" v="140"/>
        <pc:sldMkLst>
          <pc:docMk/>
          <pc:sldMk cId="3535279050" sldId="1081"/>
        </pc:sldMkLst>
      </pc:sldChg>
      <pc:sldChg chg="addSp delSp modSp add replId">
        <pc:chgData name="Brie Nelson" userId="S::brie_elearningdoc.com#ext#@cisco.onmicrosoft.com::712abed6-64c6-4c4c-80f1-14676a42bb74" providerId="AD" clId="Web-{1E091C82-1C66-B0B9-4E24-F7B1F94767BA}" dt="2022-11-30T03:19:09.127" v="167" actId="1076"/>
        <pc:sldMkLst>
          <pc:docMk/>
          <pc:sldMk cId="3811773666" sldId="1081"/>
        </pc:sldMkLst>
        <pc:spChg chg="mod">
          <ac:chgData name="Brie Nelson" userId="S::brie_elearningdoc.com#ext#@cisco.onmicrosoft.com::712abed6-64c6-4c4c-80f1-14676a42bb74" providerId="AD" clId="Web-{1E091C82-1C66-B0B9-4E24-F7B1F94767BA}" dt="2022-11-30T03:13:14.021" v="145" actId="20577"/>
          <ac:spMkLst>
            <pc:docMk/>
            <pc:sldMk cId="3811773666" sldId="1081"/>
            <ac:spMk id="3" creationId="{00000000-0000-0000-0000-000000000000}"/>
          </ac:spMkLst>
        </pc:spChg>
        <pc:spChg chg="del">
          <ac:chgData name="Brie Nelson" userId="S::brie_elearningdoc.com#ext#@cisco.onmicrosoft.com::712abed6-64c6-4c4c-80f1-14676a42bb74" providerId="AD" clId="Web-{1E091C82-1C66-B0B9-4E24-F7B1F94767BA}" dt="2022-11-30T03:13:06.146" v="142"/>
          <ac:spMkLst>
            <pc:docMk/>
            <pc:sldMk cId="3811773666" sldId="1081"/>
            <ac:spMk id="4" creationId="{4F65D975-99DC-D8FB-6CD0-B7C0C5DC459E}"/>
          </ac:spMkLst>
        </pc:spChg>
        <pc:spChg chg="add mod">
          <ac:chgData name="Brie Nelson" userId="S::brie_elearningdoc.com#ext#@cisco.onmicrosoft.com::712abed6-64c6-4c4c-80f1-14676a42bb74" providerId="AD" clId="Web-{1E091C82-1C66-B0B9-4E24-F7B1F94767BA}" dt="2022-11-30T03:18:52.877" v="166" actId="14100"/>
          <ac:spMkLst>
            <pc:docMk/>
            <pc:sldMk cId="3811773666" sldId="1081"/>
            <ac:spMk id="6" creationId="{7AC3D519-7C13-ED13-9E60-9705B64BCCB2}"/>
          </ac:spMkLst>
        </pc:spChg>
        <pc:picChg chg="add mod">
          <ac:chgData name="Brie Nelson" userId="S::brie_elearningdoc.com#ext#@cisco.onmicrosoft.com::712abed6-64c6-4c4c-80f1-14676a42bb74" providerId="AD" clId="Web-{1E091C82-1C66-B0B9-4E24-F7B1F94767BA}" dt="2022-11-30T03:19:09.127" v="167" actId="1076"/>
          <ac:picMkLst>
            <pc:docMk/>
            <pc:sldMk cId="3811773666" sldId="1081"/>
            <ac:picMk id="5" creationId="{27EB8C04-3106-0534-DFAB-C603AA80A132}"/>
          </ac:picMkLst>
        </pc:picChg>
      </pc:sldChg>
    </pc:docChg>
  </pc:docChgLst>
  <pc:docChgLst>
    <pc:chgData name="ecuyang@gmail.com" userId="653e7426-4784-4fcf-bf92-26359aecbe41" providerId="ADAL" clId="{60E622FE-5C37-421C-8044-438B09A120E9}"/>
    <pc:docChg chg="custSel modSld">
      <pc:chgData name="ecuyang@gmail.com" userId="653e7426-4784-4fcf-bf92-26359aecbe41" providerId="ADAL" clId="{60E622FE-5C37-421C-8044-438B09A120E9}" dt="2022-11-17T02:40:51.415" v="64" actId="20577"/>
      <pc:docMkLst>
        <pc:docMk/>
      </pc:docMkLst>
      <pc:sldChg chg="modSp mod">
        <pc:chgData name="ecuyang@gmail.com" userId="653e7426-4784-4fcf-bf92-26359aecbe41" providerId="ADAL" clId="{60E622FE-5C37-421C-8044-438B09A120E9}" dt="2022-11-17T01:13:55.164" v="33" actId="20577"/>
        <pc:sldMkLst>
          <pc:docMk/>
          <pc:sldMk cId="0" sldId="257"/>
        </pc:sldMkLst>
        <pc:spChg chg="mod">
          <ac:chgData name="ecuyang@gmail.com" userId="653e7426-4784-4fcf-bf92-26359aecbe41" providerId="ADAL" clId="{60E622FE-5C37-421C-8044-438B09A120E9}" dt="2022-11-17T01:13:55.164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1:10:06.063" v="1"/>
        <pc:sldMkLst>
          <pc:docMk/>
          <pc:sldMk cId="0" sldId="258"/>
        </pc:sldMkLst>
        <pc:spChg chg="ord">
          <ac:chgData name="ecuyang@gmail.com" userId="653e7426-4784-4fcf-bf92-26359aecbe41" providerId="ADAL" clId="{60E622FE-5C37-421C-8044-438B09A120E9}" dt="2022-11-17T01:10:06.063" v="1"/>
          <ac:spMkLst>
            <pc:docMk/>
            <pc:sldMk cId="0" sldId="258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1:10:43.378" v="4" actId="14100"/>
        <pc:sldMkLst>
          <pc:docMk/>
          <pc:sldMk cId="0" sldId="259"/>
        </pc:sldMkLst>
        <pc:spChg chg="mod">
          <ac:chgData name="ecuyang@gmail.com" userId="653e7426-4784-4fcf-bf92-26359aecbe41" providerId="ADAL" clId="{60E622FE-5C37-421C-8044-438B09A120E9}" dt="2022-11-17T01:10:43.378" v="4" actId="14100"/>
          <ac:spMkLst>
            <pc:docMk/>
            <pc:sldMk cId="0" sldId="259"/>
            <ac:spMk id="4" creationId="{31E8D1AB-6919-3FF9-F586-59A9DEAF6AD3}"/>
          </ac:spMkLst>
        </pc:spChg>
        <pc:spChg chg="ord">
          <ac:chgData name="ecuyang@gmail.com" userId="653e7426-4784-4fcf-bf92-26359aecbe41" providerId="ADAL" clId="{60E622FE-5C37-421C-8044-438B09A120E9}" dt="2022-11-17T01:10:38.631" v="3"/>
          <ac:spMkLst>
            <pc:docMk/>
            <pc:sldMk cId="0" sldId="259"/>
            <ac:spMk id="25" creationId="{00000000-0000-0000-0000-000000000000}"/>
          </ac:spMkLst>
        </pc:spChg>
      </pc:sldChg>
      <pc:sldChg chg="delSp modSp mod">
        <pc:chgData name="ecuyang@gmail.com" userId="653e7426-4784-4fcf-bf92-26359aecbe41" providerId="ADAL" clId="{60E622FE-5C37-421C-8044-438B09A120E9}" dt="2022-11-17T02:20:12.637" v="58" actId="478"/>
        <pc:sldMkLst>
          <pc:docMk/>
          <pc:sldMk cId="0" sldId="260"/>
        </pc:sldMkLst>
        <pc:spChg chg="del">
          <ac:chgData name="ecuyang@gmail.com" userId="653e7426-4784-4fcf-bf92-26359aecbe41" providerId="ADAL" clId="{60E622FE-5C37-421C-8044-438B09A120E9}" dt="2022-11-17T02:20:12.637" v="58" actId="478"/>
          <ac:spMkLst>
            <pc:docMk/>
            <pc:sldMk cId="0" sldId="260"/>
            <ac:spMk id="3" creationId="{00000000-0000-0000-0000-000000000000}"/>
          </ac:spMkLst>
        </pc:spChg>
        <pc:spChg chg="ord">
          <ac:chgData name="ecuyang@gmail.com" userId="653e7426-4784-4fcf-bf92-26359aecbe41" providerId="ADAL" clId="{60E622FE-5C37-421C-8044-438B09A120E9}" dt="2022-11-17T02:20:06.961" v="57"/>
          <ac:spMkLst>
            <pc:docMk/>
            <pc:sldMk cId="0" sldId="260"/>
            <ac:spMk id="5" creationId="{7188AF34-F17D-65FE-91B6-733B90851DC8}"/>
          </ac:spMkLst>
        </pc:spChg>
        <pc:spChg chg="ord">
          <ac:chgData name="ecuyang@gmail.com" userId="653e7426-4784-4fcf-bf92-26359aecbe41" providerId="ADAL" clId="{60E622FE-5C37-421C-8044-438B09A120E9}" dt="2022-11-17T02:19:53.217" v="55"/>
          <ac:spMkLst>
            <pc:docMk/>
            <pc:sldMk cId="0" sldId="260"/>
            <ac:spMk id="25" creationId="{00000000-0000-0000-0000-000000000000}"/>
          </ac:spMkLst>
        </pc:spChg>
        <pc:graphicFrameChg chg="mod">
          <ac:chgData name="ecuyang@gmail.com" userId="653e7426-4784-4fcf-bf92-26359aecbe41" providerId="ADAL" clId="{60E622FE-5C37-421C-8044-438B09A120E9}" dt="2022-11-17T02:20:03.961" v="56" actId="1076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">
        <pc:chgData name="ecuyang@gmail.com" userId="653e7426-4784-4fcf-bf92-26359aecbe41" providerId="ADAL" clId="{60E622FE-5C37-421C-8044-438B09A120E9}" dt="2022-11-17T02:40:05.237" v="62" actId="20577"/>
        <pc:sldMkLst>
          <pc:docMk/>
          <pc:sldMk cId="0" sldId="264"/>
        </pc:sldMkLst>
        <pc:spChg chg="mod">
          <ac:chgData name="ecuyang@gmail.com" userId="653e7426-4784-4fcf-bf92-26359aecbe41" providerId="ADAL" clId="{60E622FE-5C37-421C-8044-438B09A120E9}" dt="2022-11-17T02:40:05.237" v="62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2:40:51.415" v="64" actId="20577"/>
        <pc:sldMkLst>
          <pc:docMk/>
          <pc:sldMk cId="0" sldId="265"/>
        </pc:sldMkLst>
        <pc:spChg chg="mod">
          <ac:chgData name="ecuyang@gmail.com" userId="653e7426-4784-4fcf-bf92-26359aecbe41" providerId="ADAL" clId="{60E622FE-5C37-421C-8044-438B09A120E9}" dt="2022-11-17T02:40:51.415" v="64" actId="20577"/>
          <ac:spMkLst>
            <pc:docMk/>
            <pc:sldMk cId="0" sldId="265"/>
            <ac:spMk id="4" creationId="{C6D5CD4C-E9A8-7EFD-6A6C-9D03E602C501}"/>
          </ac:spMkLst>
        </pc:spChg>
        <pc:spChg chg="ord">
          <ac:chgData name="ecuyang@gmail.com" userId="653e7426-4784-4fcf-bf92-26359aecbe41" providerId="ADAL" clId="{60E622FE-5C37-421C-8044-438B09A120E9}" dt="2022-11-17T02:01:55.978" v="36"/>
          <ac:spMkLst>
            <pc:docMk/>
            <pc:sldMk cId="0" sldId="265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2:07:11.769" v="43"/>
        <pc:sldMkLst>
          <pc:docMk/>
          <pc:sldMk cId="0" sldId="269"/>
        </pc:sldMkLst>
        <pc:spChg chg="ord">
          <ac:chgData name="ecuyang@gmail.com" userId="653e7426-4784-4fcf-bf92-26359aecbe41" providerId="ADAL" clId="{60E622FE-5C37-421C-8044-438B09A120E9}" dt="2022-11-17T02:07:11.769" v="43"/>
          <ac:spMkLst>
            <pc:docMk/>
            <pc:sldMk cId="0" sldId="269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2:13:05.961" v="48" actId="14100"/>
        <pc:sldMkLst>
          <pc:docMk/>
          <pc:sldMk cId="0" sldId="271"/>
        </pc:sldMkLst>
        <pc:spChg chg="ord">
          <ac:chgData name="ecuyang@gmail.com" userId="653e7426-4784-4fcf-bf92-26359aecbe41" providerId="ADAL" clId="{60E622FE-5C37-421C-8044-438B09A120E9}" dt="2022-11-17T02:12:47.777" v="46"/>
          <ac:spMkLst>
            <pc:docMk/>
            <pc:sldMk cId="0" sldId="271"/>
            <ac:spMk id="25" creationId="{00000000-0000-0000-0000-000000000000}"/>
          </ac:spMkLst>
        </pc:spChg>
        <pc:picChg chg="mod">
          <ac:chgData name="ecuyang@gmail.com" userId="653e7426-4784-4fcf-bf92-26359aecbe41" providerId="ADAL" clId="{60E622FE-5C37-421C-8044-438B09A120E9}" dt="2022-11-17T02:13:05.961" v="48" actId="14100"/>
          <ac:picMkLst>
            <pc:docMk/>
            <pc:sldMk cId="0" sldId="271"/>
            <ac:picMk id="6" creationId="{4A84EA59-9BA1-3C4E-87E6-5AE53EF474F0}"/>
          </ac:picMkLst>
        </pc:picChg>
      </pc:sldChg>
      <pc:sldChg chg="modSp mod modNotesTx">
        <pc:chgData name="ecuyang@gmail.com" userId="653e7426-4784-4fcf-bf92-26359aecbe41" providerId="ADAL" clId="{60E622FE-5C37-421C-8044-438B09A120E9}" dt="2022-11-17T02:15:58.601" v="51"/>
        <pc:sldMkLst>
          <pc:docMk/>
          <pc:sldMk cId="0" sldId="272"/>
        </pc:sldMkLst>
        <pc:spChg chg="ord">
          <ac:chgData name="ecuyang@gmail.com" userId="653e7426-4784-4fcf-bf92-26359aecbe41" providerId="ADAL" clId="{60E622FE-5C37-421C-8044-438B09A120E9}" dt="2022-11-17T02:15:58.601" v="51"/>
          <ac:spMkLst>
            <pc:docMk/>
            <pc:sldMk cId="0" sldId="272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1:10:24.032" v="2"/>
        <pc:sldMkLst>
          <pc:docMk/>
          <pc:sldMk cId="2226954716" sldId="1072"/>
        </pc:sldMkLst>
        <pc:spChg chg="ord">
          <ac:chgData name="ecuyang@gmail.com" userId="653e7426-4784-4fcf-bf92-26359aecbe41" providerId="ADAL" clId="{60E622FE-5C37-421C-8044-438B09A120E9}" dt="2022-11-17T01:10:24.032" v="2"/>
          <ac:spMkLst>
            <pc:docMk/>
            <pc:sldMk cId="2226954716" sldId="1072"/>
            <ac:spMk id="25" creationId="{00000000-0000-0000-0000-000000000000}"/>
          </ac:spMkLst>
        </pc:spChg>
      </pc:sldChg>
      <pc:sldChg chg="delSp modSp mod">
        <pc:chgData name="ecuyang@gmail.com" userId="653e7426-4784-4fcf-bf92-26359aecbe41" providerId="ADAL" clId="{60E622FE-5C37-421C-8044-438B09A120E9}" dt="2022-11-17T01:11:32.150" v="8"/>
        <pc:sldMkLst>
          <pc:docMk/>
          <pc:sldMk cId="1525672446" sldId="1075"/>
        </pc:sldMkLst>
        <pc:spChg chg="del">
          <ac:chgData name="ecuyang@gmail.com" userId="653e7426-4784-4fcf-bf92-26359aecbe41" providerId="ADAL" clId="{60E622FE-5C37-421C-8044-438B09A120E9}" dt="2022-11-17T01:11:16.092" v="7" actId="478"/>
          <ac:spMkLst>
            <pc:docMk/>
            <pc:sldMk cId="1525672446" sldId="1075"/>
            <ac:spMk id="3" creationId="{00000000-0000-0000-0000-000000000000}"/>
          </ac:spMkLst>
        </pc:spChg>
        <pc:spChg chg="ord">
          <ac:chgData name="ecuyang@gmail.com" userId="653e7426-4784-4fcf-bf92-26359aecbe41" providerId="ADAL" clId="{60E622FE-5C37-421C-8044-438B09A120E9}" dt="2022-11-17T01:11:32.150" v="8"/>
          <ac:spMkLst>
            <pc:docMk/>
            <pc:sldMk cId="1525672446" sldId="1075"/>
            <ac:spMk id="5" creationId="{7188AF34-F17D-65FE-91B6-733B90851DC8}"/>
          </ac:spMkLst>
        </pc:spChg>
        <pc:spChg chg="ord">
          <ac:chgData name="ecuyang@gmail.com" userId="653e7426-4784-4fcf-bf92-26359aecbe41" providerId="ADAL" clId="{60E622FE-5C37-421C-8044-438B09A120E9}" dt="2022-11-17T01:11:11.385" v="6"/>
          <ac:spMkLst>
            <pc:docMk/>
            <pc:sldMk cId="1525672446" sldId="1075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2:04:02.562" v="42" actId="1076"/>
        <pc:sldMkLst>
          <pc:docMk/>
          <pc:sldMk cId="807319825" sldId="1077"/>
        </pc:sldMkLst>
        <pc:spChg chg="mod">
          <ac:chgData name="ecuyang@gmail.com" userId="653e7426-4784-4fcf-bf92-26359aecbe41" providerId="ADAL" clId="{60E622FE-5C37-421C-8044-438B09A120E9}" dt="2022-11-17T02:04:02.562" v="42" actId="1076"/>
          <ac:spMkLst>
            <pc:docMk/>
            <pc:sldMk cId="807319825" sldId="1077"/>
            <ac:spMk id="10" creationId="{31A09D23-984B-1EFD-4C07-D6FD6AEEB5DA}"/>
          </ac:spMkLst>
        </pc:spChg>
        <pc:spChg chg="ord">
          <ac:chgData name="ecuyang@gmail.com" userId="653e7426-4784-4fcf-bf92-26359aecbe41" providerId="ADAL" clId="{60E622FE-5C37-421C-8044-438B09A120E9}" dt="2022-11-17T02:03:18.290" v="41"/>
          <ac:spMkLst>
            <pc:docMk/>
            <pc:sldMk cId="807319825" sldId="1077"/>
            <ac:spMk id="25" creationId="{00000000-0000-0000-0000-000000000000}"/>
          </ac:spMkLst>
        </pc:spChg>
      </pc:sldChg>
      <pc:sldChg chg="modSp mod">
        <pc:chgData name="ecuyang@gmail.com" userId="653e7426-4784-4fcf-bf92-26359aecbe41" providerId="ADAL" clId="{60E622FE-5C37-421C-8044-438B09A120E9}" dt="2022-11-17T02:09:26.772" v="44"/>
        <pc:sldMkLst>
          <pc:docMk/>
          <pc:sldMk cId="4106330890" sldId="1078"/>
        </pc:sldMkLst>
        <pc:spChg chg="ord">
          <ac:chgData name="ecuyang@gmail.com" userId="653e7426-4784-4fcf-bf92-26359aecbe41" providerId="ADAL" clId="{60E622FE-5C37-421C-8044-438B09A120E9}" dt="2022-11-17T02:09:26.772" v="44"/>
          <ac:spMkLst>
            <pc:docMk/>
            <pc:sldMk cId="4106330890" sldId="1078"/>
            <ac:spMk id="25" creationId="{00000000-0000-0000-0000-000000000000}"/>
          </ac:spMkLst>
        </pc:spChg>
      </pc:sldChg>
      <pc:sldChg chg="modNotesTx">
        <pc:chgData name="ecuyang@gmail.com" userId="653e7426-4784-4fcf-bf92-26359aecbe41" providerId="ADAL" clId="{60E622FE-5C37-421C-8044-438B09A120E9}" dt="2022-11-17T02:18:31.004" v="53" actId="20577"/>
        <pc:sldMkLst>
          <pc:docMk/>
          <pc:sldMk cId="2322798897" sldId="1080"/>
        </pc:sldMkLst>
      </pc:sldChg>
    </pc:docChg>
  </pc:docChgLst>
  <pc:docChgLst>
    <pc:chgData name="Anna Bolen -X (abolen - UNICON INC at Cisco)" userId="8fcf5b57-97b6-40ce-9683-275924855fa8" providerId="ADAL" clId="{40427BB0-EFF1-4CA4-A210-083B5B1248B8}"/>
    <pc:docChg chg="custSel modSld">
      <pc:chgData name="Anna Bolen -X (abolen - UNICON INC at Cisco)" userId="8fcf5b57-97b6-40ce-9683-275924855fa8" providerId="ADAL" clId="{40427BB0-EFF1-4CA4-A210-083B5B1248B8}" dt="2022-12-16T17:45:54.804" v="98" actId="20577"/>
      <pc:docMkLst>
        <pc:docMk/>
      </pc:docMkLst>
      <pc:sldChg chg="modSp mod modShow">
        <pc:chgData name="Anna Bolen -X (abolen - UNICON INC at Cisco)" userId="8fcf5b57-97b6-40ce-9683-275924855fa8" providerId="ADAL" clId="{40427BB0-EFF1-4CA4-A210-083B5B1248B8}" dt="2022-12-12T20:40:44.382" v="42" actId="729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40427BB0-EFF1-4CA4-A210-083B5B1248B8}" dt="2022-12-12T20:26:24.917" v="0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0427BB0-EFF1-4CA4-A210-083B5B1248B8}" dt="2022-12-16T17:45:54.804" v="98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40427BB0-EFF1-4CA4-A210-083B5B1248B8}" dt="2022-12-16T17:45:54.804" v="98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0427BB0-EFF1-4CA4-A210-083B5B1248B8}" dt="2022-12-12T20:40:44.382" v="42" actId="729"/>
        <pc:sldMkLst>
          <pc:docMk/>
          <pc:sldMk cId="0" sldId="258"/>
        </pc:sldMkLst>
        <pc:spChg chg="mod">
          <ac:chgData name="Anna Bolen -X (abolen - UNICON INC at Cisco)" userId="8fcf5b57-97b6-40ce-9683-275924855fa8" providerId="ADAL" clId="{40427BB0-EFF1-4CA4-A210-083B5B1248B8}" dt="2022-12-12T20:26:37.288" v="1" actId="255"/>
          <ac:spMkLst>
            <pc:docMk/>
            <pc:sldMk cId="0" sldId="258"/>
            <ac:spMk id="3" creationId="{00000000-0000-0000-0000-000000000000}"/>
          </ac:spMkLst>
        </pc:spChg>
      </pc:sldChg>
      <pc:sldChg chg="mod modShow">
        <pc:chgData name="Anna Bolen -X (abolen - UNICON INC at Cisco)" userId="8fcf5b57-97b6-40ce-9683-275924855fa8" providerId="ADAL" clId="{40427BB0-EFF1-4CA4-A210-083B5B1248B8}" dt="2022-12-12T20:40:44.382" v="42" actId="729"/>
        <pc:sldMkLst>
          <pc:docMk/>
          <pc:sldMk cId="0" sldId="259"/>
        </pc:sldMkLst>
      </pc:sldChg>
      <pc:sldChg chg="modSp mod modShow">
        <pc:chgData name="Anna Bolen -X (abolen - UNICON INC at Cisco)" userId="8fcf5b57-97b6-40ce-9683-275924855fa8" providerId="ADAL" clId="{40427BB0-EFF1-4CA4-A210-083B5B1248B8}" dt="2022-12-13T20:58:29.525" v="97" actId="20577"/>
        <pc:sldMkLst>
          <pc:docMk/>
          <pc:sldMk cId="0" sldId="260"/>
        </pc:sldMkLst>
        <pc:graphicFrameChg chg="modGraphic">
          <ac:chgData name="Anna Bolen -X (abolen - UNICON INC at Cisco)" userId="8fcf5b57-97b6-40ce-9683-275924855fa8" providerId="ADAL" clId="{40427BB0-EFF1-4CA4-A210-083B5B1248B8}" dt="2022-12-13T20:58:29.525" v="97" actId="20577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 mod modShow">
        <pc:chgData name="Anna Bolen -X (abolen - UNICON INC at Cisco)" userId="8fcf5b57-97b6-40ce-9683-275924855fa8" providerId="ADAL" clId="{40427BB0-EFF1-4CA4-A210-083B5B1248B8}" dt="2022-12-12T20:40:44.382" v="42" actId="729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40427BB0-EFF1-4CA4-A210-083B5B1248B8}" dt="2022-12-12T20:32:31.730" v="3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0427BB0-EFF1-4CA4-A210-083B5B1248B8}" dt="2022-12-12T20:35:04.481" v="6" actId="13244"/>
        <pc:sldMkLst>
          <pc:docMk/>
          <pc:sldMk cId="0" sldId="269"/>
        </pc:sldMkLst>
        <pc:spChg chg="ord">
          <ac:chgData name="Anna Bolen -X (abolen - UNICON INC at Cisco)" userId="8fcf5b57-97b6-40ce-9683-275924855fa8" providerId="ADAL" clId="{40427BB0-EFF1-4CA4-A210-083B5B1248B8}" dt="2022-12-12T20:35:04.481" v="6" actId="13244"/>
          <ac:spMkLst>
            <pc:docMk/>
            <pc:sldMk cId="0" sldId="269"/>
            <ac:spMk id="6" creationId="{14A673D0-D824-344A-DEBB-508E8DF75984}"/>
          </ac:spMkLst>
        </pc:spChg>
      </pc:sldChg>
      <pc:sldChg chg="modSp mod">
        <pc:chgData name="Anna Bolen -X (abolen - UNICON INC at Cisco)" userId="8fcf5b57-97b6-40ce-9683-275924855fa8" providerId="ADAL" clId="{40427BB0-EFF1-4CA4-A210-083B5B1248B8}" dt="2022-12-12T20:36:08.316" v="14" actId="12"/>
        <pc:sldMkLst>
          <pc:docMk/>
          <pc:sldMk cId="0" sldId="270"/>
        </pc:sldMkLst>
        <pc:spChg chg="mod">
          <ac:chgData name="Anna Bolen -X (abolen - UNICON INC at Cisco)" userId="8fcf5b57-97b6-40ce-9683-275924855fa8" providerId="ADAL" clId="{40427BB0-EFF1-4CA4-A210-083B5B1248B8}" dt="2022-12-12T20:36:08.316" v="14" actId="12"/>
          <ac:spMkLst>
            <pc:docMk/>
            <pc:sldMk cId="0" sldId="270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0427BB0-EFF1-4CA4-A210-083B5B1248B8}" dt="2022-12-12T20:36:31.115" v="17" actId="13244"/>
        <pc:sldMkLst>
          <pc:docMk/>
          <pc:sldMk cId="0" sldId="271"/>
        </pc:sldMkLst>
        <pc:spChg chg="mod">
          <ac:chgData name="Anna Bolen -X (abolen - UNICON INC at Cisco)" userId="8fcf5b57-97b6-40ce-9683-275924855fa8" providerId="ADAL" clId="{40427BB0-EFF1-4CA4-A210-083B5B1248B8}" dt="2022-12-12T20:36:17.134" v="15" actId="14100"/>
          <ac:spMkLst>
            <pc:docMk/>
            <pc:sldMk cId="0" sldId="27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40427BB0-EFF1-4CA4-A210-083B5B1248B8}" dt="2022-12-12T20:36:23.322" v="16" actId="14100"/>
          <ac:spMkLst>
            <pc:docMk/>
            <pc:sldMk cId="0" sldId="271"/>
            <ac:spMk id="3" creationId="{00000000-0000-0000-0000-000000000000}"/>
          </ac:spMkLst>
        </pc:spChg>
        <pc:picChg chg="ord">
          <ac:chgData name="Anna Bolen -X (abolen - UNICON INC at Cisco)" userId="8fcf5b57-97b6-40ce-9683-275924855fa8" providerId="ADAL" clId="{40427BB0-EFF1-4CA4-A210-083B5B1248B8}" dt="2022-12-12T20:36:31.115" v="17" actId="13244"/>
          <ac:picMkLst>
            <pc:docMk/>
            <pc:sldMk cId="0" sldId="271"/>
            <ac:picMk id="5" creationId="{60D19552-9980-B5D3-4112-8D1BD16CDCEF}"/>
          </ac:picMkLst>
        </pc:picChg>
      </pc:sldChg>
      <pc:sldChg chg="modSp mod">
        <pc:chgData name="Anna Bolen -X (abolen - UNICON INC at Cisco)" userId="8fcf5b57-97b6-40ce-9683-275924855fa8" providerId="ADAL" clId="{40427BB0-EFF1-4CA4-A210-083B5B1248B8}" dt="2022-12-12T20:39:15.225" v="30" actId="14100"/>
        <pc:sldMkLst>
          <pc:docMk/>
          <pc:sldMk cId="0" sldId="274"/>
        </pc:sldMkLst>
        <pc:spChg chg="mod">
          <ac:chgData name="Anna Bolen -X (abolen - UNICON INC at Cisco)" userId="8fcf5b57-97b6-40ce-9683-275924855fa8" providerId="ADAL" clId="{40427BB0-EFF1-4CA4-A210-083B5B1248B8}" dt="2022-12-12T20:39:15.225" v="30" actId="14100"/>
          <ac:spMkLst>
            <pc:docMk/>
            <pc:sldMk cId="0" sldId="274"/>
            <ac:spMk id="2" creationId="{00000000-0000-0000-0000-000000000000}"/>
          </ac:spMkLst>
        </pc:spChg>
      </pc:sldChg>
      <pc:sldChg chg="modSp mod modShow">
        <pc:chgData name="Anna Bolen -X (abolen - UNICON INC at Cisco)" userId="8fcf5b57-97b6-40ce-9683-275924855fa8" providerId="ADAL" clId="{40427BB0-EFF1-4CA4-A210-083B5B1248B8}" dt="2022-12-12T20:40:44.382" v="42" actId="729"/>
        <pc:sldMkLst>
          <pc:docMk/>
          <pc:sldMk cId="2226954716" sldId="1072"/>
        </pc:sldMkLst>
        <pc:spChg chg="mod">
          <ac:chgData name="Anna Bolen -X (abolen - UNICON INC at Cisco)" userId="8fcf5b57-97b6-40ce-9683-275924855fa8" providerId="ADAL" clId="{40427BB0-EFF1-4CA4-A210-083B5B1248B8}" dt="2022-12-12T20:26:46.445" v="2" actId="255"/>
          <ac:spMkLst>
            <pc:docMk/>
            <pc:sldMk cId="2226954716" sldId="1072"/>
            <ac:spMk id="3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0427BB0-EFF1-4CA4-A210-083B5B1248B8}" dt="2022-12-12T20:33:39.843" v="5" actId="20577"/>
        <pc:sldMkLst>
          <pc:docMk/>
          <pc:sldMk cId="520149336" sldId="1076"/>
        </pc:sldMkLst>
        <pc:spChg chg="mod">
          <ac:chgData name="Anna Bolen -X (abolen - UNICON INC at Cisco)" userId="8fcf5b57-97b6-40ce-9683-275924855fa8" providerId="ADAL" clId="{40427BB0-EFF1-4CA4-A210-083B5B1248B8}" dt="2022-12-12T20:33:39.843" v="5" actId="20577"/>
          <ac:spMkLst>
            <pc:docMk/>
            <pc:sldMk cId="520149336" sldId="1076"/>
            <ac:spMk id="5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40427BB0-EFF1-4CA4-A210-083B5B1248B8}" dt="2022-12-12T20:35:24.466" v="13" actId="962"/>
        <pc:sldMkLst>
          <pc:docMk/>
          <pc:sldMk cId="4106330890" sldId="1078"/>
        </pc:sldMkLst>
        <pc:spChg chg="ord">
          <ac:chgData name="Anna Bolen -X (abolen - UNICON INC at Cisco)" userId="8fcf5b57-97b6-40ce-9683-275924855fa8" providerId="ADAL" clId="{40427BB0-EFF1-4CA4-A210-083B5B1248B8}" dt="2022-12-12T20:35:19.587" v="7" actId="13244"/>
          <ac:spMkLst>
            <pc:docMk/>
            <pc:sldMk cId="4106330890" sldId="1078"/>
            <ac:spMk id="4" creationId="{FAB52F9F-1BB7-9F76-FA0F-D86190F54C77}"/>
          </ac:spMkLst>
        </pc:spChg>
        <pc:picChg chg="mod">
          <ac:chgData name="Anna Bolen -X (abolen - UNICON INC at Cisco)" userId="8fcf5b57-97b6-40ce-9683-275924855fa8" providerId="ADAL" clId="{40427BB0-EFF1-4CA4-A210-083B5B1248B8}" dt="2022-12-12T20:35:24.466" v="13" actId="962"/>
          <ac:picMkLst>
            <pc:docMk/>
            <pc:sldMk cId="4106330890" sldId="1078"/>
            <ac:picMk id="6" creationId="{12762F6F-5268-D75B-26B1-284ECA8634DA}"/>
          </ac:picMkLst>
        </pc:picChg>
      </pc:sldChg>
      <pc:sldChg chg="modSp mod">
        <pc:chgData name="Anna Bolen -X (abolen - UNICON INC at Cisco)" userId="8fcf5b57-97b6-40ce-9683-275924855fa8" providerId="ADAL" clId="{40427BB0-EFF1-4CA4-A210-083B5B1248B8}" dt="2022-12-12T20:40:23.252" v="41" actId="207"/>
        <pc:sldMkLst>
          <pc:docMk/>
          <pc:sldMk cId="2322798897" sldId="1080"/>
        </pc:sldMkLst>
        <pc:spChg chg="mod">
          <ac:chgData name="Anna Bolen -X (abolen - UNICON INC at Cisco)" userId="8fcf5b57-97b6-40ce-9683-275924855fa8" providerId="ADAL" clId="{40427BB0-EFF1-4CA4-A210-083B5B1248B8}" dt="2022-12-12T20:40:23.252" v="41" actId="207"/>
          <ac:spMkLst>
            <pc:docMk/>
            <pc:sldMk cId="2322798897" sldId="1080"/>
            <ac:spMk id="2" creationId="{2DE1CF56-EBE1-F8AE-CCC0-68F533792D48}"/>
          </ac:spMkLst>
        </pc:spChg>
        <pc:spChg chg="mod">
          <ac:chgData name="Anna Bolen -X (abolen - UNICON INC at Cisco)" userId="8fcf5b57-97b6-40ce-9683-275924855fa8" providerId="ADAL" clId="{40427BB0-EFF1-4CA4-A210-083B5B1248B8}" dt="2022-12-12T20:40:19.863" v="40" actId="207"/>
          <ac:spMkLst>
            <pc:docMk/>
            <pc:sldMk cId="2322798897" sldId="1080"/>
            <ac:spMk id="4" creationId="{D3A3200C-32CC-5C43-DDB6-9C080EF29AF0}"/>
          </ac:spMkLst>
        </pc:spChg>
      </pc:sldChg>
      <pc:sldChg chg="modSp mod modNotesTx">
        <pc:chgData name="Anna Bolen -X (abolen - UNICON INC at Cisco)" userId="8fcf5b57-97b6-40ce-9683-275924855fa8" providerId="ADAL" clId="{40427BB0-EFF1-4CA4-A210-083B5B1248B8}" dt="2022-12-12T20:39:06.728" v="29" actId="20577"/>
        <pc:sldMkLst>
          <pc:docMk/>
          <pc:sldMk cId="3811773666" sldId="1081"/>
        </pc:sldMkLst>
        <pc:spChg chg="mod">
          <ac:chgData name="Anna Bolen -X (abolen - UNICON INC at Cisco)" userId="8fcf5b57-97b6-40ce-9683-275924855fa8" providerId="ADAL" clId="{40427BB0-EFF1-4CA4-A210-083B5B1248B8}" dt="2022-12-12T20:36:59.238" v="18" actId="14100"/>
          <ac:spMkLst>
            <pc:docMk/>
            <pc:sldMk cId="3811773666" sldId="108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40427BB0-EFF1-4CA4-A210-083B5B1248B8}" dt="2022-12-12T20:37:04.031" v="19" actId="14100"/>
          <ac:spMkLst>
            <pc:docMk/>
            <pc:sldMk cId="3811773666" sldId="1081"/>
            <ac:spMk id="3" creationId="{00000000-0000-0000-0000-000000000000}"/>
          </ac:spMkLst>
        </pc:spChg>
        <pc:spChg chg="ord">
          <ac:chgData name="Anna Bolen -X (abolen - UNICON INC at Cisco)" userId="8fcf5b57-97b6-40ce-9683-275924855fa8" providerId="ADAL" clId="{40427BB0-EFF1-4CA4-A210-083B5B1248B8}" dt="2022-12-12T20:37:11.384" v="20" actId="13244"/>
          <ac:spMkLst>
            <pc:docMk/>
            <pc:sldMk cId="3811773666" sldId="1081"/>
            <ac:spMk id="6" creationId="{7AC3D519-7C13-ED13-9E60-9705B64BCCB2}"/>
          </ac:spMkLst>
        </pc:spChg>
        <pc:picChg chg="ord">
          <ac:chgData name="Anna Bolen -X (abolen - UNICON INC at Cisco)" userId="8fcf5b57-97b6-40ce-9683-275924855fa8" providerId="ADAL" clId="{40427BB0-EFF1-4CA4-A210-083B5B1248B8}" dt="2022-12-12T20:37:18.337" v="21" actId="13244"/>
          <ac:picMkLst>
            <pc:docMk/>
            <pc:sldMk cId="3811773666" sldId="1081"/>
            <ac:picMk id="5" creationId="{27EB8C04-3106-0534-DFAB-C603AA80A132}"/>
          </ac:picMkLst>
        </pc:picChg>
      </pc:sldChg>
    </pc:docChg>
  </pc:docChgLst>
  <pc:docChgLst>
    <pc:chgData name="Cláudia Naumann" userId="S::naumann_nce.ufrj.br#ext#@cisco.onmicrosoft.com::2c14c15b-0266-4182-83e5-84c7c06e2959" providerId="AD" clId="Web-{F1DA8CB7-3760-E43B-2C8E-32313177BCC5}"/>
    <pc:docChg chg="addSld delSld modSld">
      <pc:chgData name="Cláudia Naumann" userId="S::naumann_nce.ufrj.br#ext#@cisco.onmicrosoft.com::2c14c15b-0266-4182-83e5-84c7c06e2959" providerId="AD" clId="Web-{F1DA8CB7-3760-E43B-2C8E-32313177BCC5}" dt="2022-11-16T22:47:39.309" v="1949" actId="20577"/>
      <pc:docMkLst>
        <pc:docMk/>
      </pc:docMkLst>
      <pc:sldChg chg="modSp">
        <pc:chgData name="Cláudia Naumann" userId="S::naumann_nce.ufrj.br#ext#@cisco.onmicrosoft.com::2c14c15b-0266-4182-83e5-84c7c06e2959" providerId="AD" clId="Web-{F1DA8CB7-3760-E43B-2C8E-32313177BCC5}" dt="2022-11-16T22:44:45.086" v="1919" actId="20577"/>
        <pc:sldMkLst>
          <pc:docMk/>
          <pc:sldMk cId="0" sldId="257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44:45.086" v="191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F1DA8CB7-3760-E43B-2C8E-32313177BCC5}" dt="2022-11-16T21:02:29.043" v="450"/>
        <pc:sldMkLst>
          <pc:docMk/>
          <pc:sldMk cId="0" sldId="260"/>
        </pc:sldMkLst>
        <pc:graphicFrameChg chg="mod modGraphic">
          <ac:chgData name="Cláudia Naumann" userId="S::naumann_nce.ufrj.br#ext#@cisco.onmicrosoft.com::2c14c15b-0266-4182-83e5-84c7c06e2959" providerId="AD" clId="Web-{F1DA8CB7-3760-E43B-2C8E-32313177BCC5}" dt="2022-11-16T21:02:29.043" v="450"/>
          <ac:graphicFrameMkLst>
            <pc:docMk/>
            <pc:sldMk cId="0" sldId="260"/>
            <ac:graphicFrameMk id="4" creationId="{40064EF4-EE2B-342C-EA9E-699582F380FF}"/>
          </ac:graphicFrameMkLst>
        </pc:graphicFrameChg>
      </pc:sldChg>
      <pc:sldChg chg="modSp">
        <pc:chgData name="Cláudia Naumann" userId="S::naumann_nce.ufrj.br#ext#@cisco.onmicrosoft.com::2c14c15b-0266-4182-83e5-84c7c06e2959" providerId="AD" clId="Web-{F1DA8CB7-3760-E43B-2C8E-32313177BCC5}" dt="2022-11-16T22:44:22.335" v="1917" actId="20577"/>
        <pc:sldMkLst>
          <pc:docMk/>
          <pc:sldMk cId="0" sldId="261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44:22.335" v="1917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Cláudia Naumann" userId="S::naumann_nce.ufrj.br#ext#@cisco.onmicrosoft.com::2c14c15b-0266-4182-83e5-84c7c06e2959" providerId="AD" clId="Web-{F1DA8CB7-3760-E43B-2C8E-32313177BCC5}" dt="2022-11-16T21:10:56.417" v="583" actId="14100"/>
        <pc:sldMkLst>
          <pc:docMk/>
          <pc:sldMk cId="0" sldId="264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03:28.779" v="452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10:56.417" v="583" actId="14100"/>
          <ac:spMkLst>
            <pc:docMk/>
            <pc:sldMk cId="0" sldId="264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F1DA8CB7-3760-E43B-2C8E-32313177BCC5}" dt="2022-11-16T21:28:18.179" v="784" actId="1076"/>
        <pc:sldMkLst>
          <pc:docMk/>
          <pc:sldMk cId="0" sldId="265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19:51.400" v="685" actId="14100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1:28:15.742" v="783" actId="1076"/>
          <ac:spMkLst>
            <pc:docMk/>
            <pc:sldMk cId="0" sldId="265"/>
            <ac:spMk id="4" creationId="{C6D5CD4C-E9A8-7EFD-6A6C-9D03E602C501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28:08.242" v="782" actId="14100"/>
          <ac:spMkLst>
            <pc:docMk/>
            <pc:sldMk cId="0" sldId="265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F1DA8CB7-3760-E43B-2C8E-32313177BCC5}" dt="2022-11-16T21:28:18.179" v="784" actId="1076"/>
          <ac:picMkLst>
            <pc:docMk/>
            <pc:sldMk cId="0" sldId="265"/>
            <ac:picMk id="6" creationId="{5F55B7CE-92E6-D2F8-302C-E1A13E351924}"/>
          </ac:picMkLst>
        </pc:picChg>
      </pc:sldChg>
      <pc:sldChg chg="del">
        <pc:chgData name="Cláudia Naumann" userId="S::naumann_nce.ufrj.br#ext#@cisco.onmicrosoft.com::2c14c15b-0266-4182-83e5-84c7c06e2959" providerId="AD" clId="Web-{F1DA8CB7-3760-E43B-2C8E-32313177BCC5}" dt="2022-11-16T21:42:15.109" v="958"/>
        <pc:sldMkLst>
          <pc:docMk/>
          <pc:sldMk cId="0" sldId="266"/>
        </pc:sldMkLst>
      </pc:sldChg>
      <pc:sldChg chg="modSp">
        <pc:chgData name="Cláudia Naumann" userId="S::naumann_nce.ufrj.br#ext#@cisco.onmicrosoft.com::2c14c15b-0266-4182-83e5-84c7c06e2959" providerId="AD" clId="Web-{F1DA8CB7-3760-E43B-2C8E-32313177BCC5}" dt="2022-11-16T21:44:09.112" v="972" actId="20577"/>
        <pc:sldMkLst>
          <pc:docMk/>
          <pc:sldMk cId="0" sldId="268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42:46.531" v="959" actId="14100"/>
          <ac:spMkLst>
            <pc:docMk/>
            <pc:sldMk cId="0" sldId="26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44:09.112" v="972" actId="20577"/>
          <ac:spMkLst>
            <pc:docMk/>
            <pc:sldMk cId="0" sldId="268"/>
            <ac:spMk id="5" creationId="{00000000-0000-0000-0000-000000000000}"/>
          </ac:spMkLst>
        </pc:spChg>
      </pc:sldChg>
      <pc:sldChg chg="addSp modSp">
        <pc:chgData name="Cláudia Naumann" userId="S::naumann_nce.ufrj.br#ext#@cisco.onmicrosoft.com::2c14c15b-0266-4182-83e5-84c7c06e2959" providerId="AD" clId="Web-{F1DA8CB7-3760-E43B-2C8E-32313177BCC5}" dt="2022-11-16T21:47:56.633" v="997" actId="1076"/>
        <pc:sldMkLst>
          <pc:docMk/>
          <pc:sldMk cId="0" sldId="269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44:43.941" v="973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47:21.226" v="996" actId="14100"/>
          <ac:spMkLst>
            <pc:docMk/>
            <pc:sldMk cId="0" sldId="269"/>
            <ac:spMk id="5" creationId="{00000000-0000-0000-0000-000000000000}"/>
          </ac:spMkLst>
        </pc:spChg>
        <pc:picChg chg="add mod">
          <ac:chgData name="Cláudia Naumann" userId="S::naumann_nce.ufrj.br#ext#@cisco.onmicrosoft.com::2c14c15b-0266-4182-83e5-84c7c06e2959" providerId="AD" clId="Web-{F1DA8CB7-3760-E43B-2C8E-32313177BCC5}" dt="2022-11-16T21:47:56.633" v="997" actId="1076"/>
          <ac:picMkLst>
            <pc:docMk/>
            <pc:sldMk cId="0" sldId="269"/>
            <ac:picMk id="4" creationId="{7B7C6226-5EF8-3ED6-BB4F-A696E0670A4C}"/>
          </ac:picMkLst>
        </pc:picChg>
      </pc:sldChg>
      <pc:sldChg chg="modSp">
        <pc:chgData name="Cláudia Naumann" userId="S::naumann_nce.ufrj.br#ext#@cisco.onmicrosoft.com::2c14c15b-0266-4182-83e5-84c7c06e2959" providerId="AD" clId="Web-{F1DA8CB7-3760-E43B-2C8E-32313177BCC5}" dt="2022-11-16T21:55:05.708" v="1111" actId="20577"/>
        <pc:sldMkLst>
          <pc:docMk/>
          <pc:sldMk cId="0" sldId="270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54:21.128" v="1051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55:05.708" v="1111" actId="20577"/>
          <ac:spMkLst>
            <pc:docMk/>
            <pc:sldMk cId="0" sldId="270"/>
            <ac:spMk id="5" creationId="{00000000-0000-0000-0000-000000000000}"/>
          </ac:spMkLst>
        </pc:spChg>
      </pc:sldChg>
      <pc:sldChg chg="addSp delSp modSp">
        <pc:chgData name="Cláudia Naumann" userId="S::naumann_nce.ufrj.br#ext#@cisco.onmicrosoft.com::2c14c15b-0266-4182-83e5-84c7c06e2959" providerId="AD" clId="Web-{F1DA8CB7-3760-E43B-2C8E-32313177BCC5}" dt="2022-11-16T22:07:55.416" v="1152" actId="20577"/>
        <pc:sldMkLst>
          <pc:docMk/>
          <pc:sldMk cId="0" sldId="271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56:12.225" v="1113" actId="14100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2:07:55.416" v="1152" actId="20577"/>
          <ac:spMkLst>
            <pc:docMk/>
            <pc:sldMk cId="0" sldId="271"/>
            <ac:spMk id="4" creationId="{F3D7B78D-D0E5-F122-41D6-61FB5BC84A85}"/>
          </ac:spMkLst>
        </pc:spChg>
        <pc:graphicFrameChg chg="del">
          <ac:chgData name="Cláudia Naumann" userId="S::naumann_nce.ufrj.br#ext#@cisco.onmicrosoft.com::2c14c15b-0266-4182-83e5-84c7c06e2959" providerId="AD" clId="Web-{F1DA8CB7-3760-E43B-2C8E-32313177BCC5}" dt="2022-11-16T21:56:08.975" v="1112"/>
          <ac:graphicFrameMkLst>
            <pc:docMk/>
            <pc:sldMk cId="0" sldId="271"/>
            <ac:graphicFrameMk id="17" creationId="{00000000-0000-0000-0000-000000000000}"/>
          </ac:graphicFrameMkLst>
        </pc:graphicFrameChg>
        <pc:picChg chg="add del mod">
          <ac:chgData name="Cláudia Naumann" userId="S::naumann_nce.ufrj.br#ext#@cisco.onmicrosoft.com::2c14c15b-0266-4182-83e5-84c7c06e2959" providerId="AD" clId="Web-{F1DA8CB7-3760-E43B-2C8E-32313177BCC5}" dt="2022-11-16T22:07:09.587" v="1140"/>
          <ac:picMkLst>
            <pc:docMk/>
            <pc:sldMk cId="0" sldId="271"/>
            <ac:picMk id="5" creationId="{A659B057-1908-3B8E-31E8-B0563DBB6032}"/>
          </ac:picMkLst>
        </pc:picChg>
        <pc:picChg chg="add mod">
          <ac:chgData name="Cláudia Naumann" userId="S::naumann_nce.ufrj.br#ext#@cisco.onmicrosoft.com::2c14c15b-0266-4182-83e5-84c7c06e2959" providerId="AD" clId="Web-{F1DA8CB7-3760-E43B-2C8E-32313177BCC5}" dt="2022-11-16T22:07:44.869" v="1144" actId="1076"/>
          <ac:picMkLst>
            <pc:docMk/>
            <pc:sldMk cId="0" sldId="271"/>
            <ac:picMk id="6" creationId="{4A84EA59-9BA1-3C4E-87E6-5AE53EF474F0}"/>
          </ac:picMkLst>
        </pc:picChg>
      </pc:sldChg>
      <pc:sldChg chg="addSp delSp modSp">
        <pc:chgData name="Cláudia Naumann" userId="S::naumann_nce.ufrj.br#ext#@cisco.onmicrosoft.com::2c14c15b-0266-4182-83e5-84c7c06e2959" providerId="AD" clId="Web-{F1DA8CB7-3760-E43B-2C8E-32313177BCC5}" dt="2022-11-16T22:15:00.725" v="1271" actId="20577"/>
        <pc:sldMkLst>
          <pc:docMk/>
          <pc:sldMk cId="0" sldId="272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08:57.230" v="1154" actId="14100"/>
          <ac:spMkLst>
            <pc:docMk/>
            <pc:sldMk cId="0" sldId="272"/>
            <ac:spMk id="3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2:15:00.725" v="1271" actId="20577"/>
          <ac:spMkLst>
            <pc:docMk/>
            <pc:sldMk cId="0" sldId="272"/>
            <ac:spMk id="4" creationId="{4F65D975-99DC-D8FB-6CD0-B7C0C5DC459E}"/>
          </ac:spMkLst>
        </pc:spChg>
        <pc:graphicFrameChg chg="del mod">
          <ac:chgData name="Cláudia Naumann" userId="S::naumann_nce.ufrj.br#ext#@cisco.onmicrosoft.com::2c14c15b-0266-4182-83e5-84c7c06e2959" providerId="AD" clId="Web-{F1DA8CB7-3760-E43B-2C8E-32313177BCC5}" dt="2022-11-16T22:10:41.046" v="1177"/>
          <ac:graphicFrameMkLst>
            <pc:docMk/>
            <pc:sldMk cId="0" sldId="272"/>
            <ac:graphicFrameMk id="18" creationId="{00000000-0000-0000-0000-000000000000}"/>
          </ac:graphicFrameMkLst>
        </pc:graphicFrameChg>
      </pc:sldChg>
      <pc:sldChg chg="del modNotes">
        <pc:chgData name="Cláudia Naumann" userId="S::naumann_nce.ufrj.br#ext#@cisco.onmicrosoft.com::2c14c15b-0266-4182-83e5-84c7c06e2959" providerId="AD" clId="Web-{F1DA8CB7-3760-E43B-2C8E-32313177BCC5}" dt="2022-11-16T22:16:15.633" v="1275"/>
        <pc:sldMkLst>
          <pc:docMk/>
          <pc:sldMk cId="0" sldId="273"/>
        </pc:sldMkLst>
      </pc:sldChg>
      <pc:sldChg chg="modSp">
        <pc:chgData name="Cláudia Naumann" userId="S::naumann_nce.ufrj.br#ext#@cisco.onmicrosoft.com::2c14c15b-0266-4182-83e5-84c7c06e2959" providerId="AD" clId="Web-{F1DA8CB7-3760-E43B-2C8E-32313177BCC5}" dt="2022-11-16T22:26:51.322" v="1443" actId="14100"/>
        <pc:sldMkLst>
          <pc:docMk/>
          <pc:sldMk cId="0" sldId="275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16:39.790" v="1276" actId="14100"/>
          <ac:spMkLst>
            <pc:docMk/>
            <pc:sldMk cId="0" sldId="27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2:26:51.322" v="1443" actId="14100"/>
          <ac:spMkLst>
            <pc:docMk/>
            <pc:sldMk cId="0" sldId="275"/>
            <ac:spMk id="5" creationId="{00000000-0000-0000-0000-000000000000}"/>
          </ac:spMkLst>
        </pc:spChg>
      </pc:sldChg>
      <pc:sldChg chg="modSp modNotes">
        <pc:chgData name="Cláudia Naumann" userId="S::naumann_nce.ufrj.br#ext#@cisco.onmicrosoft.com::2c14c15b-0266-4182-83e5-84c7c06e2959" providerId="AD" clId="Web-{F1DA8CB7-3760-E43B-2C8E-32313177BCC5}" dt="2022-11-16T22:46:52.933" v="1927" actId="14100"/>
        <pc:sldMkLst>
          <pc:docMk/>
          <pc:sldMk cId="0" sldId="276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17:34.635" v="1282" actId="14100"/>
          <ac:spMkLst>
            <pc:docMk/>
            <pc:sldMk cId="0" sldId="2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2:46:52.933" v="1927" actId="14100"/>
          <ac:spMkLst>
            <pc:docMk/>
            <pc:sldMk cId="0" sldId="276"/>
            <ac:spMk id="5" creationId="{00000000-0000-0000-0000-000000000000}"/>
          </ac:spMkLst>
        </pc:spChg>
      </pc:sldChg>
      <pc:sldChg chg="del">
        <pc:chgData name="Cláudia Naumann" userId="S::naumann_nce.ufrj.br#ext#@cisco.onmicrosoft.com::2c14c15b-0266-4182-83e5-84c7c06e2959" providerId="AD" clId="Web-{F1DA8CB7-3760-E43B-2C8E-32313177BCC5}" dt="2022-11-16T22:19:05.560" v="1308"/>
        <pc:sldMkLst>
          <pc:docMk/>
          <pc:sldMk cId="0" sldId="277"/>
        </pc:sldMkLst>
      </pc:sldChg>
      <pc:sldChg chg="del">
        <pc:chgData name="Cláudia Naumann" userId="S::naumann_nce.ufrj.br#ext#@cisco.onmicrosoft.com::2c14c15b-0266-4182-83e5-84c7c06e2959" providerId="AD" clId="Web-{F1DA8CB7-3760-E43B-2C8E-32313177BCC5}" dt="2022-11-16T21:02:36.012" v="451"/>
        <pc:sldMkLst>
          <pc:docMk/>
          <pc:sldMk cId="3094066351" sldId="1073"/>
        </pc:sldMkLst>
      </pc:sldChg>
      <pc:sldChg chg="modSp">
        <pc:chgData name="Cláudia Naumann" userId="S::naumann_nce.ufrj.br#ext#@cisco.onmicrosoft.com::2c14c15b-0266-4182-83e5-84c7c06e2959" providerId="AD" clId="Web-{F1DA8CB7-3760-E43B-2C8E-32313177BCC5}" dt="2022-11-16T20:57:43.551" v="196"/>
        <pc:sldMkLst>
          <pc:docMk/>
          <pc:sldMk cId="1525672446" sldId="1075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0:55:59.392" v="59" actId="20577"/>
          <ac:spMkLst>
            <pc:docMk/>
            <pc:sldMk cId="1525672446" sldId="1075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0:56:43.940" v="77" actId="20577"/>
          <ac:spMkLst>
            <pc:docMk/>
            <pc:sldMk cId="1525672446" sldId="1075"/>
            <ac:spMk id="5" creationId="{7188AF34-F17D-65FE-91B6-733B90851DC8}"/>
          </ac:spMkLst>
        </pc:spChg>
        <pc:graphicFrameChg chg="mod modGraphic">
          <ac:chgData name="Cláudia Naumann" userId="S::naumann_nce.ufrj.br#ext#@cisco.onmicrosoft.com::2c14c15b-0266-4182-83e5-84c7c06e2959" providerId="AD" clId="Web-{F1DA8CB7-3760-E43B-2C8E-32313177BCC5}" dt="2022-11-16T20:57:43.551" v="196"/>
          <ac:graphicFrameMkLst>
            <pc:docMk/>
            <pc:sldMk cId="1525672446" sldId="1075"/>
            <ac:graphicFrameMk id="4" creationId="{40064EF4-EE2B-342C-EA9E-699582F380FF}"/>
          </ac:graphicFrameMkLst>
        </pc:graphicFrameChg>
      </pc:sldChg>
      <pc:sldChg chg="modSp add modNotes">
        <pc:chgData name="Cláudia Naumann" userId="S::naumann_nce.ufrj.br#ext#@cisco.onmicrosoft.com::2c14c15b-0266-4182-83e5-84c7c06e2959" providerId="AD" clId="Web-{F1DA8CB7-3760-E43B-2C8E-32313177BCC5}" dt="2022-11-16T21:19:14.102" v="684" actId="20577"/>
        <pc:sldMkLst>
          <pc:docMk/>
          <pc:sldMk cId="520149336" sldId="1076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07:26.911" v="550" actId="20577"/>
          <ac:spMkLst>
            <pc:docMk/>
            <pc:sldMk cId="520149336" sldId="1076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19:14.102" v="684" actId="20577"/>
          <ac:spMkLst>
            <pc:docMk/>
            <pc:sldMk cId="520149336" sldId="1076"/>
            <ac:spMk id="5" creationId="{00000000-0000-0000-0000-000000000000}"/>
          </ac:spMkLst>
        </pc:spChg>
      </pc:sldChg>
      <pc:sldChg chg="addSp delSp modSp add modNotes">
        <pc:chgData name="Cláudia Naumann" userId="S::naumann_nce.ufrj.br#ext#@cisco.onmicrosoft.com::2c14c15b-0266-4182-83e5-84c7c06e2959" providerId="AD" clId="Web-{F1DA8CB7-3760-E43B-2C8E-32313177BCC5}" dt="2022-11-16T21:42:13.999" v="957"/>
        <pc:sldMkLst>
          <pc:docMk/>
          <pc:sldMk cId="807319825" sldId="1077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28:50.618" v="792" actId="20577"/>
          <ac:spMkLst>
            <pc:docMk/>
            <pc:sldMk cId="807319825" sldId="1077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36:11.989" v="895" actId="20577"/>
          <ac:spMkLst>
            <pc:docMk/>
            <pc:sldMk cId="807319825" sldId="1077"/>
            <ac:spMk id="4" creationId="{C6D5CD4C-E9A8-7EFD-6A6C-9D03E602C501}"/>
          </ac:spMkLst>
        </pc:spChg>
        <pc:spChg chg="del mod">
          <ac:chgData name="Cláudia Naumann" userId="S::naumann_nce.ufrj.br#ext#@cisco.onmicrosoft.com::2c14c15b-0266-4182-83e5-84c7c06e2959" providerId="AD" clId="Web-{F1DA8CB7-3760-E43B-2C8E-32313177BCC5}" dt="2022-11-16T21:28:59.024" v="794"/>
          <ac:spMkLst>
            <pc:docMk/>
            <pc:sldMk cId="807319825" sldId="1077"/>
            <ac:spMk id="5" creationId="{00000000-0000-0000-0000-000000000000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1:41:42.436" v="953" actId="20577"/>
          <ac:spMkLst>
            <pc:docMk/>
            <pc:sldMk cId="807319825" sldId="1077"/>
            <ac:spMk id="8" creationId="{7BD2626F-2B20-EA7E-1D3C-321EF65C1AAA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1:41:46.623" v="954" actId="1076"/>
          <ac:spMkLst>
            <pc:docMk/>
            <pc:sldMk cId="807319825" sldId="1077"/>
            <ac:spMk id="10" creationId="{31A09D23-984B-1EFD-4C07-D6FD6AEEB5DA}"/>
          </ac:spMkLst>
        </pc:spChg>
        <pc:picChg chg="del">
          <ac:chgData name="Cláudia Naumann" userId="S::naumann_nce.ufrj.br#ext#@cisco.onmicrosoft.com::2c14c15b-0266-4182-83e5-84c7c06e2959" providerId="AD" clId="Web-{F1DA8CB7-3760-E43B-2C8E-32313177BCC5}" dt="2022-11-16T21:29:35.838" v="796"/>
          <ac:picMkLst>
            <pc:docMk/>
            <pc:sldMk cId="807319825" sldId="1077"/>
            <ac:picMk id="6" creationId="{5F55B7CE-92E6-D2F8-302C-E1A13E351924}"/>
          </ac:picMkLst>
        </pc:picChg>
        <pc:picChg chg="add mod">
          <ac:chgData name="Cláudia Naumann" userId="S::naumann_nce.ufrj.br#ext#@cisco.onmicrosoft.com::2c14c15b-0266-4182-83e5-84c7c06e2959" providerId="AD" clId="Web-{F1DA8CB7-3760-E43B-2C8E-32313177BCC5}" dt="2022-11-16T21:41:17.701" v="936" actId="1076"/>
          <ac:picMkLst>
            <pc:docMk/>
            <pc:sldMk cId="807319825" sldId="1077"/>
            <ac:picMk id="7" creationId="{DD1A6766-BDD9-2BD9-4582-E0557E97D12F}"/>
          </ac:picMkLst>
        </pc:picChg>
        <pc:picChg chg="add mod">
          <ac:chgData name="Cláudia Naumann" userId="S::naumann_nce.ufrj.br#ext#@cisco.onmicrosoft.com::2c14c15b-0266-4182-83e5-84c7c06e2959" providerId="AD" clId="Web-{F1DA8CB7-3760-E43B-2C8E-32313177BCC5}" dt="2022-11-16T21:41:12.388" v="935" actId="1076"/>
          <ac:picMkLst>
            <pc:docMk/>
            <pc:sldMk cId="807319825" sldId="1077"/>
            <ac:picMk id="9" creationId="{B50EC3F3-B00D-644A-B055-8A547FD5C97A}"/>
          </ac:picMkLst>
        </pc:picChg>
      </pc:sldChg>
      <pc:sldChg chg="addSp delSp modSp add modNotes">
        <pc:chgData name="Cláudia Naumann" userId="S::naumann_nce.ufrj.br#ext#@cisco.onmicrosoft.com::2c14c15b-0266-4182-83e5-84c7c06e2959" providerId="AD" clId="Web-{F1DA8CB7-3760-E43B-2C8E-32313177BCC5}" dt="2022-11-16T21:52:33.657" v="1050" actId="20577"/>
        <pc:sldMkLst>
          <pc:docMk/>
          <pc:sldMk cId="4106330890" sldId="1078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1:48:33.384" v="1005" actId="20577"/>
          <ac:spMkLst>
            <pc:docMk/>
            <pc:sldMk cId="4106330890" sldId="1078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1:52:33.657" v="1050" actId="20577"/>
          <ac:spMkLst>
            <pc:docMk/>
            <pc:sldMk cId="4106330890" sldId="1078"/>
            <ac:spMk id="5" creationId="{00000000-0000-0000-0000-000000000000}"/>
          </ac:spMkLst>
        </pc:spChg>
        <pc:picChg chg="del">
          <ac:chgData name="Cláudia Naumann" userId="S::naumann_nce.ufrj.br#ext#@cisco.onmicrosoft.com::2c14c15b-0266-4182-83e5-84c7c06e2959" providerId="AD" clId="Web-{F1DA8CB7-3760-E43B-2C8E-32313177BCC5}" dt="2022-11-16T21:49:21.542" v="1022"/>
          <ac:picMkLst>
            <pc:docMk/>
            <pc:sldMk cId="4106330890" sldId="1078"/>
            <ac:picMk id="4" creationId="{7B7C6226-5EF8-3ED6-BB4F-A696E0670A4C}"/>
          </ac:picMkLst>
        </pc:picChg>
        <pc:picChg chg="add mod">
          <ac:chgData name="Cláudia Naumann" userId="S::naumann_nce.ufrj.br#ext#@cisco.onmicrosoft.com::2c14c15b-0266-4182-83e5-84c7c06e2959" providerId="AD" clId="Web-{F1DA8CB7-3760-E43B-2C8E-32313177BCC5}" dt="2022-11-16T21:51:38.515" v="1043" actId="1076"/>
          <ac:picMkLst>
            <pc:docMk/>
            <pc:sldMk cId="4106330890" sldId="1078"/>
            <ac:picMk id="6" creationId="{12762F6F-5268-D75B-26B1-284ECA8634DA}"/>
          </ac:picMkLst>
        </pc:picChg>
      </pc:sldChg>
      <pc:sldChg chg="modSp add modNotes">
        <pc:chgData name="Cláudia Naumann" userId="S::naumann_nce.ufrj.br#ext#@cisco.onmicrosoft.com::2c14c15b-0266-4182-83e5-84c7c06e2959" providerId="AD" clId="Web-{F1DA8CB7-3760-E43B-2C8E-32313177BCC5}" dt="2022-11-16T22:26:59.807" v="1448" actId="14100"/>
        <pc:sldMkLst>
          <pc:docMk/>
          <pc:sldMk cId="399913117" sldId="1079"/>
        </pc:sldMkLst>
        <pc:spChg chg="mod">
          <ac:chgData name="Cláudia Naumann" userId="S::naumann_nce.ufrj.br#ext#@cisco.onmicrosoft.com::2c14c15b-0266-4182-83e5-84c7c06e2959" providerId="AD" clId="Web-{F1DA8CB7-3760-E43B-2C8E-32313177BCC5}" dt="2022-11-16T22:19:58.873" v="1320" actId="20577"/>
          <ac:spMkLst>
            <pc:docMk/>
            <pc:sldMk cId="399913117" sldId="1079"/>
            <ac:spMk id="3" creationId="{00000000-0000-0000-0000-000000000000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2:26:59.807" v="1448" actId="14100"/>
          <ac:spMkLst>
            <pc:docMk/>
            <pc:sldMk cId="399913117" sldId="1079"/>
            <ac:spMk id="5" creationId="{00000000-0000-0000-0000-000000000000}"/>
          </ac:spMkLst>
        </pc:spChg>
      </pc:sldChg>
      <pc:sldChg chg="addSp delSp modSp add">
        <pc:chgData name="Cláudia Naumann" userId="S::naumann_nce.ufrj.br#ext#@cisco.onmicrosoft.com::2c14c15b-0266-4182-83e5-84c7c06e2959" providerId="AD" clId="Web-{F1DA8CB7-3760-E43B-2C8E-32313177BCC5}" dt="2022-11-16T22:47:39.309" v="1949" actId="20577"/>
        <pc:sldMkLst>
          <pc:docMk/>
          <pc:sldMk cId="2322798897" sldId="1080"/>
        </pc:sldMkLst>
        <pc:spChg chg="add mod">
          <ac:chgData name="Cláudia Naumann" userId="S::naumann_nce.ufrj.br#ext#@cisco.onmicrosoft.com::2c14c15b-0266-4182-83e5-84c7c06e2959" providerId="AD" clId="Web-{F1DA8CB7-3760-E43B-2C8E-32313177BCC5}" dt="2022-11-16T22:30:43.610" v="1467" actId="20577"/>
          <ac:spMkLst>
            <pc:docMk/>
            <pc:sldMk cId="2322798897" sldId="1080"/>
            <ac:spMk id="2" creationId="{2DE1CF56-EBE1-F8AE-CCC0-68F533792D48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2:31:33.986" v="1475" actId="20577"/>
          <ac:spMkLst>
            <pc:docMk/>
            <pc:sldMk cId="2322798897" sldId="1080"/>
            <ac:spMk id="4" creationId="{D3A3200C-32CC-5C43-DDB6-9C080EF29AF0}"/>
          </ac:spMkLst>
        </pc:spChg>
        <pc:spChg chg="add del mod">
          <ac:chgData name="Cláudia Naumann" userId="S::naumann_nce.ufrj.br#ext#@cisco.onmicrosoft.com::2c14c15b-0266-4182-83e5-84c7c06e2959" providerId="AD" clId="Web-{F1DA8CB7-3760-E43B-2C8E-32313177BCC5}" dt="2022-11-16T22:37:15.714" v="1496"/>
          <ac:spMkLst>
            <pc:docMk/>
            <pc:sldMk cId="2322798897" sldId="1080"/>
            <ac:spMk id="6" creationId="{0D4B0BAB-387E-E4E5-F9CA-F736492C304C}"/>
          </ac:spMkLst>
        </pc:spChg>
        <pc:spChg chg="add mod">
          <ac:chgData name="Cláudia Naumann" userId="S::naumann_nce.ufrj.br#ext#@cisco.onmicrosoft.com::2c14c15b-0266-4182-83e5-84c7c06e2959" providerId="AD" clId="Web-{F1DA8CB7-3760-E43B-2C8E-32313177BCC5}" dt="2022-11-16T22:47:39.309" v="1949" actId="20577"/>
          <ac:spMkLst>
            <pc:docMk/>
            <pc:sldMk cId="2322798897" sldId="1080"/>
            <ac:spMk id="7" creationId="{6BBB8344-5B53-CB65-2D74-9AC9C5893DCF}"/>
          </ac:spMkLst>
        </pc:spChg>
        <pc:spChg chg="mod">
          <ac:chgData name="Cláudia Naumann" userId="S::naumann_nce.ufrj.br#ext#@cisco.onmicrosoft.com::2c14c15b-0266-4182-83e5-84c7c06e2959" providerId="AD" clId="Web-{F1DA8CB7-3760-E43B-2C8E-32313177BCC5}" dt="2022-11-16T22:30:51.141" v="1468" actId="20577"/>
          <ac:spMkLst>
            <pc:docMk/>
            <pc:sldMk cId="2322798897" sldId="1080"/>
            <ac:spMk id="56321" creationId="{00000000-0000-0000-0000-000000000000}"/>
          </ac:spMkLst>
        </pc:spChg>
        <pc:graphicFrameChg chg="del mod modGraphic">
          <ac:chgData name="Cláudia Naumann" userId="S::naumann_nce.ufrj.br#ext#@cisco.onmicrosoft.com::2c14c15b-0266-4182-83e5-84c7c06e2959" providerId="AD" clId="Web-{F1DA8CB7-3760-E43B-2C8E-32313177BCC5}" dt="2022-11-16T22:37:09.370" v="1495"/>
          <ac:graphicFrameMkLst>
            <pc:docMk/>
            <pc:sldMk cId="2322798897" sldId="1080"/>
            <ac:graphicFrameMk id="3" creationId="{00000000-0000-0000-0000-000000000000}"/>
          </ac:graphicFrameMkLst>
        </pc:graphicFrameChg>
      </pc:sldChg>
      <pc:sldMasterChg chg="addSldLayout">
        <pc:chgData name="Cláudia Naumann" userId="S::naumann_nce.ufrj.br#ext#@cisco.onmicrosoft.com::2c14c15b-0266-4182-83e5-84c7c06e2959" providerId="AD" clId="Web-{F1DA8CB7-3760-E43B-2C8E-32313177BCC5}" dt="2022-11-16T22:27:44.199" v="1449"/>
        <pc:sldMasterMkLst>
          <pc:docMk/>
          <pc:sldMasterMk cId="0" sldId="2147483648"/>
        </pc:sldMasterMkLst>
        <pc:sldLayoutChg chg="add">
          <pc:chgData name="Cláudia Naumann" userId="S::naumann_nce.ufrj.br#ext#@cisco.onmicrosoft.com::2c14c15b-0266-4182-83e5-84c7c06e2959" providerId="AD" clId="Web-{F1DA8CB7-3760-E43B-2C8E-32313177BCC5}" dt="2022-11-16T22:27:44.199" v="1449"/>
          <pc:sldLayoutMkLst>
            <pc:docMk/>
            <pc:sldMasterMk cId="0" sldId="2147483648"/>
            <pc:sldLayoutMk cId="3817965770" sldId="2147483655"/>
          </pc:sldLayoutMkLst>
        </pc:sldLayoutChg>
      </pc:sldMasterChg>
    </pc:docChg>
  </pc:docChgLst>
  <pc:docChgLst>
    <pc:chgData name="Anna Bolen -X (abolen - UNICON INC at Cisco)" userId="8fcf5b57-97b6-40ce-9683-275924855fa8" providerId="ADAL" clId="{67D10B19-375A-427D-B42B-C961C6113F6A}"/>
    <pc:docChg chg="custSel modSld">
      <pc:chgData name="Anna Bolen -X (abolen - UNICON INC at Cisco)" userId="8fcf5b57-97b6-40ce-9683-275924855fa8" providerId="ADAL" clId="{67D10B19-375A-427D-B42B-C961C6113F6A}" dt="2023-03-23T17:43:42.906" v="25" actId="20577"/>
      <pc:docMkLst>
        <pc:docMk/>
      </pc:docMkLst>
      <pc:sldChg chg="modSp mod modNotesTx">
        <pc:chgData name="Anna Bolen -X (abolen - UNICON INC at Cisco)" userId="8fcf5b57-97b6-40ce-9683-275924855fa8" providerId="ADAL" clId="{67D10B19-375A-427D-B42B-C961C6113F6A}" dt="2023-03-23T17:43:10.533" v="1" actId="31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67D10B19-375A-427D-B42B-C961C6113F6A}" dt="2023-03-23T17:43:09.866" v="0" actId="313"/>
          <ac:spMkLst>
            <pc:docMk/>
            <pc:sldMk cId="0" sldId="256"/>
            <ac:spMk id="4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67D10B19-375A-427D-B42B-C961C6113F6A}" dt="2023-03-23T17:43:11.860" v="3" actId="313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67D10B19-375A-427D-B42B-C961C6113F6A}" dt="2023-03-23T17:43:11.193" v="2" actId="313"/>
          <ac:spMkLst>
            <pc:docMk/>
            <pc:sldMk cId="0" sldId="262"/>
            <ac:spMk id="3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67D10B19-375A-427D-B42B-C961C6113F6A}" dt="2023-03-23T17:43:42.906" v="25" actId="20577"/>
        <pc:sldMkLst>
          <pc:docMk/>
          <pc:sldMk cId="0" sldId="274"/>
        </pc:sldMkLst>
        <pc:spChg chg="mod">
          <ac:chgData name="Anna Bolen -X (abolen - UNICON INC at Cisco)" userId="8fcf5b57-97b6-40ce-9683-275924855fa8" providerId="ADAL" clId="{67D10B19-375A-427D-B42B-C961C6113F6A}" dt="2023-03-23T17:43:42.906" v="25" actId="20577"/>
          <ac:spMkLst>
            <pc:docMk/>
            <pc:sldMk cId="0" sldId="274"/>
            <ac:spMk id="2" creationId="{00000000-0000-0000-0000-000000000000}"/>
          </ac:spMkLst>
        </pc:spChg>
      </pc:sldChg>
    </pc:docChg>
  </pc:docChgLst>
  <pc:docChgLst>
    <pc:chgData name="Anna Bolen -X (abolen - UNICON INC at Cisco)" userId="8fcf5b57-97b6-40ce-9683-275924855fa8" providerId="ADAL" clId="{A72AE528-8ED1-4A43-9A30-FC3C8984813D}"/>
    <pc:docChg chg="addSld delSld modSld">
      <pc:chgData name="Anna Bolen -X (abolen - UNICON INC at Cisco)" userId="8fcf5b57-97b6-40ce-9683-275924855fa8" providerId="ADAL" clId="{A72AE528-8ED1-4A43-9A30-FC3C8984813D}" dt="2022-10-26T14:50:34.155" v="10" actId="20577"/>
      <pc:docMkLst>
        <pc:docMk/>
      </pc:docMkLst>
      <pc:sldChg chg="modSp add del mod">
        <pc:chgData name="Anna Bolen -X (abolen - UNICON INC at Cisco)" userId="8fcf5b57-97b6-40ce-9683-275924855fa8" providerId="ADAL" clId="{A72AE528-8ED1-4A43-9A30-FC3C8984813D}" dt="2022-10-26T14:49:54.645" v="5" actId="20577"/>
        <pc:sldMkLst>
          <pc:docMk/>
          <pc:sldMk cId="0" sldId="257"/>
        </pc:sldMkLst>
        <pc:spChg chg="mod">
          <ac:chgData name="Anna Bolen -X (abolen - UNICON INC at Cisco)" userId="8fcf5b57-97b6-40ce-9683-275924855fa8" providerId="ADAL" clId="{A72AE528-8ED1-4A43-9A30-FC3C8984813D}" dt="2022-10-26T14:49:54.645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add del">
        <pc:chgData name="Anna Bolen -X (abolen - UNICON INC at Cisco)" userId="8fcf5b57-97b6-40ce-9683-275924855fa8" providerId="ADAL" clId="{A72AE528-8ED1-4A43-9A30-FC3C8984813D}" dt="2022-10-26T14:49:48.829" v="2"/>
        <pc:sldMkLst>
          <pc:docMk/>
          <pc:sldMk cId="0" sldId="258"/>
        </pc:sldMkLst>
      </pc:sldChg>
      <pc:sldChg chg="add del">
        <pc:chgData name="Anna Bolen -X (abolen - UNICON INC at Cisco)" userId="8fcf5b57-97b6-40ce-9683-275924855fa8" providerId="ADAL" clId="{A72AE528-8ED1-4A43-9A30-FC3C8984813D}" dt="2022-10-26T14:49:48.829" v="2"/>
        <pc:sldMkLst>
          <pc:docMk/>
          <pc:sldMk cId="0" sldId="259"/>
        </pc:sldMkLst>
      </pc:sldChg>
      <pc:sldChg chg="modSp add del mod">
        <pc:chgData name="Anna Bolen -X (abolen - UNICON INC at Cisco)" userId="8fcf5b57-97b6-40ce-9683-275924855fa8" providerId="ADAL" clId="{A72AE528-8ED1-4A43-9A30-FC3C8984813D}" dt="2022-10-26T14:50:06.074" v="6" actId="20577"/>
        <pc:sldMkLst>
          <pc:docMk/>
          <pc:sldMk cId="0" sldId="260"/>
        </pc:sldMkLst>
        <pc:spChg chg="mod">
          <ac:chgData name="Anna Bolen -X (abolen - UNICON INC at Cisco)" userId="8fcf5b57-97b6-40ce-9683-275924855fa8" providerId="ADAL" clId="{A72AE528-8ED1-4A43-9A30-FC3C8984813D}" dt="2022-10-26T14:50:06.074" v="6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add del mod">
        <pc:chgData name="Anna Bolen -X (abolen - UNICON INC at Cisco)" userId="8fcf5b57-97b6-40ce-9683-275924855fa8" providerId="ADAL" clId="{A72AE528-8ED1-4A43-9A30-FC3C8984813D}" dt="2022-10-26T14:50:34.155" v="10" actId="20577"/>
        <pc:sldMkLst>
          <pc:docMk/>
          <pc:sldMk cId="0" sldId="261"/>
        </pc:sldMkLst>
        <pc:spChg chg="mod">
          <ac:chgData name="Anna Bolen -X (abolen - UNICON INC at Cisco)" userId="8fcf5b57-97b6-40ce-9683-275924855fa8" providerId="ADAL" clId="{A72AE528-8ED1-4A43-9A30-FC3C8984813D}" dt="2022-10-26T14:50:29.518" v="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na Bolen -X (abolen - UNICON INC at Cisco)" userId="8fcf5b57-97b6-40ce-9683-275924855fa8" providerId="ADAL" clId="{A72AE528-8ED1-4A43-9A30-FC3C8984813D}" dt="2022-10-26T14:50:34.155" v="10" actId="20577"/>
          <ac:spMkLst>
            <pc:docMk/>
            <pc:sldMk cId="0" sldId="261"/>
            <ac:spMk id="3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A72AE528-8ED1-4A43-9A30-FC3C8984813D}" dt="2022-10-26T14:49:48.829" v="2"/>
        <pc:sldMkLst>
          <pc:docMk/>
          <pc:sldMk cId="2226954716" sldId="1072"/>
        </pc:sldMkLst>
      </pc:sldChg>
      <pc:sldChg chg="modSp add mod">
        <pc:chgData name="Anna Bolen -X (abolen - UNICON INC at Cisco)" userId="8fcf5b57-97b6-40ce-9683-275924855fa8" providerId="ADAL" clId="{A72AE528-8ED1-4A43-9A30-FC3C8984813D}" dt="2022-10-26T14:50:10.394" v="7" actId="20577"/>
        <pc:sldMkLst>
          <pc:docMk/>
          <pc:sldMk cId="3094066351" sldId="1073"/>
        </pc:sldMkLst>
        <pc:spChg chg="mod">
          <ac:chgData name="Anna Bolen -X (abolen - UNICON INC at Cisco)" userId="8fcf5b57-97b6-40ce-9683-275924855fa8" providerId="ADAL" clId="{A72AE528-8ED1-4A43-9A30-FC3C8984813D}" dt="2022-10-26T14:50:10.394" v="7" actId="20577"/>
          <ac:spMkLst>
            <pc:docMk/>
            <pc:sldMk cId="3094066351" sldId="1073"/>
            <ac:spMk id="2" creationId="{00000000-0000-0000-0000-000000000000}"/>
          </ac:spMkLst>
        </pc:spChg>
      </pc:sldChg>
      <pc:sldChg chg="add">
        <pc:chgData name="Anna Bolen -X (abolen - UNICON INC at Cisco)" userId="8fcf5b57-97b6-40ce-9683-275924855fa8" providerId="ADAL" clId="{A72AE528-8ED1-4A43-9A30-FC3C8984813D}" dt="2022-10-26T14:49:43.299" v="1"/>
        <pc:sldMkLst>
          <pc:docMk/>
          <pc:sldMk cId="1525672446" sldId="1075"/>
        </pc:sldMkLst>
      </pc:sldChg>
    </pc:docChg>
  </pc:docChgLst>
  <pc:docChgLst>
    <pc:chgData name="Anna Bolen -X (abolen - UNICON INC at Cisco)" userId="8fcf5b57-97b6-40ce-9683-275924855fa8" providerId="ADAL" clId="{6497265A-CE00-4ADA-8B44-F1D6D45A94E9}"/>
    <pc:docChg chg="undo custSel modSld">
      <pc:chgData name="Anna Bolen -X (abolen - UNICON INC at Cisco)" userId="8fcf5b57-97b6-40ce-9683-275924855fa8" providerId="ADAL" clId="{6497265A-CE00-4ADA-8B44-F1D6D45A94E9}" dt="2023-03-22T16:53:58.278" v="126" actId="20577"/>
      <pc:docMkLst>
        <pc:docMk/>
      </pc:docMkLst>
      <pc:sldChg chg="modSp mod modNotesTx">
        <pc:chgData name="Anna Bolen -X (abolen - UNICON INC at Cisco)" userId="8fcf5b57-97b6-40ce-9683-275924855fa8" providerId="ADAL" clId="{6497265A-CE00-4ADA-8B44-F1D6D45A94E9}" dt="2023-03-22T16:13:55.833" v="3"/>
        <pc:sldMkLst>
          <pc:docMk/>
          <pc:sldMk cId="0" sldId="256"/>
        </pc:sldMkLst>
        <pc:spChg chg="mod">
          <ac:chgData name="Anna Bolen -X (abolen - UNICON INC at Cisco)" userId="8fcf5b57-97b6-40ce-9683-275924855fa8" providerId="ADAL" clId="{6497265A-CE00-4ADA-8B44-F1D6D45A94E9}" dt="2023-03-22T16:13:53.400" v="2"/>
          <ac:spMkLst>
            <pc:docMk/>
            <pc:sldMk cId="0" sldId="256"/>
            <ac:spMk id="2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6497265A-CE00-4ADA-8B44-F1D6D45A94E9}" dt="2023-03-22T16:14:37.012" v="7"/>
        <pc:sldMkLst>
          <pc:docMk/>
          <pc:sldMk cId="0" sldId="262"/>
        </pc:sldMkLst>
        <pc:spChg chg="mod">
          <ac:chgData name="Anna Bolen -X (abolen - UNICON INC at Cisco)" userId="8fcf5b57-97b6-40ce-9683-275924855fa8" providerId="ADAL" clId="{6497265A-CE00-4ADA-8B44-F1D6D45A94E9}" dt="2023-03-22T16:14:24.515" v="6"/>
          <ac:spMkLst>
            <pc:docMk/>
            <pc:sldMk cId="0" sldId="262"/>
            <ac:spMk id="2" creationId="{00000000-0000-0000-0000-000000000000}"/>
          </ac:spMkLst>
        </pc:spChg>
      </pc:sldChg>
      <pc:sldChg chg="modNotesTx">
        <pc:chgData name="Anna Bolen -X (abolen - UNICON INC at Cisco)" userId="8fcf5b57-97b6-40ce-9683-275924855fa8" providerId="ADAL" clId="{6497265A-CE00-4ADA-8B44-F1D6D45A94E9}" dt="2023-03-22T16:14:50.195" v="8"/>
        <pc:sldMkLst>
          <pc:docMk/>
          <pc:sldMk cId="0" sldId="263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02.174" v="9"/>
        <pc:sldMkLst>
          <pc:docMk/>
          <pc:sldMk cId="0" sldId="264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09.802" v="11"/>
        <pc:sldMkLst>
          <pc:docMk/>
          <pc:sldMk cId="0" sldId="265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18.301" v="13"/>
        <pc:sldMkLst>
          <pc:docMk/>
          <pc:sldMk cId="0" sldId="267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26.157" v="14"/>
        <pc:sldMkLst>
          <pc:docMk/>
          <pc:sldMk cId="0" sldId="268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29.732" v="15"/>
        <pc:sldMkLst>
          <pc:docMk/>
          <pc:sldMk cId="0" sldId="269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36.326" v="17"/>
        <pc:sldMkLst>
          <pc:docMk/>
          <pc:sldMk cId="0" sldId="270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39.455" v="18"/>
        <pc:sldMkLst>
          <pc:docMk/>
          <pc:sldMk cId="0" sldId="271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42.647" v="19"/>
        <pc:sldMkLst>
          <pc:docMk/>
          <pc:sldMk cId="0" sldId="272"/>
        </pc:sldMkLst>
      </pc:sldChg>
      <pc:sldChg chg="modSp mod modNotesTx">
        <pc:chgData name="Anna Bolen -X (abolen - UNICON INC at Cisco)" userId="8fcf5b57-97b6-40ce-9683-275924855fa8" providerId="ADAL" clId="{6497265A-CE00-4ADA-8B44-F1D6D45A94E9}" dt="2023-03-22T16:16:00.464" v="29" actId="20577"/>
        <pc:sldMkLst>
          <pc:docMk/>
          <pc:sldMk cId="0" sldId="274"/>
        </pc:sldMkLst>
        <pc:spChg chg="mod">
          <ac:chgData name="Anna Bolen -X (abolen - UNICON INC at Cisco)" userId="8fcf5b57-97b6-40ce-9683-275924855fa8" providerId="ADAL" clId="{6497265A-CE00-4ADA-8B44-F1D6D45A94E9}" dt="2023-03-22T16:16:00.464" v="29" actId="20577"/>
          <ac:spMkLst>
            <pc:docMk/>
            <pc:sldMk cId="0" sldId="274"/>
            <ac:spMk id="2" creationId="{00000000-0000-0000-0000-000000000000}"/>
          </ac:spMkLst>
        </pc:spChg>
      </pc:sldChg>
      <pc:sldChg chg="modSp mod modNotesTx">
        <pc:chgData name="Anna Bolen -X (abolen - UNICON INC at Cisco)" userId="8fcf5b57-97b6-40ce-9683-275924855fa8" providerId="ADAL" clId="{6497265A-CE00-4ADA-8B44-F1D6D45A94E9}" dt="2023-03-22T16:53:47.745" v="88" actId="20577"/>
        <pc:sldMkLst>
          <pc:docMk/>
          <pc:sldMk cId="0" sldId="275"/>
        </pc:sldMkLst>
        <pc:spChg chg="mod">
          <ac:chgData name="Anna Bolen -X (abolen - UNICON INC at Cisco)" userId="8fcf5b57-97b6-40ce-9683-275924855fa8" providerId="ADAL" clId="{6497265A-CE00-4ADA-8B44-F1D6D45A94E9}" dt="2023-03-22T16:53:47.745" v="88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Anna Bolen -X (abolen - UNICON INC at Cisco)" userId="8fcf5b57-97b6-40ce-9683-275924855fa8" providerId="ADAL" clId="{6497265A-CE00-4ADA-8B44-F1D6D45A94E9}" dt="2023-03-22T16:53:32.177" v="52" actId="20577"/>
        <pc:sldMkLst>
          <pc:docMk/>
          <pc:sldMk cId="1525672446" sldId="1075"/>
        </pc:sldMkLst>
        <pc:spChg chg="mod">
          <ac:chgData name="Anna Bolen -X (abolen - UNICON INC at Cisco)" userId="8fcf5b57-97b6-40ce-9683-275924855fa8" providerId="ADAL" clId="{6497265A-CE00-4ADA-8B44-F1D6D45A94E9}" dt="2023-03-22T16:53:32.177" v="52" actId="20577"/>
          <ac:spMkLst>
            <pc:docMk/>
            <pc:sldMk cId="1525672446" sldId="1075"/>
            <ac:spMk id="5" creationId="{7188AF34-F17D-65FE-91B6-733B90851DC8}"/>
          </ac:spMkLst>
        </pc:spChg>
      </pc:sldChg>
      <pc:sldChg chg="modNotesTx">
        <pc:chgData name="Anna Bolen -X (abolen - UNICON INC at Cisco)" userId="8fcf5b57-97b6-40ce-9683-275924855fa8" providerId="ADAL" clId="{6497265A-CE00-4ADA-8B44-F1D6D45A94E9}" dt="2023-03-22T16:15:05.141" v="10"/>
        <pc:sldMkLst>
          <pc:docMk/>
          <pc:sldMk cId="520149336" sldId="1076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12.792" v="12"/>
        <pc:sldMkLst>
          <pc:docMk/>
          <pc:sldMk cId="807319825" sldId="1077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32.907" v="16"/>
        <pc:sldMkLst>
          <pc:docMk/>
          <pc:sldMk cId="4106330890" sldId="1078"/>
        </pc:sldMkLst>
      </pc:sldChg>
      <pc:sldChg chg="modSp mod modNotesTx">
        <pc:chgData name="Anna Bolen -X (abolen - UNICON INC at Cisco)" userId="8fcf5b57-97b6-40ce-9683-275924855fa8" providerId="ADAL" clId="{6497265A-CE00-4ADA-8B44-F1D6D45A94E9}" dt="2023-03-22T16:53:58.278" v="126" actId="20577"/>
        <pc:sldMkLst>
          <pc:docMk/>
          <pc:sldMk cId="399913117" sldId="1079"/>
        </pc:sldMkLst>
        <pc:spChg chg="mod">
          <ac:chgData name="Anna Bolen -X (abolen - UNICON INC at Cisco)" userId="8fcf5b57-97b6-40ce-9683-275924855fa8" providerId="ADAL" clId="{6497265A-CE00-4ADA-8B44-F1D6D45A94E9}" dt="2023-03-22T16:53:53.507" v="108" actId="20577"/>
          <ac:spMkLst>
            <pc:docMk/>
            <pc:sldMk cId="399913117" sldId="1079"/>
            <ac:spMk id="2" creationId="{00000000-0000-0000-0000-000000000000}"/>
          </ac:spMkLst>
        </pc:spChg>
      </pc:sldChg>
      <pc:sldChg chg="modNotesTx">
        <pc:chgData name="Anna Bolen -X (abolen - UNICON INC at Cisco)" userId="8fcf5b57-97b6-40ce-9683-275924855fa8" providerId="ADAL" clId="{6497265A-CE00-4ADA-8B44-F1D6D45A94E9}" dt="2023-03-22T16:16:14.366" v="34" actId="20577"/>
        <pc:sldMkLst>
          <pc:docMk/>
          <pc:sldMk cId="2322798897" sldId="1080"/>
        </pc:sldMkLst>
      </pc:sldChg>
      <pc:sldChg chg="modNotesTx">
        <pc:chgData name="Anna Bolen -X (abolen - UNICON INC at Cisco)" userId="8fcf5b57-97b6-40ce-9683-275924855fa8" providerId="ADAL" clId="{6497265A-CE00-4ADA-8B44-F1D6D45A94E9}" dt="2023-03-22T16:15:45.369" v="20"/>
        <pc:sldMkLst>
          <pc:docMk/>
          <pc:sldMk cId="3811773666" sldId="10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40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 </a:t>
            </a:r>
          </a:p>
          <a:p>
            <a:pPr marL="0" indent="0" rtl="0">
              <a:buNone/>
            </a:pPr>
            <a:r>
              <a:rPr lang="pt-BR" dirty="0"/>
              <a:t>Módulo 10: Formatos e Regras de Endereçamento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Formatos e Regras de Endereçamento IPv6 </a:t>
            </a:r>
          </a:p>
          <a:p>
            <a:pPr rtl="0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10.1: Problemas com </a:t>
            </a:r>
            <a:r>
              <a:rPr lang="pt-BR" dirty="0"/>
              <a:t>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10.1: Questões de IPv4 </a:t>
            </a:r>
          </a:p>
          <a:p>
            <a:pPr rtl="0"/>
            <a:r>
              <a:rPr lang="pt-BR" dirty="0"/>
              <a:t>10.1.1: Necessidade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10.1: Questões de IPv4 </a:t>
            </a:r>
          </a:p>
          <a:p>
            <a:pPr rtl="0"/>
            <a:r>
              <a:rPr lang="pt-BR" dirty="0"/>
              <a:t>10.1.1: Necessidade de IPv6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10.1: Questões de IPv4 </a:t>
            </a:r>
          </a:p>
          <a:p>
            <a:pPr rtl="0"/>
            <a:r>
              <a:rPr lang="pt-BR" dirty="0"/>
              <a:t>10.1.2: Coexistência de IPv4 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10.1: Questões de IPv4 </a:t>
            </a:r>
          </a:p>
          <a:p>
            <a:pPr rtl="0"/>
            <a:r>
              <a:rPr lang="pt-BR" dirty="0"/>
              <a:t>10.1.2: Coexistência de IPv4 e IPv6 (cont.)</a:t>
            </a:r>
          </a:p>
          <a:p>
            <a:pPr rtl="0"/>
            <a:r>
              <a:rPr lang="pt-BR" dirty="0"/>
              <a:t>10.1.3 Verifique o seu entendimento — Problemas do IPv4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10.2.1: Sistema Numérico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10.2.2: Formatos de Endereçamento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10.2.2: Formatos de Endereçamento IPv6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10.2.3: Vídeo - Regras de Formatação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10.2.4: Regra 1 – Omitir Zeros à Esquerda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10.2.5: Regra 2- Dois Dois Pontos Duplos </a:t>
            </a:r>
          </a:p>
          <a:p>
            <a:pPr rtl="0"/>
            <a:r>
              <a:rPr lang="pt-BR" dirty="0"/>
              <a:t>10.2.6: Atividade - Representações de Endereço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Formatos e Regras de Endereçamento IPv6 </a:t>
            </a:r>
          </a:p>
          <a:p>
            <a:pPr rtl="0"/>
            <a:r>
              <a:rPr lang="pt-BR" dirty="0"/>
              <a:t>10.2: Endereçamento IPv6 </a:t>
            </a:r>
          </a:p>
          <a:p>
            <a:pPr rtl="0"/>
            <a:r>
              <a:rPr lang="pt-BR" dirty="0"/>
              <a:t>10.2.5: Regra 2- Dois Dois Pontos (Cont.) </a:t>
            </a:r>
          </a:p>
          <a:p>
            <a:pPr rtl="0"/>
            <a:r>
              <a:rPr lang="pt-BR" dirty="0"/>
              <a:t>10.2.6: Atividade - Representações de Endereço IPv6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538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Regras e Formatos de Endereçamento IPv6 </a:t>
            </a:r>
          </a:p>
          <a:p>
            <a:pPr rtl="0"/>
            <a:r>
              <a:rPr lang="pt-BR" dirty="0"/>
              <a:t>10.3: Resumo das Regras e Formatos de Endereçamento IPv6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Regras e Formatos de Endereçamento IPv6 </a:t>
            </a:r>
          </a:p>
          <a:p>
            <a:pPr rtl="0"/>
            <a:r>
              <a:rPr lang="pt-BR" dirty="0"/>
              <a:t>10.3: Resumo Das Regras e Formatos de Endereçamento IPv6 </a:t>
            </a:r>
          </a:p>
          <a:p>
            <a:pPr rtl="0"/>
            <a:r>
              <a:rPr lang="pt-BR" dirty="0"/>
              <a:t>10.3.1: O Que Aprendi Neste Módulo?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dirty="0"/>
              <a:t>10: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Formatos e regras de endereçamento IPv6</a:t>
            </a:r>
          </a:p>
          <a:p>
            <a:pPr rtl="0"/>
            <a:r>
              <a:rPr lang="pt-BR" dirty="0"/>
              <a:t>10.3: Resumo das regras e formatos de endereçamento IPv6 </a:t>
            </a:r>
          </a:p>
          <a:p>
            <a:pPr rtl="0"/>
            <a:r>
              <a:rPr lang="pt-BR" dirty="0"/>
              <a:t>10.3.1: O que aprendi neste módulo? (Cont.)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/>
              <a:t>26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pt-BR" dirty="0"/>
              <a:t>10: 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Formatos e Regras de Endereçamento IPv6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pt-BR" dirty="0">
                <a:latin typeface="Arial" charset="0"/>
              </a:rPr>
              <a:t>Novos Termos e Comandos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10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</a:t>
            </a:r>
            <a:r>
              <a:rPr lang="pt-BR" sz="120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Redes </a:t>
            </a:r>
          </a:p>
          <a:p>
            <a:pPr marL="0" indent="0" rtl="0">
              <a:buNone/>
            </a:pPr>
            <a:r>
              <a:rPr lang="pt-BR"/>
              <a:t>Módulo </a:t>
            </a:r>
            <a:r>
              <a:rPr lang="pt-BR" dirty="0"/>
              <a:t>10: Formatos e Regras de Endereçamento IPv6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021451-1387-4CA6-816F-3879F97B5CB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36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_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43050"/>
            <a:ext cx="6400800" cy="257175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200" dirty="0"/>
          </a:p>
        </p:txBody>
      </p:sp>
      <p:pic>
        <p:nvPicPr>
          <p:cNvPr id="4" name="Image 0" descr="C:/Users/ahungerf/git/netacad-vudu/src/pptx/assets/Cisco_logo.png"/>
          <p:cNvPicPr>
            <a:picLocks noChangeAspect="1"/>
          </p:cNvPicPr>
          <p:nvPr/>
        </p:nvPicPr>
        <p:blipFill>
          <a:blip r:embed="rId3"/>
          <a:srcRect t="-33333" b="-33333"/>
          <a:stretch/>
        </p:blipFill>
        <p:spPr>
          <a:xfrm>
            <a:off x="457200" y="257175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_INTR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">
    <p:bg>
      <p:bgPr>
        <a:solidFill>
          <a:srgbClr val="00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4600" dirty="0"/>
          </a:p>
        </p:txBody>
      </p:sp>
      <p:sp>
        <p:nvSpPr>
          <p:cNvPr id="3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4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rcRect t="-16667" b="-16667"/>
          <a:stretch/>
        </p:blipFill>
        <p:spPr>
          <a:xfrm>
            <a:off x="457200" y="462915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U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22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marL="0" indent="0">
              <a:buNone/>
            </a:pPr>
            <a:r>
              <a:rPr lang="en-US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(custom placeholder text!)</a:t>
            </a:r>
            <a:endParaRPr lang="en-US" sz="1600" dirty="0"/>
          </a:p>
        </p:txBody>
      </p:sp>
      <p:sp>
        <p:nvSpPr>
          <p:cNvPr id="4" name="Text 0"/>
          <p:cNvSpPr/>
          <p:nvPr/>
        </p:nvSpPr>
        <p:spPr>
          <a:xfrm>
            <a:off x="914400" y="462915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rtl="0"/>
            <a:r>
              <a:rPr lang="pt-BR" sz="600">
                <a:solidFill>
                  <a:srgbClr val="D9D9D9"/>
                </a:solidFill>
              </a:rPr>
              <a:t>© 2020 Cisco e/ou suas afiliadas. Todos os direitos reservados.   Documento confidencial da Cisco</a:t>
            </a:r>
          </a:p>
        </p:txBody>
      </p:sp>
      <p:pic>
        <p:nvPicPr>
          <p:cNvPr id="5" name="Image 0" descr="C:/Users/ahungerf/git/netacad-vudu/src/pptx/assets/Cisco_logo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29150"/>
            <a:ext cx="365760" cy="18288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965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636183"/>
            <a:ext cx="6527800" cy="1441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36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10: Formatos e Regras de Endereçamento IPv6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3343275"/>
            <a:ext cx="3657600" cy="412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rtl="0"/>
            <a:r>
              <a:rPr lang="pt-BR" sz="2000" dirty="0">
                <a:solidFill>
                  <a:srgbClr val="CEE8C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Material do Instrutor</a:t>
            </a:r>
          </a:p>
        </p:txBody>
      </p:sp>
      <p:sp>
        <p:nvSpPr>
          <p:cNvPr id="4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20574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10.1 Problemas do IPv4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10</a:t>
            </a:fld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Necessidade de IPv6</a:t>
            </a:r>
          </a:p>
        </p:txBody>
      </p:sp>
      <p:sp>
        <p:nvSpPr>
          <p:cNvPr id="5" name="Text 2"/>
          <p:cNvSpPr/>
          <p:nvPr/>
        </p:nvSpPr>
        <p:spPr>
          <a:xfrm>
            <a:off x="187452" y="775300"/>
            <a:ext cx="8737092" cy="37147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IPv4 está ficando sem endereços e é por isso que você precisa aprender sobre o IPv6.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Projetado para ser o sucessor do IPv4,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IPv6 tem um espaço de endereços maior, de 128 bits, fornecendo 340 undecilhões de endereços possíveis.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a IETF começou o desenvolvimento de um sucessor para o IPv4, aproveitou para corrigir as limitações do IPv4 e incluir aprimoramentos.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exemplo é o ICMPv6, que inclui resolução de endereços e configuração automática de endereços não encontrados no ICMPv4.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esgotamento de endereços IPv4 tem sido o fator motivador para a migração para o IPv6.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À medida que África, Ásia e outras áreas do mundo ficarem mais conectadas à Internet, não haverá endereços IPv4 suficientes para acomodar esse crescimento.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O IPv4 tem um máximo teórico de 4,3 bilhões de endereços.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Endereços privados em combinação com NAT têm sido fundamentais para retardar o esgotamento do espaço de endereços IPv4.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cs typeface="Arial"/>
              </a:rPr>
              <a:t>No entanto, o NAT é problemático para muitos aplicativos, cria latência e possui limitações que impedem severamente as comunicações ponto a ponto.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11</a:t>
            </a:fld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075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Necessidade de IPv6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173736" y="780149"/>
            <a:ext cx="8787383" cy="32402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 o número cada vez maior de dispositivos móveis, os provedores móveis têm liderado o caminho para a transição para o IPv6.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dois principais provedores móveis nos EUA relatam que mais de 90% de seu tráfego é sobre IPv6.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maioria dos principais ISPs e provedores de conteúdo (YouTube, Facebook, Netflix) também fizeram a transição.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Muitas empresas como Microsoft, Facebook e LinkedIn estão fazendo transição para IPv6 somente internamente. </a:t>
            </a:r>
          </a:p>
          <a:p>
            <a:pPr rtl="0"/>
            <a:endParaRPr lang="en-US" sz="800" dirty="0">
              <a:latin typeface="Arial"/>
              <a:cs typeface="Calibri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Internet das Coisas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internet de hoje é mais do que e-mail, páginas da web e transferências de arquivos entre computadores.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Internet em evolução está se tornando a Internet das Coisas (IoT - Internet of Things).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que acessam a internet não são mais apenas computadores, tablets e smartphones.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dispositivos equipados com sensor e prontos para a Internet do amanhã incluirão tudo, desde automóveis e dispositivos biomédicos, até eletrodomésticos e ecossistemas naturais.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 uma população cada vez maior na Internet, espaço de endereços IPv4 limitado, problemas com NAT e a Internet das Coisas, chegou o momento de iniciar a transição para o IPv6.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52014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Coexistência do IPv4 com o IPv6</a:t>
            </a:r>
          </a:p>
        </p:txBody>
      </p:sp>
      <p:sp>
        <p:nvSpPr>
          <p:cNvPr id="5" name="Text 2"/>
          <p:cNvSpPr/>
          <p:nvPr/>
        </p:nvSpPr>
        <p:spPr>
          <a:xfrm>
            <a:off x="311727" y="862445"/>
            <a:ext cx="8229600" cy="111604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Tanto o IPv4 como o IPv6 coexistirão no futuro próximo e a transição levará vários anos.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IETF criou vários protocolos e ferramentas para ajudar os administradores de rede a migrarem as redes para IPv6. </a:t>
            </a:r>
          </a:p>
          <a:p>
            <a:pPr marL="285750" indent="-285750" rtl="0">
              <a:lnSpc>
                <a:spcPts val="2000"/>
              </a:lnSpc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As técnicas de migração podem ser divididas em três categorias: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D5CD4C-E9A8-7EFD-6A6C-9D03E602C501}"/>
              </a:ext>
            </a:extLst>
          </p:cNvPr>
          <p:cNvSpPr txBox="1"/>
          <p:nvPr/>
        </p:nvSpPr>
        <p:spPr>
          <a:xfrm>
            <a:off x="426554" y="2257072"/>
            <a:ext cx="444054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rtl="0"/>
            <a:r>
              <a:rPr lang="pt-BR" sz="1400" b="1" dirty="0">
                <a:latin typeface="Arial"/>
                <a:ea typeface="+mn-lt"/>
                <a:cs typeface="+mn-lt"/>
              </a:rPr>
              <a:t>Pilha dupla (IPv6 nativo)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Ele permite que IPv4 e IPv6 coexistam no mesmo segmento de rede.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Seus dispositivos executam pilhas de protocolos IPv4 e IPv6 simultaneamente.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 rede do cliente possui uma conexão IPv6 com seu ISP e pode acessar o conteúdo encontrado na internet por IPv6.</a:t>
            </a: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5F55B7CE-92E6-D2F8-302C-E1A13E35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11" y="2145193"/>
            <a:ext cx="3152954" cy="2174006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13</a:t>
            </a:fld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do IPv4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>
                <a:solidFill>
                  <a:srgbClr val="024C69"/>
                </a:solidFill>
                <a:latin typeface="Arial"/>
                <a:cs typeface="Arial"/>
              </a:rPr>
              <a:t>Coexistência do IPv4 com o IPv6 </a:t>
            </a:r>
            <a:r>
              <a:rPr lang="pt-BR">
                <a:latin typeface="Arial"/>
                <a:cs typeface="Arial"/>
              </a:rPr>
              <a:t>(cont.)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D5CD4C-E9A8-7EFD-6A6C-9D03E602C501}"/>
              </a:ext>
            </a:extLst>
          </p:cNvPr>
          <p:cNvSpPr txBox="1"/>
          <p:nvPr/>
        </p:nvSpPr>
        <p:spPr>
          <a:xfrm>
            <a:off x="-66296" y="833181"/>
            <a:ext cx="439140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pt-BR" sz="1400" b="1" dirty="0">
                <a:latin typeface="Arial"/>
                <a:ea typeface="+mn-lt"/>
                <a:cs typeface="Calibri"/>
              </a:rPr>
              <a:t>Tunelamento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É um método de transporte de um pacote IPv6 em uma rede IPv4.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pacote IPv6 é encapsulado dentro de um pacote IPv4, como outros tipos de dados.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DD1A6766-BDD9-2BD9-4582-E0557E97D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23" y="2002732"/>
            <a:ext cx="2815120" cy="15321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BD2626F-2B20-EA7E-1D3C-321EF65C1AAA}"/>
              </a:ext>
            </a:extLst>
          </p:cNvPr>
          <p:cNvSpPr txBox="1"/>
          <p:nvPr/>
        </p:nvSpPr>
        <p:spPr>
          <a:xfrm>
            <a:off x="3879243" y="837316"/>
            <a:ext cx="508187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rtl="0"/>
            <a:r>
              <a:rPr lang="pt-BR" sz="1400" b="1" dirty="0">
                <a:latin typeface="Arial"/>
                <a:ea typeface="+mn-lt"/>
                <a:cs typeface="+mn-lt"/>
              </a:rPr>
              <a:t>Tradução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NAT64 permite que dispositivos habilitados para IPv6 se comuniquem com dispositivos habilitados para IPv4 usando uma técnica de tradução como NAT para IPv4. 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Um pacote IPv6 é traduzido para um pacote IPv4 e um pacote IPv4 é traduzido para um pacote IPv6.</a:t>
            </a:r>
          </a:p>
        </p:txBody>
      </p:sp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B50EC3F3-B00D-644A-B055-8A547FD5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00" y="2455112"/>
            <a:ext cx="3918549" cy="108261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A09D23-984B-1EFD-4C07-D6FD6AEEB5DA}"/>
              </a:ext>
            </a:extLst>
          </p:cNvPr>
          <p:cNvSpPr txBox="1"/>
          <p:nvPr/>
        </p:nvSpPr>
        <p:spPr>
          <a:xfrm>
            <a:off x="223028" y="3683930"/>
            <a:ext cx="8763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tunelamento e a tradução são para transição para o IPv6 nativo e só devem ser usados quando necessário.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objetivo deve ser as comunicações IPv6 nativas da origem até o destino.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80731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96596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10.2 Endereçamento IPv6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15</a:t>
            </a:fld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Sistema de Numeração Hexadecimal</a:t>
            </a:r>
          </a:p>
        </p:txBody>
      </p:sp>
      <p:sp>
        <p:nvSpPr>
          <p:cNvPr id="5" name="Text 2"/>
          <p:cNvSpPr/>
          <p:nvPr/>
        </p:nvSpPr>
        <p:spPr>
          <a:xfrm>
            <a:off x="394855" y="1068185"/>
            <a:ext cx="8229600" cy="186007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Antes de mergulhar no endereçamento IPv6, é importante saber que os endereços IPv6 são representados por números hexadecimais.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Este sistema numérico, de base dezesseis, usa os dígitos de 0 a 9 e as letras de A a F:</a:t>
            </a:r>
          </a:p>
          <a:p>
            <a:pPr algn="ctr" rtl="0"/>
            <a:r>
              <a:rPr lang="pt-BR" sz="1400" b="1" dirty="0">
                <a:latin typeface="Arial"/>
                <a:ea typeface="+mn-lt"/>
                <a:cs typeface="+mn-lt"/>
              </a:rPr>
              <a:t>0 1 2 3 4 5 6 7 8 9 A B C D E F</a:t>
            </a:r>
          </a:p>
          <a:p>
            <a:endParaRPr lang="en-US" sz="1400" b="1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Nos endereços IPv6, esses 16 dígitos são representados por hextetos (discutidos a seguir), permitindo representar esses endereços enormes em um formato muito mais legível.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16</a:t>
            </a:fld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Formatos de Endereço IPv6</a:t>
            </a:r>
          </a:p>
        </p:txBody>
      </p:sp>
      <p:sp>
        <p:nvSpPr>
          <p:cNvPr id="5" name="Text 2"/>
          <p:cNvSpPr/>
          <p:nvPr/>
        </p:nvSpPr>
        <p:spPr>
          <a:xfrm>
            <a:off x="135082" y="1132609"/>
            <a:ext cx="5005478" cy="28628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primeiro passo para aprender sobre IPv6 em redes é entender a forma como um endereço IPv6 é escrito e formatado.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endereços IPv6 são muito maiores do que os endereços IPv4, razão pela qual é improvável que eles se esgotem.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endereços IPv6 têm 128 bits e são escritos como uma sequência de valores hexadecimais.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4 bits são representados por um único dígito hexadecimal, totalizando 32 dígitos, como mostra a Figura 1.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endereços IPv6 não diferenciam maiúsculas e minúsculas, portanto, podem ser escritos tanto em minúsculas como em maiúsculas.</a:t>
            </a:r>
          </a:p>
          <a:p>
            <a:pPr>
              <a:lnSpc>
                <a:spcPts val="2000"/>
              </a:lnSpc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73D0-D824-344A-DEBB-508E8DF75984}"/>
              </a:ext>
            </a:extLst>
          </p:cNvPr>
          <p:cNvSpPr txBox="1"/>
          <p:nvPr/>
        </p:nvSpPr>
        <p:spPr>
          <a:xfrm>
            <a:off x="5199419" y="1172710"/>
            <a:ext cx="36168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400" b="1" dirty="0">
                <a:latin typeface="Arial"/>
                <a:cs typeface="Arial"/>
              </a:rPr>
              <a:t>10.2.2 Formatos de Endereçamento IPv6</a:t>
            </a:r>
          </a:p>
        </p:txBody>
      </p:sp>
      <p:pic>
        <p:nvPicPr>
          <p:cNvPr id="4" name="Imagem 5" descr="Diagrama, Tabela&#10;&#10;Descrição gerada automaticamente">
            <a:extLst>
              <a:ext uri="{FF2B5EF4-FFF2-40B4-BE49-F238E27FC236}">
                <a16:creationId xmlns:a16="http://schemas.microsoft.com/office/drawing/2014/main" id="{7B7C6226-5EF8-3ED6-BB4F-A696E067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18" y="1569526"/>
            <a:ext cx="3864634" cy="2298008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17</a:t>
            </a:fld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9681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Formatos de Endereçamento IPv6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5" name="Text 2"/>
          <p:cNvSpPr/>
          <p:nvPr/>
        </p:nvSpPr>
        <p:spPr>
          <a:xfrm>
            <a:off x="80597" y="1031631"/>
            <a:ext cx="5286932" cy="344517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Como mostrado na Figura 1, o formato preferencial para escrever um endereço IPv6 é x: x: x: x: x: x: x: x, com cada “x” consistindo em quatro algarismos hexadecimais.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 termo octeto refere-se aos oito bits em um endereço IPv4.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No IPv6, um hexteto é o termo não oficial usado para se referir a um segmento de 16 bits ou quatro algarismos hexadecimais.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Cada “x” é um único hexteto de 16 bits ou quatro dígitos hexadecimais.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Formato preferencial significa que o endereço IPv6 é gravado usando todos os 32 dígitos hexadecimais.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Isso não significa necessariamente que é o método ideal para representar o endereço IPv6. 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Existem duas regras que ajudam a reduzir o número de dígitos necessários para representar um endereço IPv6.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52F9F-1BB7-9F76-FA0F-D86190F54C77}"/>
              </a:ext>
            </a:extLst>
          </p:cNvPr>
          <p:cNvSpPr txBox="1"/>
          <p:nvPr/>
        </p:nvSpPr>
        <p:spPr>
          <a:xfrm>
            <a:off x="5777279" y="1207110"/>
            <a:ext cx="28684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pt-BR" sz="1400" b="1" dirty="0">
                <a:latin typeface="Arial"/>
                <a:ea typeface="+mn-lt"/>
                <a:cs typeface="+mn-lt"/>
              </a:rPr>
              <a:t>Exemplos de Endereços IPv6 no formato Preferencial.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12762F6F-5268-D75B-26B1-284ECA86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69" y="1787351"/>
            <a:ext cx="3519577" cy="1859939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18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0633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Vídeo - Regras de Formatação IPv6</a:t>
            </a:r>
          </a:p>
        </p:txBody>
      </p:sp>
      <p:sp>
        <p:nvSpPr>
          <p:cNvPr id="5" name="Text 2"/>
          <p:cNvSpPr/>
          <p:nvPr/>
        </p:nvSpPr>
        <p:spPr>
          <a:xfrm>
            <a:off x="644769" y="1068265"/>
            <a:ext cx="8229600" cy="43671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>
              <a:lnSpc>
                <a:spcPts val="2000"/>
              </a:lnSpc>
            </a:pPr>
            <a:r>
              <a:rPr lang="pt-BR" sz="1400">
                <a:latin typeface="Arial"/>
                <a:cs typeface="Arial"/>
              </a:rPr>
              <a:t>Este vídeo apresenta as características do endereçamento IPv6 e suas regras de formatação.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19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Materiais do Instrutor - Guia de Planejamento do Módulo 10</a:t>
            </a:r>
          </a:p>
        </p:txBody>
      </p:sp>
      <p:sp>
        <p:nvSpPr>
          <p:cNvPr id="3" name="Text 1"/>
          <p:cNvSpPr/>
          <p:nvPr/>
        </p:nvSpPr>
        <p:spPr>
          <a:xfrm>
            <a:off x="361317" y="658410"/>
            <a:ext cx="8229600" cy="338019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Esta apresentação de PowerPoint é dividida em duas partes: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Guia de planejamento do Instrutor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Informações para ajudá-lo a se familiarizar com o módulo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Material didático</a:t>
            </a:r>
          </a:p>
          <a:p>
            <a:pPr marL="169545" marR="0" lvl="0" indent="-169545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Apresentação para aulas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Slides opcionais que você pode usar em sala de aula</a:t>
            </a:r>
          </a:p>
          <a:p>
            <a:pPr marL="358775" marR="0" lvl="1" indent="-215900" algn="l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Começa no slide #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8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142875" marR="0" lvl="1" indent="0" algn="ctr" defTabSz="684213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SzTx/>
              <a:buFont typeface="Arial" charset="0"/>
              <a:buNone/>
              <a:tabLst/>
              <a:defRPr/>
            </a:pP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42875" lvl="1" algn="ctr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kumimoji="0" lang="pt-BR" sz="14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Nota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Remova o Guia de Planejamento desta apresentação antes de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compartilhá-la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com alguém.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</a:t>
            </a:fld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3823855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4690872" cy="375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Regra 1 - Omitir Zeros à Esquerda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D7B78D-D0E5-F122-41D6-61FB5BC84A85}"/>
              </a:ext>
            </a:extLst>
          </p:cNvPr>
          <p:cNvSpPr txBox="1"/>
          <p:nvPr/>
        </p:nvSpPr>
        <p:spPr>
          <a:xfrm>
            <a:off x="136004" y="799897"/>
            <a:ext cx="48198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primeira regra para ajudar a reduzir a notação de endereços IPv6 é omitir os 0s (zeros) à esquerda de qualquer seção de 16 bits ou hexteto. 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Aqui estão quatro exemplos de maneiras de omitir zeros à esquerda: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01AB pode ser representado como 1AB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09f0 pode ser representado como 9f0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0a00 pode ser representado como a00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00ab pode ser representado como ab</a:t>
            </a:r>
          </a:p>
          <a:p>
            <a:pPr marL="742950" lvl="1" indent="-285750">
              <a:buFont typeface="Arial"/>
              <a:buChar char="•"/>
            </a:pPr>
            <a:endParaRPr lang="en-US" sz="13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Essa regra se aplica somente aos 0s à esquerda, e NÃO aos 0s à direita. Caso contrário, o endereço ficaria ambíguo.</a:t>
            </a:r>
          </a:p>
          <a:p>
            <a:pPr marL="285750" indent="-285750">
              <a:buFont typeface="Arial"/>
              <a:buChar char="•"/>
            </a:pPr>
            <a:endParaRPr lang="en-US" sz="13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Por exemplo, o hexteto “abc” poderia ser “0abc” ou “abc0”, mas essas duas representações não se referem ao mesmo valor.</a:t>
            </a: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60D19552-9980-B5D3-4112-8D1BD16C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87" y="245073"/>
            <a:ext cx="4121863" cy="4384078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20</a:t>
            </a:fld>
            <a:endParaRPr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386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Regra 2 - Dois Pontos Duplos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65D975-99DC-D8FB-6CD0-B7C0C5DC459E}"/>
              </a:ext>
            </a:extLst>
          </p:cNvPr>
          <p:cNvSpPr txBox="1"/>
          <p:nvPr/>
        </p:nvSpPr>
        <p:spPr>
          <a:xfrm>
            <a:off x="388224" y="967043"/>
            <a:ext cx="821637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A segunda regra para ajudar a reduzir a notação de endereços IPv6 é que dois pontos duplos (::) podem substituir qualquer string única e contígua de um ou mais hextetos de 16 bits consistindo em zeros.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Por exemplo, 2001:db8:cafe: 1:0:0:0:1 (0s iniciais omitidos) poderia ser representado como 2001:db8:cafe:1::1.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Os dois-pontos duplos (::) só podem ser usados uma vez dentro de um endereço, caso contrário, haveria mais de um endereço resultante possível.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Quando associada à técnica de omissão dos 0s à esquerda, a notação do endereço IPv6 pode ficar bastante reduzida.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 rtl="0">
              <a:buFont typeface="Arial"/>
              <a:buChar char="•"/>
            </a:pPr>
            <a:r>
              <a:rPr lang="pt-BR" sz="1400">
                <a:latin typeface="Arial"/>
                <a:ea typeface="+mn-lt"/>
                <a:cs typeface="+mn-lt"/>
              </a:rPr>
              <a:t>É o chamado formato compactado.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21</a:t>
            </a:fld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4126136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4736592" cy="38603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Regra 2- Dois pontos duplos </a:t>
            </a:r>
            <a:r>
              <a:rPr lang="pt-BR" dirty="0">
                <a:latin typeface="Arial"/>
                <a:cs typeface="Arial"/>
              </a:rPr>
              <a:t>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3D519-7C13-ED13-9E60-9705B64BCCB2}"/>
              </a:ext>
            </a:extLst>
          </p:cNvPr>
          <p:cNvSpPr txBox="1"/>
          <p:nvPr/>
        </p:nvSpPr>
        <p:spPr>
          <a:xfrm>
            <a:off x="129450" y="817974"/>
            <a:ext cx="509177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Aqui está um exemplo do uso incorreto dos dois pontos duplos: 2001:db8::abcd::1234 porque é usado duas vezes.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Aqui estão as possíveis expansões possíveis deste endereço de formato compactado incorretamente: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2001:db8::abcd:0000:0000:1234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2001:db8::abcd:0000:0000:0000:1234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2001:db8:0000:abcd::1234</a:t>
            </a:r>
          </a:p>
          <a:p>
            <a:pPr marL="742950" lvl="1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2001:db8:0000:0000:abcd::1234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um endereço tiver mais de uma string contígua de hextetos com zero, a melhor prática é usar dois pontos duplos (::) na string mais longa. </a:t>
            </a:r>
          </a:p>
          <a:p>
            <a:pPr marL="285750" indent="-285750">
              <a:buFont typeface="Arial,Sans-Serif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cs typeface="Arial"/>
              </a:rPr>
              <a:t>Se as strings forem iguais, a primeira string deve usar dois pontos duplos (::).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7EB8C04-3106-0534-DFAB-C603AA80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55" y="161452"/>
            <a:ext cx="3278445" cy="4467698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81177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57200" y="1517904"/>
            <a:ext cx="8366760" cy="1645542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rtl="0">
              <a:buNone/>
            </a:pPr>
            <a:r>
              <a:rPr lang="pt-BR" sz="4600" dirty="0">
                <a:solidFill>
                  <a:srgbClr val="B1E8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10.3 Formatos de Endereçamento IPv6 e Resumo das Regras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23</a:t>
            </a:fld>
            <a:endParaRPr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Formatos de Endereçamento IPv6 e Resumo Das Regras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Aprendi Neste Módulo?</a:t>
            </a:r>
          </a:p>
        </p:txBody>
      </p:sp>
      <p:sp>
        <p:nvSpPr>
          <p:cNvPr id="5" name="Text 2"/>
          <p:cNvSpPr/>
          <p:nvPr/>
        </p:nvSpPr>
        <p:spPr>
          <a:xfrm>
            <a:off x="210781" y="871785"/>
            <a:ext cx="8823491" cy="360097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esgotamento de endereços IPv4 tem sido o fator motivador para a migração para o IPv6.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IPv6 tem um espaço de endereços maior, de 128 bits, fornecendo 340 undecilhões de endereços possíveis.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Quando a IETF começou o desenvolvimento de um sucessor para o IPv4, aproveitou para corrigir as limitações do IPv4 e incluir aprimoramentos.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Ambos IPv4 e IPv6 coexistem e a transição para apenas IPv6 levará vários anos.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 IETF criou vários protocolos e ferramentas para ajudar os administradores de rede a migrarem as redes para IPv6.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As técnicas de migração podem ser divididas em três categorias: pilha dupla, encapsulamento e tradução. 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Os dispositivos de pilha dupla executam os protocolos IPv4 e IPv6 simultaneamente.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Tunelamento é um método de transporte de pacotes IPv6 através de uma rede IPv4.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O pacote IPv6 é encapsulado dentro de um pacote IPv4 como outros tipos de dados.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NAT64 permite que dispositivos habilitados para IPv6 se comuniquem com dispositivos habilitados para IPv4 usando uma técnica de tradução como NAT para IPv4. </a:t>
            </a:r>
          </a:p>
          <a:p>
            <a:pPr marL="285750" indent="-285750" rtl="0">
              <a:buFont typeface="Arial"/>
              <a:buChar char="•"/>
            </a:pPr>
            <a:r>
              <a:rPr lang="pt-BR" sz="1300" dirty="0">
                <a:latin typeface="Arial"/>
                <a:ea typeface="+mn-lt"/>
                <a:cs typeface="+mn-lt"/>
              </a:rPr>
              <a:t>Um pacote IPv6 é traduzido para um pacote IPv4 e um pacote IPv4 é traduzido para um pacote IPv6.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Os endereços IPv6 são escritos como uma string de valores hexadecimais.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300" dirty="0">
                <a:latin typeface="Arial"/>
                <a:cs typeface="Arial"/>
              </a:rPr>
              <a:t>Cada quatro bits são representados por um único dígito hexadecimal; perfazendo um total de 32 dígitos hexadecimais. 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24</a:t>
            </a:fld>
            <a:endParaRPr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1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dirty="0"/>
              <a:t>Formatos de Endereçamento IPv6 e Resumo Das Regras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274320"/>
            <a:ext cx="9144000" cy="45073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rtl="0"/>
            <a:r>
              <a:rPr lang="pt-BR" sz="2200" dirty="0">
                <a:solidFill>
                  <a:srgbClr val="024C69"/>
                </a:solidFill>
                <a:latin typeface="Arial"/>
                <a:cs typeface="Arial"/>
              </a:rPr>
              <a:t>O Que Aprendi Neste Módulo?</a:t>
            </a:r>
            <a:r>
              <a:rPr lang="pt-BR" dirty="0">
                <a:latin typeface="Arial"/>
                <a:cs typeface="Arial"/>
              </a:rPr>
              <a:t> (Cont.)</a:t>
            </a:r>
          </a:p>
        </p:txBody>
      </p:sp>
      <p:sp>
        <p:nvSpPr>
          <p:cNvPr id="5" name="Text 2"/>
          <p:cNvSpPr/>
          <p:nvPr/>
        </p:nvSpPr>
        <p:spPr>
          <a:xfrm>
            <a:off x="251108" y="843771"/>
            <a:ext cx="8435692" cy="345595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Os endereços IPv6 não diferenciam maiúsculas e minúsculas, portanto, podem ser escritos tanto em minúsculas como em maiúsculas.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No IPv6, um hexteto refere-se a um segmento de 16 bits ou quatro valores hexadecimais.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Cada “x” é um único hexteto, que tem 16 bits ou quatro dígitos hexadecimais. 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 dirty="0">
                <a:latin typeface="Arial"/>
                <a:ea typeface="+mn-lt"/>
                <a:cs typeface="Arial"/>
              </a:rPr>
              <a:t>O formato preferido significa que os endereços IPv6 são escritos usando todos os 32 dígitos hexadecimais. </a:t>
            </a:r>
          </a:p>
          <a:p>
            <a:pPr marL="285750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Existem duas regras que ajudam a reduzir o número de dígitos necessários para representar um endereço IPv6.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Regra 1 -  </a:t>
            </a:r>
            <a:r>
              <a:rPr lang="pt-BR" sz="1400" dirty="0">
                <a:latin typeface="Arial"/>
                <a:ea typeface="+mn-lt"/>
                <a:cs typeface="+mn-lt"/>
              </a:rPr>
              <a:t>Omitir zeros à esquerda. Omita apenas os zeros à esquerda, não os zeros à direita.</a:t>
            </a:r>
          </a:p>
          <a:p>
            <a:pPr marL="742950" lvl="1" indent="-285750" rtl="0">
              <a:buFont typeface="Arial"/>
              <a:buChar char="•"/>
            </a:pPr>
            <a:r>
              <a:rPr lang="pt-BR" sz="1400" b="1" dirty="0">
                <a:latin typeface="Arial"/>
                <a:ea typeface="+mn-lt"/>
                <a:cs typeface="+mn-lt"/>
              </a:rPr>
              <a:t>Regra 2  </a:t>
            </a:r>
            <a:r>
              <a:rPr lang="pt-BR" sz="1400" dirty="0">
                <a:latin typeface="Arial"/>
                <a:ea typeface="+mn-lt"/>
                <a:cs typeface="+mn-lt"/>
              </a:rPr>
              <a:t>- Dois pontos duplos.  Dois pontos duplos (::) podem substituir qualquer sequência única e contígua de um ou mais hextetos de 16 bits que consistam em zeros.</a:t>
            </a:r>
          </a:p>
          <a:p>
            <a:pPr marL="1200150" lvl="2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Os dois-pontos duplos (::) só podem ser usados uma vez dentro de um endereço, caso contrário, haveria mais de um endereço resultante possível. </a:t>
            </a:r>
          </a:p>
          <a:p>
            <a:pPr marL="1200150" lvl="2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um endereço tiver mais de uma string contígua de hextetos com zero, a melhor prática é usar dois pontos duplos (::) na string mais longa. </a:t>
            </a:r>
          </a:p>
          <a:p>
            <a:pPr marL="1200150" lvl="2" indent="-285750" rtl="0">
              <a:buFont typeface="Arial"/>
              <a:buChar char="•"/>
            </a:pPr>
            <a:r>
              <a:rPr lang="pt-BR" sz="1400" dirty="0">
                <a:latin typeface="Arial"/>
                <a:ea typeface="+mn-lt"/>
                <a:cs typeface="+mn-lt"/>
              </a:rPr>
              <a:t>Se as strings forem iguais, a primeira string deve usar dois pontos duplos (::).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25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9991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7232"/>
            <a:ext cx="9144000" cy="487976"/>
          </a:xfrm>
        </p:spPr>
        <p:txBody>
          <a:bodyPr/>
          <a:lstStyle/>
          <a:p>
            <a:pPr algn="l" eaLnBrk="1" hangingPunct="1"/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E1CF56-EBE1-F8AE-CCC0-68F533792D48}"/>
              </a:ext>
            </a:extLst>
          </p:cNvPr>
          <p:cNvSpPr txBox="1"/>
          <p:nvPr/>
        </p:nvSpPr>
        <p:spPr>
          <a:xfrm>
            <a:off x="4543" y="0"/>
            <a:ext cx="36739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6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Módulo 10.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A3200C-32CC-5C43-DDB6-9C080EF29AF0}"/>
              </a:ext>
            </a:extLst>
          </p:cNvPr>
          <p:cNvSpPr txBox="1"/>
          <p:nvPr/>
        </p:nvSpPr>
        <p:spPr>
          <a:xfrm>
            <a:off x="-5135" y="285057"/>
            <a:ext cx="489857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Novos Termos e Comandos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BB8344-5B53-CB65-2D74-9AC9C5893DCF}"/>
              </a:ext>
            </a:extLst>
          </p:cNvPr>
          <p:cNvSpPr txBox="1"/>
          <p:nvPr/>
        </p:nvSpPr>
        <p:spPr>
          <a:xfrm>
            <a:off x="416686" y="885208"/>
            <a:ext cx="405492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Hexteto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NAT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IoT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Coexistência do IPv4 com o IPv6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Pilha Dupla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Tunelamento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Tradução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Formato preferencial</a:t>
            </a:r>
          </a:p>
          <a:p>
            <a:pPr marL="285750" indent="-285750" rtl="0"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Formato compactado</a:t>
            </a:r>
          </a:p>
        </p:txBody>
      </p:sp>
    </p:spTree>
    <p:extLst>
      <p:ext uri="{BB962C8B-B14F-4D97-AF65-F5344CB8AC3E}">
        <p14:creationId xmlns:p14="http://schemas.microsoft.com/office/powerpoint/2010/main" val="23227988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</a:t>
            </a:r>
          </a:p>
        </p:txBody>
      </p:sp>
      <p:sp>
        <p:nvSpPr>
          <p:cNvPr id="3" name="Text 1"/>
          <p:cNvSpPr/>
          <p:nvPr/>
        </p:nvSpPr>
        <p:spPr>
          <a:xfrm>
            <a:off x="108113" y="527245"/>
            <a:ext cx="8841154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A739AB-83E7-3356-BA00-BC3B6887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85556"/>
              </p:ext>
            </p:extLst>
          </p:nvPr>
        </p:nvGraphicFramePr>
        <p:xfrm>
          <a:off x="301658" y="885385"/>
          <a:ext cx="8557528" cy="360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82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33370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Avatar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personagem virtual, representando um especialista no assunto, adiciona informações contextuais adicionais às habilidades que os alunos aprenderam e os ajuda a conectar os pontos, fazendo perguntas de reflexão aberta.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02380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Animações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 os alunos a novas competências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Exponha os alunos a novas habilidades e conceitos.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Verifique seu entendimento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Interativas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variedade de formatos para ajudar os alunos a avaliar a compreensão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Verificador de Sintaxe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Pequenas simulações que expõem os alunos à linha de comando da Cisco para praticar habilidades de configuração.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do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 de simulação e modelagem projetadas para explorar, adquirir, reforçar e expandir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3</a:t>
            </a:fld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Que Esperar Neste Módulo (Cont.)</a:t>
            </a:r>
          </a:p>
        </p:txBody>
      </p:sp>
      <p:sp>
        <p:nvSpPr>
          <p:cNvPr id="3" name="Text 1"/>
          <p:cNvSpPr/>
          <p:nvPr/>
        </p:nvSpPr>
        <p:spPr>
          <a:xfrm>
            <a:off x="79359" y="624660"/>
            <a:ext cx="8903352" cy="358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Para facilitar o aprendizado, os seguintes recursos da interface do usuário podem ser incluídos neste módulo:</a:t>
            </a: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169863" marR="0" lvl="0" indent="-169863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  <a:p>
            <a:pPr marL="0" marR="0" lvl="0" indent="0" algn="l" defTabSz="6842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BDC3A2-25BF-088E-7180-9A2D59018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30637"/>
              </p:ext>
            </p:extLst>
          </p:nvPr>
        </p:nvGraphicFramePr>
        <p:xfrm>
          <a:off x="375270" y="1300057"/>
          <a:ext cx="83115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36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205164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Práticos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Laboratórios projetados para trabalhar com equipamentos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Autoavaliações que integram conceitos e habilidades aprendidas ao longo da série de tópicos apresentados no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do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Recapitula brevemente o conteúdo do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22695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-1"/>
            <a:ext cx="9144000" cy="375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Verifique seu Entendimento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1E8D1AB-6919-3FF9-F586-59A9DEAF6AD3}"/>
              </a:ext>
            </a:extLst>
          </p:cNvPr>
          <p:cNvSpPr txBox="1">
            <a:spLocks noChangeArrowheads="1"/>
          </p:cNvSpPr>
          <p:nvPr/>
        </p:nvSpPr>
        <p:spPr>
          <a:xfrm>
            <a:off x="145357" y="965202"/>
            <a:ext cx="8878570" cy="17155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As atividades "Verifique sua compreensão" são projetadas para permitir que os alunos determinem rapidamente se entendem o conteúdo e podem prosseguir ou se precisam revisar. 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Verifique se suas atividades de compreensão </a:t>
            </a:r>
            <a:r>
              <a:rPr lang="pt-BR" sz="1500" b="1" i="1"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afetam as notas do aluno.</a:t>
            </a:r>
          </a:p>
          <a:p>
            <a:pPr rtl="0">
              <a:spcBef>
                <a:spcPct val="30000"/>
              </a:spcBef>
            </a:pPr>
            <a:r>
              <a:rPr lang="pt-BR" sz="1500">
                <a:latin typeface="Arial" panose="020B0604020202020204" pitchFamily="34" charset="0"/>
                <a:cs typeface="Arial" panose="020B0604020202020204" pitchFamily="34" charset="0"/>
              </a:rPr>
              <a:t>Não há slides separados para essas atividades no PPT. Elas estão listadas na área de anotações do slide que aparece antes dessas atividades.</a:t>
            </a:r>
          </a:p>
          <a:p>
            <a:pPr marL="0" indent="0">
              <a:spcBef>
                <a:spcPct val="30000"/>
              </a:spcBef>
              <a:buFont typeface="Arial" pitchFamily="34" charset="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5</a:t>
            </a:fld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10: Atividades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53862" y="618566"/>
            <a:ext cx="8695135" cy="3484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Font typeface="Arial" pitchFamily="34" charset="0"/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Quais atividades estão associadas a este módulo?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37084"/>
              </p:ext>
            </p:extLst>
          </p:nvPr>
        </p:nvGraphicFramePr>
        <p:xfrm>
          <a:off x="332072" y="1018648"/>
          <a:ext cx="8479856" cy="243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85">
                  <a:extLst>
                    <a:ext uri="{9D8B030D-6E8A-4147-A177-3AD203B41FA5}">
                      <a16:colId xmlns:a16="http://schemas.microsoft.com/office/drawing/2014/main" val="314965042"/>
                    </a:ext>
                  </a:extLst>
                </a:gridCol>
                <a:gridCol w="1576099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4158113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  <a:gridCol w="1698859">
                  <a:extLst>
                    <a:ext uri="{9D8B030D-6E8A-4147-A177-3AD203B41FA5}">
                      <a16:colId xmlns:a16="http://schemas.microsoft.com/office/drawing/2014/main" val="2862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da página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 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Opcional?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Verifique seu entendimento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Verifique sua compreensão - Problemas de IPv4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3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Vídeo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Vídeo - Regras de Formatação IPv6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10.2.6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Atividade 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Atividade - Representações de endereços IPv6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Avatar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>
                          <a:latin typeface="Arial"/>
                        </a:rPr>
                        <a:t>Webster - Perguntas de Reflexão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Questionário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pt-BR" sz="1400" b="0" i="0" u="none" strike="noStrike">
                          <a:effectLst/>
                          <a:latin typeface="Arial"/>
                        </a:rPr>
                        <a:t>QuestionárioEndereçamento IPv6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400" dirty="0">
                          <a:latin typeface="Arial"/>
                          <a:cs typeface="Arial"/>
                        </a:rPr>
                        <a:t>Recomendada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910163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6</a:t>
            </a:fld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6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10: Práticas Recomendadas</a:t>
            </a:r>
          </a:p>
        </p:txBody>
      </p:sp>
      <p:sp>
        <p:nvSpPr>
          <p:cNvPr id="3" name="Text 1"/>
          <p:cNvSpPr/>
          <p:nvPr/>
        </p:nvSpPr>
        <p:spPr>
          <a:xfrm>
            <a:off x="230886" y="433285"/>
            <a:ext cx="8583930" cy="462915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marR="0" lvl="0" indent="0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Antes de ensinar o Módulo 10, o instrutor deve:</a:t>
            </a:r>
          </a:p>
          <a:p>
            <a:pPr marL="169545" marR="0" lvl="0" indent="-169545" algn="l" defTabSz="684213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</a:rPr>
              <a:t>Revise as atividades e avaliações para este módulo.</a:t>
            </a:r>
          </a:p>
          <a:p>
            <a:pPr marL="169545" indent="-169545" defTabSz="684213" rtl="0" fontAlgn="base"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Tente incluir o máximo de perguntas possível para manter os alunos envolvidos durante </a:t>
            </a: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 a  apresentação </a:t>
            </a: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em sala de aula.</a:t>
            </a:r>
          </a:p>
          <a:p>
            <a:pPr marL="0" marR="0" lvl="0" indent="0" algn="l" defTabSz="684213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ts val="600"/>
              </a:spcAft>
              <a:buClr>
                <a:srgbClr val="58585B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pt-BR" sz="14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Tópico 10.1</a:t>
            </a:r>
          </a:p>
          <a:p>
            <a:pPr marL="358775" lvl="1" indent="-215900" defTabSz="684213" rtl="0" fontAlgn="base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Arial"/>
                <a:ea typeface="ＭＳ Ｐゴシック"/>
              </a:rPr>
              <a:t>Explique por que os endereços IPv4 estão acabando e por que é hora de começar a transição para o IPv6.</a:t>
            </a:r>
          </a:p>
          <a:p>
            <a:pPr marL="358775" lvl="1" indent="-215900" defTabSz="684213" rtl="0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Explicar as técnicas de migração para permitir a coexistência de IPv4 e IPv6.</a:t>
            </a:r>
          </a:p>
          <a:p>
            <a:pPr indent="-314325" defTabSz="684213" rtl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Tópico 10.2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as características do endereçamento IPv6 e dê alguns exemplos desse tipo de endereço.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Peça aos alunos que assistam ao Vídeo 10.2.3 para aprender sobre as regras de formatação do IPv6.</a:t>
            </a:r>
          </a:p>
          <a:p>
            <a:pPr indent="-314325" defTabSz="684213" rtl="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1400" dirty="0">
                <a:latin typeface="Arial"/>
                <a:ea typeface="ＭＳ Ｐゴシック"/>
                <a:cs typeface="Arial"/>
              </a:rPr>
              <a:t>Explique as duas regras para ajudar a reduzir a notação de endereços IPv6 e ilustre a explicação com vários exemplos.</a:t>
            </a:r>
          </a:p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rgbClr val="58585B"/>
              </a:buClr>
              <a:buFont typeface="Arial" charset="0"/>
              <a:buChar char="•"/>
              <a:defRPr/>
            </a:pPr>
            <a:endParaRPr lang="en-US" altLang="ja-JP" sz="1400" dirty="0">
              <a:latin typeface="Arial"/>
              <a:ea typeface="ＭＳ Ｐゴシック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7</a:t>
            </a:fld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411480" y="1479042"/>
            <a:ext cx="6574536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rtl="0">
              <a:buNone/>
            </a:pPr>
            <a:r>
              <a:rPr lang="pt-BR" sz="4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 10: Formatos e Regras de Endereçamento IPv6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41148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1200" dirty="0">
                <a:solidFill>
                  <a:srgbClr val="AFE8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Conceitos Básicos de Redes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body" idx="100" hasCustomPrompt="1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rtl="0">
              <a:buNone/>
            </a:pPr>
            <a:r>
              <a:rPr lang="pt-BR" sz="2200" dirty="0">
                <a:solidFill>
                  <a:srgbClr val="024C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do Módulo</a:t>
            </a: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188AF34-F17D-65FE-91B6-733B90851DC8}"/>
              </a:ext>
            </a:extLst>
          </p:cNvPr>
          <p:cNvSpPr txBox="1">
            <a:spLocks noChangeArrowheads="1"/>
          </p:cNvSpPr>
          <p:nvPr/>
        </p:nvSpPr>
        <p:spPr>
          <a:xfrm>
            <a:off x="283048" y="647444"/>
            <a:ext cx="8695135" cy="583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Título do Módulo: </a:t>
            </a:r>
            <a:r>
              <a:rPr lang="pt-BR" sz="1400" dirty="0">
                <a:latin typeface="Arial"/>
                <a:cs typeface="Arial"/>
              </a:rPr>
              <a:t>Formatos e regras de endereçamento IPv6 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pt-BR" sz="1400" b="1" dirty="0">
                <a:latin typeface="Arial"/>
                <a:cs typeface="Arial"/>
              </a:rPr>
              <a:t>Objetivo do Módulo: </a:t>
            </a:r>
            <a:r>
              <a:rPr lang="pt-BR" sz="1400" dirty="0">
                <a:latin typeface="Arial"/>
                <a:cs typeface="Arial"/>
              </a:rPr>
              <a:t>Explicar os recursos do endereçamento IPv6.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064EF4-EE2B-342C-EA9E-699582F38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03637"/>
              </p:ext>
            </p:extLst>
          </p:nvPr>
        </p:nvGraphicFramePr>
        <p:xfrm>
          <a:off x="332072" y="1350827"/>
          <a:ext cx="8354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68">
                  <a:extLst>
                    <a:ext uri="{9D8B030D-6E8A-4147-A177-3AD203B41FA5}">
                      <a16:colId xmlns:a16="http://schemas.microsoft.com/office/drawing/2014/main" val="1540795028"/>
                    </a:ext>
                  </a:extLst>
                </a:gridCol>
                <a:gridCol w="5916760">
                  <a:extLst>
                    <a:ext uri="{9D8B030D-6E8A-4147-A177-3AD203B41FA5}">
                      <a16:colId xmlns:a16="http://schemas.microsoft.com/office/drawing/2014/main" val="296845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Título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 do Tópico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Problemas do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Explicar a necessidade do endereçamento IPv6.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89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latin typeface="Arial"/>
                          <a:cs typeface="Arial"/>
                        </a:rPr>
                        <a:t>Endereçamento 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latin typeface="Arial"/>
                          <a:cs typeface="Arial"/>
                        </a:rPr>
                        <a:t>Explicar como representar endereços IPv6.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025351"/>
                  </a:ext>
                </a:extLst>
              </a:tr>
            </a:tbl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686800" y="4629150"/>
            <a:ext cx="457200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xmlns:c15="http://schemas.microsoft.com/office/drawing/2012/chart" xmlns:c="http://schemas.openxmlformats.org/drawingml/2006/chart" val="0"/>
            </a:ext>
          </a:extLst>
        </p:spPr>
        <p:txBody>
          <a:bodyPr anchor="t"/>
          <a:lstStyle>
            <a:lvl1pPr>
              <a:defRPr sz="600">
                <a:solidFill>
                  <a:srgbClr val="D9D9D9"/>
                </a:solidFill>
              </a:defRPr>
            </a:lvl1pPr>
          </a:lstStyle>
          <a:p>
            <a:pPr algn="r" rtl="0"/>
            <a:fld id="{F7021451-1387-4CA6-816F-3879F97B5CBC}" type="slidenum">
              <a:rPr b="0"/>
              <a:t>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52567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F9F34832A35489A19D5E200F54CC8" ma:contentTypeVersion="20" ma:contentTypeDescription="Create a new document." ma:contentTypeScope="" ma:versionID="0a5b24c302906d588561a662a9504c88">
  <xsd:schema xmlns:xsd="http://www.w3.org/2001/XMLSchema" xmlns:xs="http://www.w3.org/2001/XMLSchema" xmlns:p="http://schemas.microsoft.com/office/2006/metadata/properties" xmlns:ns2="6cf0ffbd-cd96-4ba4-bd4f-bd34e8409846" xmlns:ns3="ef7ae401-bd17-41a5-97cb-ef653218410e" targetNamespace="http://schemas.microsoft.com/office/2006/metadata/properties" ma:root="true" ma:fieldsID="5e5e6082b2934d0e7c15e0947cabc27a" ns2:_="" ns3:_="">
    <xsd:import namespace="6cf0ffbd-cd96-4ba4-bd4f-bd34e8409846"/>
    <xsd:import namespace="ef7ae401-bd17-41a5-97cb-ef6532184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Hyperlink" minOccurs="0"/>
                <xsd:element ref="ns2:MediaServiceObjectDetectorVersion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0ffbd-cd96-4ba4-bd4f-bd34e8409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Hyperlink" ma:index="23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ae401-bd17-41a5-97cb-ef6532184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efe5af-a435-4393-a14b-6f721e236a53}" ma:internalName="TaxCatchAll" ma:showField="CatchAllData" ma:web="ef7ae401-bd17-41a5-97cb-ef6532184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f0ffbd-cd96-4ba4-bd4f-bd34e8409846">
      <Terms xmlns="http://schemas.microsoft.com/office/infopath/2007/PartnerControls"/>
    </lcf76f155ced4ddcb4097134ff3c332f>
    <TaxCatchAll xmlns="ef7ae401-bd17-41a5-97cb-ef653218410e" xsi:nil="true"/>
    <Hyperlink xmlns="6cf0ffbd-cd96-4ba4-bd4f-bd34e8409846">
      <Url xsi:nil="true"/>
      <Description xsi:nil="true"/>
    </Hyperlink>
    <SharedWithUsers xmlns="ef7ae401-bd17-41a5-97cb-ef653218410e">
      <UserInfo>
        <DisplayName/>
        <AccountId xsi:nil="true"/>
        <AccountType/>
      </UserInfo>
    </SharedWithUsers>
    <MediaLengthInSeconds xmlns="6cf0ffbd-cd96-4ba4-bd4f-bd34e8409846" xsi:nil="true"/>
    <Owner xmlns="6cf0ffbd-cd96-4ba4-bd4f-bd34e8409846">
      <UserInfo>
        <DisplayName/>
        <AccountId xsi:nil="true"/>
        <AccountType/>
      </UserInfo>
    </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A9D9A-39B9-45DE-89E9-59FE7BB0E0A1}"/>
</file>

<file path=customXml/itemProps2.xml><?xml version="1.0" encoding="utf-8"?>
<ds:datastoreItem xmlns:ds="http://schemas.openxmlformats.org/officeDocument/2006/customXml" ds:itemID="{A29D9051-E4C0-4683-A396-A70C0D79757F}">
  <ds:schemaRefs>
    <ds:schemaRef ds:uri="http://purl.org/dc/dcmitype/"/>
    <ds:schemaRef ds:uri="http://schemas.microsoft.com/office/2006/metadata/properties"/>
    <ds:schemaRef ds:uri="20a0b39e-fcd0-423b-9f17-9d26d967be51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10553ce-449d-4340-bb0a-414d416a9b51"/>
    <ds:schemaRef ds:uri="6cf0ffbd-cd96-4ba4-bd4f-bd34e8409846"/>
    <ds:schemaRef ds:uri="ef7ae401-bd17-41a5-97cb-ef653218410e"/>
  </ds:schemaRefs>
</ds:datastoreItem>
</file>

<file path=customXml/itemProps3.xml><?xml version="1.0" encoding="utf-8"?>
<ds:datastoreItem xmlns:ds="http://schemas.openxmlformats.org/officeDocument/2006/customXml" ds:itemID="{F896C91F-C165-4198-8AF4-1782448050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2999</Words>
  <Application>Microsoft Macintosh PowerPoint</Application>
  <PresentationFormat>On-screen Show (16:9)</PresentationFormat>
  <Paragraphs>350</Paragraphs>
  <Slides>26</Slides>
  <Notes>26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Arial,Sans-Serif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Jason Yip (jasyip)</cp:lastModifiedBy>
  <cp:revision>597</cp:revision>
  <dcterms:created xsi:type="dcterms:W3CDTF">2022-10-03T22:06:23Z</dcterms:created>
  <dcterms:modified xsi:type="dcterms:W3CDTF">2023-09-19T23:39:55Z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0x010100198F9F34832A35489A19D5E200F54CC8</vt:lpwstr>
  </property>
  <property fmtid="{D5CDD505-2E9C-101B-9397-08002B2CF9AE}" pid="3" name="MediaServiceImageTags">
    <vt:lpwstr/>
  </property>
  <property fmtid="{D5CDD505-2E9C-101B-9397-08002B2CF9AE}" pid="4" name="Order">
    <vt:r8>2106000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