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0" r:id="rId5"/>
  </p:sldMasterIdLst>
  <p:notesMasterIdLst>
    <p:notesMasterId r:id="rId28"/>
  </p:notesMasterIdLst>
  <p:sldIdLst>
    <p:sldId id="256" r:id="rId6"/>
    <p:sldId id="257" r:id="rId7"/>
    <p:sldId id="258" r:id="rId8"/>
    <p:sldId id="1072" r:id="rId9"/>
    <p:sldId id="259" r:id="rId10"/>
    <p:sldId id="260" r:id="rId11"/>
    <p:sldId id="261" r:id="rId12"/>
    <p:sldId id="262" r:id="rId13"/>
    <p:sldId id="1075" r:id="rId14"/>
    <p:sldId id="263" r:id="rId15"/>
    <p:sldId id="264" r:id="rId16"/>
    <p:sldId id="265" r:id="rId17"/>
    <p:sldId id="1076" r:id="rId18"/>
    <p:sldId id="266" r:id="rId19"/>
    <p:sldId id="1078" r:id="rId20"/>
    <p:sldId id="1079" r:id="rId21"/>
    <p:sldId id="268" r:id="rId22"/>
    <p:sldId id="269" r:id="rId23"/>
    <p:sldId id="270" r:id="rId24"/>
    <p:sldId id="271" r:id="rId25"/>
    <p:sldId id="272" r:id="rId26"/>
    <p:sldId id="1081" r:id="rId2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626" autoAdjust="0"/>
  </p:normalViewPr>
  <p:slideViewPr>
    <p:cSldViewPr snapToGrid="0" snapToObjects="1">
      <p:cViewPr varScale="1">
        <p:scale>
          <a:sx n="143" d="100"/>
          <a:sy n="143" d="100"/>
        </p:scale>
        <p:origin x="1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Robbins" userId="S::angela.robbins_elearningdoc.com#ext#@cisco.onmicrosoft.com::e406273b-12cd-460d-a763-85132e1718ac" providerId="AD" clId="Web-{58ACF2DE-7838-E76E-F55E-96A7457C922D}"/>
    <pc:docChg chg="addSld modSld addMainMaster">
      <pc:chgData name="Angela Robbins" userId="S::angela.robbins_elearningdoc.com#ext#@cisco.onmicrosoft.com::e406273b-12cd-460d-a763-85132e1718ac" providerId="AD" clId="Web-{58ACF2DE-7838-E76E-F55E-96A7457C922D}" dt="2022-11-16T03:12:28.738" v="298" actId="20577"/>
      <pc:docMkLst>
        <pc:docMk/>
      </pc:docMkLst>
      <pc:sldChg chg="modSp">
        <pc:chgData name="Angela Robbins" userId="S::angela.robbins_elearningdoc.com#ext#@cisco.onmicrosoft.com::e406273b-12cd-460d-a763-85132e1718ac" providerId="AD" clId="Web-{58ACF2DE-7838-E76E-F55E-96A7457C922D}" dt="2022-11-15T23:24:21.166" v="153" actId="20577"/>
        <pc:sldMkLst>
          <pc:docMk/>
          <pc:sldMk cId="0" sldId="265"/>
        </pc:sldMkLst>
        <pc:spChg chg="mod">
          <ac:chgData name="Angela Robbins" userId="S::angela.robbins_elearningdoc.com#ext#@cisco.onmicrosoft.com::e406273b-12cd-460d-a763-85132e1718ac" providerId="AD" clId="Web-{58ACF2DE-7838-E76E-F55E-96A7457C922D}" dt="2022-11-15T23:24:21.166" v="153" actId="20577"/>
          <ac:spMkLst>
            <pc:docMk/>
            <pc:sldMk cId="0" sldId="265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58ACF2DE-7838-E76E-F55E-96A7457C922D}" dt="2022-11-16T02:23:13.591" v="261" actId="20577"/>
        <pc:sldMkLst>
          <pc:docMk/>
          <pc:sldMk cId="0" sldId="266"/>
        </pc:sldMkLst>
        <pc:spChg chg="mod">
          <ac:chgData name="Angela Robbins" userId="S::angela.robbins_elearningdoc.com#ext#@cisco.onmicrosoft.com::e406273b-12cd-460d-a763-85132e1718ac" providerId="AD" clId="Web-{58ACF2DE-7838-E76E-F55E-96A7457C922D}" dt="2022-11-16T02:23:13.591" v="261" actId="20577"/>
          <ac:spMkLst>
            <pc:docMk/>
            <pc:sldMk cId="0" sldId="266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58ACF2DE-7838-E76E-F55E-96A7457C922D}" dt="2022-11-15T23:39:16.629" v="207" actId="20577"/>
        <pc:sldMkLst>
          <pc:docMk/>
          <pc:sldMk cId="0" sldId="270"/>
        </pc:sldMkLst>
        <pc:spChg chg="mod">
          <ac:chgData name="Angela Robbins" userId="S::angela.robbins_elearningdoc.com#ext#@cisco.onmicrosoft.com::e406273b-12cd-460d-a763-85132e1718ac" providerId="AD" clId="Web-{58ACF2DE-7838-E76E-F55E-96A7457C922D}" dt="2022-11-15T23:39:16.629" v="207" actId="20577"/>
          <ac:spMkLst>
            <pc:docMk/>
            <pc:sldMk cId="0" sldId="270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58ACF2DE-7838-E76E-F55E-96A7457C922D}" dt="2022-11-16T02:24:36.784" v="264" actId="1076"/>
        <pc:sldMkLst>
          <pc:docMk/>
          <pc:sldMk cId="0" sldId="272"/>
        </pc:sldMkLst>
        <pc:spChg chg="mod">
          <ac:chgData name="Angela Robbins" userId="S::angela.robbins_elearningdoc.com#ext#@cisco.onmicrosoft.com::e406273b-12cd-460d-a763-85132e1718ac" providerId="AD" clId="Web-{58ACF2DE-7838-E76E-F55E-96A7457C922D}" dt="2022-11-16T02:24:36.784" v="264" actId="1076"/>
          <ac:spMkLst>
            <pc:docMk/>
            <pc:sldMk cId="0" sldId="272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58ACF2DE-7838-E76E-F55E-96A7457C922D}" dt="2022-11-16T03:12:28.738" v="298" actId="20577"/>
        <pc:sldMkLst>
          <pc:docMk/>
          <pc:sldMk cId="0" sldId="273"/>
        </pc:sldMkLst>
        <pc:spChg chg="mod">
          <ac:chgData name="Angela Robbins" userId="S::angela.robbins_elearningdoc.com#ext#@cisco.onmicrosoft.com::e406273b-12cd-460d-a763-85132e1718ac" providerId="AD" clId="Web-{58ACF2DE-7838-E76E-F55E-96A7457C922D}" dt="2022-11-16T03:12:28.738" v="298" actId="20577"/>
          <ac:spMkLst>
            <pc:docMk/>
            <pc:sldMk cId="0" sldId="273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58ACF2DE-7838-E76E-F55E-96A7457C922D}" dt="2022-11-15T23:21:28.083" v="118" actId="1076"/>
        <pc:sldMkLst>
          <pc:docMk/>
          <pc:sldMk cId="1525672446" sldId="1075"/>
        </pc:sldMkLst>
        <pc:spChg chg="mod">
          <ac:chgData name="Angela Robbins" userId="S::angela.robbins_elearningdoc.com#ext#@cisco.onmicrosoft.com::e406273b-12cd-460d-a763-85132e1718ac" providerId="AD" clId="Web-{58ACF2DE-7838-E76E-F55E-96A7457C922D}" dt="2022-11-15T23:21:28.083" v="118" actId="1076"/>
          <ac:spMkLst>
            <pc:docMk/>
            <pc:sldMk cId="1525672446" sldId="1075"/>
            <ac:spMk id="5" creationId="{7188AF34-F17D-65FE-91B6-733B90851DC8}"/>
          </ac:spMkLst>
        </pc:spChg>
        <pc:graphicFrameChg chg="mod modGraphic">
          <ac:chgData name="Angela Robbins" userId="S::angela.robbins_elearningdoc.com#ext#@cisco.onmicrosoft.com::e406273b-12cd-460d-a763-85132e1718ac" providerId="AD" clId="Web-{58ACF2DE-7838-E76E-F55E-96A7457C922D}" dt="2022-11-15T23:21:23.708" v="117"/>
          <ac:graphicFrameMkLst>
            <pc:docMk/>
            <pc:sldMk cId="1525672446" sldId="1075"/>
            <ac:graphicFrameMk id="4" creationId="{40064EF4-EE2B-342C-EA9E-699582F380FF}"/>
          </ac:graphicFrameMkLst>
        </pc:graphicFrameChg>
      </pc:sldChg>
      <pc:sldChg chg="modSp add replId">
        <pc:chgData name="Angela Robbins" userId="S::angela.robbins_elearningdoc.com#ext#@cisco.onmicrosoft.com::e406273b-12cd-460d-a763-85132e1718ac" providerId="AD" clId="Web-{58ACF2DE-7838-E76E-F55E-96A7457C922D}" dt="2022-11-15T23:24:59.574" v="155" actId="20577"/>
        <pc:sldMkLst>
          <pc:docMk/>
          <pc:sldMk cId="4194712417" sldId="1076"/>
        </pc:sldMkLst>
        <pc:spChg chg="mod">
          <ac:chgData name="Angela Robbins" userId="S::angela.robbins_elearningdoc.com#ext#@cisco.onmicrosoft.com::e406273b-12cd-460d-a763-85132e1718ac" providerId="AD" clId="Web-{58ACF2DE-7838-E76E-F55E-96A7457C922D}" dt="2022-11-15T23:24:59.574" v="155" actId="20577"/>
          <ac:spMkLst>
            <pc:docMk/>
            <pc:sldMk cId="4194712417" sldId="1076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58ACF2DE-7838-E76E-F55E-96A7457C922D}" dt="2022-11-15T23:24:09.603" v="148" actId="20577"/>
          <ac:spMkLst>
            <pc:docMk/>
            <pc:sldMk cId="4194712417" sldId="1076"/>
            <ac:spMk id="5" creationId="{00000000-0000-0000-0000-000000000000}"/>
          </ac:spMkLst>
        </pc:spChg>
      </pc:sldChg>
      <pc:sldChg chg="addSp delSp modSp add replId">
        <pc:chgData name="Angela Robbins" userId="S::angela.robbins_elearningdoc.com#ext#@cisco.onmicrosoft.com::e406273b-12cd-460d-a763-85132e1718ac" providerId="AD" clId="Web-{58ACF2DE-7838-E76E-F55E-96A7457C922D}" dt="2022-11-15T23:25:38.137" v="166" actId="1076"/>
        <pc:sldMkLst>
          <pc:docMk/>
          <pc:sldMk cId="2432451093" sldId="1077"/>
        </pc:sldMkLst>
        <pc:spChg chg="del">
          <ac:chgData name="Angela Robbins" userId="S::angela.robbins_elearningdoc.com#ext#@cisco.onmicrosoft.com::e406273b-12cd-460d-a763-85132e1718ac" providerId="AD" clId="Web-{58ACF2DE-7838-E76E-F55E-96A7457C922D}" dt="2022-11-15T23:25:09.449" v="158"/>
          <ac:spMkLst>
            <pc:docMk/>
            <pc:sldMk cId="2432451093" sldId="1077"/>
            <ac:spMk id="5" creationId="{00000000-0000-0000-0000-000000000000}"/>
          </ac:spMkLst>
        </pc:spChg>
        <pc:picChg chg="add mod modCrop">
          <ac:chgData name="Angela Robbins" userId="S::angela.robbins_elearningdoc.com#ext#@cisco.onmicrosoft.com::e406273b-12cd-460d-a763-85132e1718ac" providerId="AD" clId="Web-{58ACF2DE-7838-E76E-F55E-96A7457C922D}" dt="2022-11-15T23:25:38.137" v="166" actId="1076"/>
          <ac:picMkLst>
            <pc:docMk/>
            <pc:sldMk cId="2432451093" sldId="1077"/>
            <ac:picMk id="4" creationId="{4FC304F6-E1BC-1BFF-D003-5B6254E66EBD}"/>
          </ac:picMkLst>
        </pc:picChg>
      </pc:sldChg>
      <pc:sldChg chg="modSp add replId">
        <pc:chgData name="Angela Robbins" userId="S::angela.robbins_elearningdoc.com#ext#@cisco.onmicrosoft.com::e406273b-12cd-460d-a763-85132e1718ac" providerId="AD" clId="Web-{58ACF2DE-7838-E76E-F55E-96A7457C922D}" dt="2022-11-15T23:37:54.627" v="188" actId="20577"/>
        <pc:sldMkLst>
          <pc:docMk/>
          <pc:sldMk cId="3517545750" sldId="1078"/>
        </pc:sldMkLst>
        <pc:spChg chg="mod">
          <ac:chgData name="Angela Robbins" userId="S::angela.robbins_elearningdoc.com#ext#@cisco.onmicrosoft.com::e406273b-12cd-460d-a763-85132e1718ac" providerId="AD" clId="Web-{58ACF2DE-7838-E76E-F55E-96A7457C922D}" dt="2022-11-15T23:37:54.627" v="188" actId="20577"/>
          <ac:spMkLst>
            <pc:docMk/>
            <pc:sldMk cId="3517545750" sldId="1078"/>
            <ac:spMk id="5" creationId="{00000000-0000-0000-0000-000000000000}"/>
          </ac:spMkLst>
        </pc:spChg>
      </pc:sldChg>
      <pc:sldChg chg="addSp delSp modSp add replId">
        <pc:chgData name="Angela Robbins" userId="S::angela.robbins_elearningdoc.com#ext#@cisco.onmicrosoft.com::e406273b-12cd-460d-a763-85132e1718ac" providerId="AD" clId="Web-{58ACF2DE-7838-E76E-F55E-96A7457C922D}" dt="2022-11-15T23:38:27.534" v="198" actId="1076"/>
        <pc:sldMkLst>
          <pc:docMk/>
          <pc:sldMk cId="1364439274" sldId="1079"/>
        </pc:sldMkLst>
        <pc:spChg chg="del">
          <ac:chgData name="Angela Robbins" userId="S::angela.robbins_elearningdoc.com#ext#@cisco.onmicrosoft.com::e406273b-12cd-460d-a763-85132e1718ac" providerId="AD" clId="Web-{58ACF2DE-7838-E76E-F55E-96A7457C922D}" dt="2022-11-15T23:38:01.940" v="190"/>
          <ac:spMkLst>
            <pc:docMk/>
            <pc:sldMk cId="1364439274" sldId="1079"/>
            <ac:spMk id="5" creationId="{00000000-0000-0000-0000-000000000000}"/>
          </ac:spMkLst>
        </pc:spChg>
        <pc:picChg chg="add mod modCrop">
          <ac:chgData name="Angela Robbins" userId="S::angela.robbins_elearningdoc.com#ext#@cisco.onmicrosoft.com::e406273b-12cd-460d-a763-85132e1718ac" providerId="AD" clId="Web-{58ACF2DE-7838-E76E-F55E-96A7457C922D}" dt="2022-11-15T23:38:27.534" v="198" actId="1076"/>
          <ac:picMkLst>
            <pc:docMk/>
            <pc:sldMk cId="1364439274" sldId="1079"/>
            <ac:picMk id="4" creationId="{5748E8EF-2DBF-61B7-F2E4-15336F1ECEA8}"/>
          </ac:picMkLst>
        </pc:picChg>
      </pc:sldChg>
      <pc:sldChg chg="modSp add replId">
        <pc:chgData name="Angela Robbins" userId="S::angela.robbins_elearningdoc.com#ext#@cisco.onmicrosoft.com::e406273b-12cd-460d-a763-85132e1718ac" providerId="AD" clId="Web-{58ACF2DE-7838-E76E-F55E-96A7457C922D}" dt="2022-11-15T23:41:13.086" v="231" actId="1076"/>
        <pc:sldMkLst>
          <pc:docMk/>
          <pc:sldMk cId="515014802" sldId="1080"/>
        </pc:sldMkLst>
        <pc:spChg chg="mod">
          <ac:chgData name="Angela Robbins" userId="S::angela.robbins_elearningdoc.com#ext#@cisco.onmicrosoft.com::e406273b-12cd-460d-a763-85132e1718ac" providerId="AD" clId="Web-{58ACF2DE-7838-E76E-F55E-96A7457C922D}" dt="2022-11-15T23:41:13.086" v="231" actId="1076"/>
          <ac:spMkLst>
            <pc:docMk/>
            <pc:sldMk cId="515014802" sldId="1080"/>
            <ac:spMk id="5" creationId="{00000000-0000-0000-0000-000000000000}"/>
          </ac:spMkLst>
        </pc:spChg>
      </pc:sldChg>
      <pc:sldChg chg="modSp add">
        <pc:chgData name="Angela Robbins" userId="S::angela.robbins_elearningdoc.com#ext#@cisco.onmicrosoft.com::e406273b-12cd-460d-a763-85132e1718ac" providerId="AD" clId="Web-{58ACF2DE-7838-E76E-F55E-96A7457C922D}" dt="2022-11-16T02:25:41.851" v="296"/>
        <pc:sldMkLst>
          <pc:docMk/>
          <pc:sldMk cId="793487342" sldId="1081"/>
        </pc:sldMkLst>
        <pc:spChg chg="mod">
          <ac:chgData name="Angela Robbins" userId="S::angela.robbins_elearningdoc.com#ext#@cisco.onmicrosoft.com::e406273b-12cd-460d-a763-85132e1718ac" providerId="AD" clId="Web-{58ACF2DE-7838-E76E-F55E-96A7457C922D}" dt="2022-11-15T23:42:13.634" v="236" actId="20577"/>
          <ac:spMkLst>
            <pc:docMk/>
            <pc:sldMk cId="793487342" sldId="1081"/>
            <ac:spMk id="56321" creationId="{00000000-0000-0000-0000-000000000000}"/>
          </ac:spMkLst>
        </pc:spChg>
        <pc:graphicFrameChg chg="mod modGraphic">
          <ac:chgData name="Angela Robbins" userId="S::angela.robbins_elearningdoc.com#ext#@cisco.onmicrosoft.com::e406273b-12cd-460d-a763-85132e1718ac" providerId="AD" clId="Web-{58ACF2DE-7838-E76E-F55E-96A7457C922D}" dt="2022-11-16T02:25:41.851" v="296"/>
          <ac:graphicFrameMkLst>
            <pc:docMk/>
            <pc:sldMk cId="793487342" sldId="1081"/>
            <ac:graphicFrameMk id="3" creationId="{00000000-0000-0000-0000-000000000000}"/>
          </ac:graphicFrameMkLst>
        </pc:graphicFrameChg>
      </pc:sldChg>
      <pc:sldMasterChg chg="add addSldLayout">
        <pc:chgData name="Angela Robbins" userId="S::angela.robbins_elearningdoc.com#ext#@cisco.onmicrosoft.com::e406273b-12cd-460d-a763-85132e1718ac" providerId="AD" clId="Web-{58ACF2DE-7838-E76E-F55E-96A7457C922D}" dt="2022-11-15T23:42:08.790" v="235"/>
        <pc:sldMasterMkLst>
          <pc:docMk/>
          <pc:sldMasterMk cId="0" sldId="2147483700"/>
        </pc:sldMasterMkLst>
        <pc:sldLayoutChg chg="add">
          <pc:chgData name="Angela Robbins" userId="S::angela.robbins_elearningdoc.com#ext#@cisco.onmicrosoft.com::e406273b-12cd-460d-a763-85132e1718ac" providerId="AD" clId="Web-{58ACF2DE-7838-E76E-F55E-96A7457C922D}" dt="2022-11-15T23:42:08.790" v="235"/>
          <pc:sldLayoutMkLst>
            <pc:docMk/>
            <pc:sldMasterMk cId="0" sldId="2147483700"/>
            <pc:sldLayoutMk cId="3086725553" sldId="2147483962"/>
          </pc:sldLayoutMkLst>
        </pc:sldLayoutChg>
        <pc:sldLayoutChg chg="add">
          <pc:chgData name="Angela Robbins" userId="S::angela.robbins_elearningdoc.com#ext#@cisco.onmicrosoft.com::e406273b-12cd-460d-a763-85132e1718ac" providerId="AD" clId="Web-{58ACF2DE-7838-E76E-F55E-96A7457C922D}" dt="2022-11-15T23:42:08.790" v="235"/>
          <pc:sldLayoutMkLst>
            <pc:docMk/>
            <pc:sldMasterMk cId="0" sldId="2147483700"/>
            <pc:sldLayoutMk cId="1890854121" sldId="2147483965"/>
          </pc:sldLayoutMkLst>
        </pc:sldLayoutChg>
        <pc:sldLayoutChg chg="add">
          <pc:chgData name="Angela Robbins" userId="S::angela.robbins_elearningdoc.com#ext#@cisco.onmicrosoft.com::e406273b-12cd-460d-a763-85132e1718ac" providerId="AD" clId="Web-{58ACF2DE-7838-E76E-F55E-96A7457C922D}" dt="2022-11-15T23:42:08.790" v="235"/>
          <pc:sldLayoutMkLst>
            <pc:docMk/>
            <pc:sldMasterMk cId="0" sldId="2147483700"/>
            <pc:sldLayoutMk cId="542967988" sldId="2147483967"/>
          </pc:sldLayoutMkLst>
        </pc:sldLayoutChg>
        <pc:sldLayoutChg chg="add">
          <pc:chgData name="Angela Robbins" userId="S::angela.robbins_elearningdoc.com#ext#@cisco.onmicrosoft.com::e406273b-12cd-460d-a763-85132e1718ac" providerId="AD" clId="Web-{58ACF2DE-7838-E76E-F55E-96A7457C922D}" dt="2022-11-15T23:42:08.790" v="235"/>
          <pc:sldLayoutMkLst>
            <pc:docMk/>
            <pc:sldMasterMk cId="0" sldId="2147483700"/>
            <pc:sldLayoutMk cId="4222912136" sldId="2147483995"/>
          </pc:sldLayoutMkLst>
        </pc:sldLayoutChg>
        <pc:sldLayoutChg chg="add">
          <pc:chgData name="Angela Robbins" userId="S::angela.robbins_elearningdoc.com#ext#@cisco.onmicrosoft.com::e406273b-12cd-460d-a763-85132e1718ac" providerId="AD" clId="Web-{58ACF2DE-7838-E76E-F55E-96A7457C922D}" dt="2022-11-15T23:42:08.790" v="235"/>
          <pc:sldLayoutMkLst>
            <pc:docMk/>
            <pc:sldMasterMk cId="0" sldId="2147483700"/>
            <pc:sldLayoutMk cId="147974899" sldId="2147483998"/>
          </pc:sldLayoutMkLst>
        </pc:sldLayoutChg>
        <pc:sldLayoutChg chg="add">
          <pc:chgData name="Angela Robbins" userId="S::angela.robbins_elearningdoc.com#ext#@cisco.onmicrosoft.com::e406273b-12cd-460d-a763-85132e1718ac" providerId="AD" clId="Web-{58ACF2DE-7838-E76E-F55E-96A7457C922D}" dt="2022-11-15T23:42:08.790" v="235"/>
          <pc:sldLayoutMkLst>
            <pc:docMk/>
            <pc:sldMasterMk cId="0" sldId="2147483700"/>
            <pc:sldLayoutMk cId="3053872667" sldId="2147484007"/>
          </pc:sldLayoutMkLst>
        </pc:sldLayoutChg>
        <pc:sldLayoutChg chg="add">
          <pc:chgData name="Angela Robbins" userId="S::angela.robbins_elearningdoc.com#ext#@cisco.onmicrosoft.com::e406273b-12cd-460d-a763-85132e1718ac" providerId="AD" clId="Web-{58ACF2DE-7838-E76E-F55E-96A7457C922D}" dt="2022-11-15T23:42:08.790" v="235"/>
          <pc:sldLayoutMkLst>
            <pc:docMk/>
            <pc:sldMasterMk cId="0" sldId="2147483700"/>
            <pc:sldLayoutMk cId="2962125011" sldId="2147484010"/>
          </pc:sldLayoutMkLst>
        </pc:sldLayoutChg>
        <pc:sldLayoutChg chg="add">
          <pc:chgData name="Angela Robbins" userId="S::angela.robbins_elearningdoc.com#ext#@cisco.onmicrosoft.com::e406273b-12cd-460d-a763-85132e1718ac" providerId="AD" clId="Web-{58ACF2DE-7838-E76E-F55E-96A7457C922D}" dt="2022-11-15T23:42:08.790" v="235"/>
          <pc:sldLayoutMkLst>
            <pc:docMk/>
            <pc:sldMasterMk cId="0" sldId="2147483700"/>
            <pc:sldLayoutMk cId="3643099958" sldId="2147484011"/>
          </pc:sldLayoutMkLst>
        </pc:sldLayoutChg>
        <pc:sldLayoutChg chg="add">
          <pc:chgData name="Angela Robbins" userId="S::angela.robbins_elearningdoc.com#ext#@cisco.onmicrosoft.com::e406273b-12cd-460d-a763-85132e1718ac" providerId="AD" clId="Web-{58ACF2DE-7838-E76E-F55E-96A7457C922D}" dt="2022-11-15T23:42:08.790" v="235"/>
          <pc:sldLayoutMkLst>
            <pc:docMk/>
            <pc:sldMasterMk cId="0" sldId="2147483700"/>
            <pc:sldLayoutMk cId="3653042546" sldId="2147484013"/>
          </pc:sldLayoutMkLst>
        </pc:sldLayoutChg>
        <pc:sldLayoutChg chg="add">
          <pc:chgData name="Angela Robbins" userId="S::angela.robbins_elearningdoc.com#ext#@cisco.onmicrosoft.com::e406273b-12cd-460d-a763-85132e1718ac" providerId="AD" clId="Web-{58ACF2DE-7838-E76E-F55E-96A7457C922D}" dt="2022-11-15T23:42:08.790" v="235"/>
          <pc:sldLayoutMkLst>
            <pc:docMk/>
            <pc:sldMasterMk cId="0" sldId="2147483700"/>
            <pc:sldLayoutMk cId="1974617842" sldId="2147484014"/>
          </pc:sldLayoutMkLst>
        </pc:sldLayoutChg>
        <pc:sldLayoutChg chg="add">
          <pc:chgData name="Angela Robbins" userId="S::angela.robbins_elearningdoc.com#ext#@cisco.onmicrosoft.com::e406273b-12cd-460d-a763-85132e1718ac" providerId="AD" clId="Web-{58ACF2DE-7838-E76E-F55E-96A7457C922D}" dt="2022-11-15T23:42:08.790" v="235"/>
          <pc:sldLayoutMkLst>
            <pc:docMk/>
            <pc:sldMasterMk cId="0" sldId="2147483700"/>
            <pc:sldLayoutMk cId="1198843304" sldId="2147484015"/>
          </pc:sldLayoutMkLst>
        </pc:sldLayoutChg>
        <pc:sldLayoutChg chg="add">
          <pc:chgData name="Angela Robbins" userId="S::angela.robbins_elearningdoc.com#ext#@cisco.onmicrosoft.com::e406273b-12cd-460d-a763-85132e1718ac" providerId="AD" clId="Web-{58ACF2DE-7838-E76E-F55E-96A7457C922D}" dt="2022-11-15T23:42:08.790" v="235"/>
          <pc:sldLayoutMkLst>
            <pc:docMk/>
            <pc:sldMasterMk cId="0" sldId="2147483700"/>
            <pc:sldLayoutMk cId="1851544963" sldId="2147484027"/>
          </pc:sldLayoutMkLst>
        </pc:sldLayoutChg>
        <pc:sldLayoutChg chg="add">
          <pc:chgData name="Angela Robbins" userId="S::angela.robbins_elearningdoc.com#ext#@cisco.onmicrosoft.com::e406273b-12cd-460d-a763-85132e1718ac" providerId="AD" clId="Web-{58ACF2DE-7838-E76E-F55E-96A7457C922D}" dt="2022-11-15T23:42:08.790" v="235"/>
          <pc:sldLayoutMkLst>
            <pc:docMk/>
            <pc:sldMasterMk cId="0" sldId="2147483700"/>
            <pc:sldLayoutMk cId="2257996623" sldId="2147484029"/>
          </pc:sldLayoutMkLst>
        </pc:sldLayoutChg>
        <pc:sldLayoutChg chg="add">
          <pc:chgData name="Angela Robbins" userId="S::angela.robbins_elearningdoc.com#ext#@cisco.onmicrosoft.com::e406273b-12cd-460d-a763-85132e1718ac" providerId="AD" clId="Web-{58ACF2DE-7838-E76E-F55E-96A7457C922D}" dt="2022-11-15T23:42:08.790" v="235"/>
          <pc:sldLayoutMkLst>
            <pc:docMk/>
            <pc:sldMasterMk cId="0" sldId="2147483700"/>
            <pc:sldLayoutMk cId="2699250104" sldId="2147484031"/>
          </pc:sldLayoutMkLst>
        </pc:sldLayoutChg>
      </pc:sldMasterChg>
    </pc:docChg>
  </pc:docChgLst>
  <pc:docChgLst>
    <pc:chgData name="Brie Nelson" userId="S::brie_elearningdoc.com#ext#@cisco.onmicrosoft.com::712abed6-64c6-4c4c-80f1-14676a42bb74" providerId="AD" clId="Web-{4AABA3C4-C162-1C9F-23D8-7BBC83E1928A}"/>
    <pc:docChg chg="delSld modSld">
      <pc:chgData name="Brie Nelson" userId="S::brie_elearningdoc.com#ext#@cisco.onmicrosoft.com::712abed6-64c6-4c4c-80f1-14676a42bb74" providerId="AD" clId="Web-{4AABA3C4-C162-1C9F-23D8-7BBC83E1928A}" dt="2022-11-30T04:12:58.938" v="187"/>
      <pc:docMkLst>
        <pc:docMk/>
      </pc:docMkLst>
      <pc:sldChg chg="modSp">
        <pc:chgData name="Brie Nelson" userId="S::brie_elearningdoc.com#ext#@cisco.onmicrosoft.com::712abed6-64c6-4c4c-80f1-14676a42bb74" providerId="AD" clId="Web-{4AABA3C4-C162-1C9F-23D8-7BBC83E1928A}" dt="2022-11-30T04:12:58.938" v="187"/>
        <pc:sldMkLst>
          <pc:docMk/>
          <pc:sldMk cId="0" sldId="260"/>
        </pc:sldMkLst>
        <pc:graphicFrameChg chg="mod modGraphic">
          <ac:chgData name="Brie Nelson" userId="S::brie_elearningdoc.com#ext#@cisco.onmicrosoft.com::712abed6-64c6-4c4c-80f1-14676a42bb74" providerId="AD" clId="Web-{4AABA3C4-C162-1C9F-23D8-7BBC83E1928A}" dt="2022-11-30T04:12:58.938" v="187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addSp modSp">
        <pc:chgData name="Brie Nelson" userId="S::brie_elearningdoc.com#ext#@cisco.onmicrosoft.com::712abed6-64c6-4c4c-80f1-14676a42bb74" providerId="AD" clId="Web-{4AABA3C4-C162-1C9F-23D8-7BBC83E1928A}" dt="2022-11-30T04:10:36.887" v="82" actId="1076"/>
        <pc:sldMkLst>
          <pc:docMk/>
          <pc:sldMk cId="0" sldId="264"/>
        </pc:sldMkLst>
        <pc:picChg chg="add mod">
          <ac:chgData name="Brie Nelson" userId="S::brie_elearningdoc.com#ext#@cisco.onmicrosoft.com::712abed6-64c6-4c4c-80f1-14676a42bb74" providerId="AD" clId="Web-{4AABA3C4-C162-1C9F-23D8-7BBC83E1928A}" dt="2022-11-30T04:10:36.887" v="82" actId="1076"/>
          <ac:picMkLst>
            <pc:docMk/>
            <pc:sldMk cId="0" sldId="264"/>
            <ac:picMk id="4" creationId="{6667C536-0102-6B3D-F842-535F4E34708A}"/>
          </ac:picMkLst>
        </pc:picChg>
      </pc:sldChg>
      <pc:sldChg chg="modSp">
        <pc:chgData name="Brie Nelson" userId="S::brie_elearningdoc.com#ext#@cisco.onmicrosoft.com::712abed6-64c6-4c4c-80f1-14676a42bb74" providerId="AD" clId="Web-{4AABA3C4-C162-1C9F-23D8-7BBC83E1928A}" dt="2022-11-30T03:54:24.010" v="16" actId="1076"/>
        <pc:sldMkLst>
          <pc:docMk/>
          <pc:sldMk cId="0" sldId="265"/>
        </pc:sldMkLst>
        <pc:spChg chg="mod">
          <ac:chgData name="Brie Nelson" userId="S::brie_elearningdoc.com#ext#@cisco.onmicrosoft.com::712abed6-64c6-4c4c-80f1-14676a42bb74" providerId="AD" clId="Web-{4AABA3C4-C162-1C9F-23D8-7BBC83E1928A}" dt="2022-11-30T03:54:24.010" v="16" actId="1076"/>
          <ac:spMkLst>
            <pc:docMk/>
            <pc:sldMk cId="0" sldId="265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4AABA3C4-C162-1C9F-23D8-7BBC83E1928A}" dt="2022-11-30T04:01:28.525" v="45" actId="1076"/>
        <pc:sldMkLst>
          <pc:docMk/>
          <pc:sldMk cId="0" sldId="266"/>
        </pc:sldMkLst>
        <pc:spChg chg="mod">
          <ac:chgData name="Brie Nelson" userId="S::brie_elearningdoc.com#ext#@cisco.onmicrosoft.com::712abed6-64c6-4c4c-80f1-14676a42bb74" providerId="AD" clId="Web-{4AABA3C4-C162-1C9F-23D8-7BBC83E1928A}" dt="2022-11-30T04:01:28.525" v="45" actId="1076"/>
          <ac:spMkLst>
            <pc:docMk/>
            <pc:sldMk cId="0" sldId="266"/>
            <ac:spMk id="5" creationId="{00000000-0000-0000-0000-000000000000}"/>
          </ac:spMkLst>
        </pc:spChg>
      </pc:sldChg>
      <pc:sldChg chg="addSp modSp">
        <pc:chgData name="Brie Nelson" userId="S::brie_elearningdoc.com#ext#@cisco.onmicrosoft.com::712abed6-64c6-4c4c-80f1-14676a42bb74" providerId="AD" clId="Web-{4AABA3C4-C162-1C9F-23D8-7BBC83E1928A}" dt="2022-11-30T04:12:02.921" v="88" actId="1076"/>
        <pc:sldMkLst>
          <pc:docMk/>
          <pc:sldMk cId="0" sldId="269"/>
        </pc:sldMkLst>
        <pc:spChg chg="mod">
          <ac:chgData name="Brie Nelson" userId="S::brie_elearningdoc.com#ext#@cisco.onmicrosoft.com::712abed6-64c6-4c4c-80f1-14676a42bb74" providerId="AD" clId="Web-{4AABA3C4-C162-1C9F-23D8-7BBC83E1928A}" dt="2022-11-30T04:11:59.171" v="87" actId="1076"/>
          <ac:spMkLst>
            <pc:docMk/>
            <pc:sldMk cId="0" sldId="269"/>
            <ac:spMk id="5" creationId="{00000000-0000-0000-0000-000000000000}"/>
          </ac:spMkLst>
        </pc:spChg>
        <pc:picChg chg="add mod">
          <ac:chgData name="Brie Nelson" userId="S::brie_elearningdoc.com#ext#@cisco.onmicrosoft.com::712abed6-64c6-4c4c-80f1-14676a42bb74" providerId="AD" clId="Web-{4AABA3C4-C162-1C9F-23D8-7BBC83E1928A}" dt="2022-11-30T04:12:02.921" v="88" actId="1076"/>
          <ac:picMkLst>
            <pc:docMk/>
            <pc:sldMk cId="0" sldId="269"/>
            <ac:picMk id="4" creationId="{19701FF6-87DF-3614-CDD1-4352FDF2D849}"/>
          </ac:picMkLst>
        </pc:picChg>
      </pc:sldChg>
      <pc:sldChg chg="modSp">
        <pc:chgData name="Brie Nelson" userId="S::brie_elearningdoc.com#ext#@cisco.onmicrosoft.com::712abed6-64c6-4c4c-80f1-14676a42bb74" providerId="AD" clId="Web-{4AABA3C4-C162-1C9F-23D8-7BBC83E1928A}" dt="2022-11-30T04:08:38.711" v="78" actId="1076"/>
        <pc:sldMkLst>
          <pc:docMk/>
          <pc:sldMk cId="0" sldId="272"/>
        </pc:sldMkLst>
        <pc:spChg chg="mod">
          <ac:chgData name="Brie Nelson" userId="S::brie_elearningdoc.com#ext#@cisco.onmicrosoft.com::712abed6-64c6-4c4c-80f1-14676a42bb74" providerId="AD" clId="Web-{4AABA3C4-C162-1C9F-23D8-7BBC83E1928A}" dt="2022-11-30T04:08:38.711" v="78" actId="1076"/>
          <ac:spMkLst>
            <pc:docMk/>
            <pc:sldMk cId="0" sldId="272"/>
            <ac:spMk id="5" creationId="{00000000-0000-0000-0000-000000000000}"/>
          </ac:spMkLst>
        </pc:spChg>
      </pc:sldChg>
      <pc:sldChg chg="del">
        <pc:chgData name="Brie Nelson" userId="S::brie_elearningdoc.com#ext#@cisco.onmicrosoft.com::712abed6-64c6-4c4c-80f1-14676a42bb74" providerId="AD" clId="Web-{4AABA3C4-C162-1C9F-23D8-7BBC83E1928A}" dt="2022-11-30T04:08:42.945" v="79"/>
        <pc:sldMkLst>
          <pc:docMk/>
          <pc:sldMk cId="0" sldId="273"/>
        </pc:sldMkLst>
      </pc:sldChg>
      <pc:sldChg chg="modSp">
        <pc:chgData name="Brie Nelson" userId="S::brie_elearningdoc.com#ext#@cisco.onmicrosoft.com::712abed6-64c6-4c4c-80f1-14676a42bb74" providerId="AD" clId="Web-{4AABA3C4-C162-1C9F-23D8-7BBC83E1928A}" dt="2022-11-30T03:57:09.797" v="28" actId="1076"/>
        <pc:sldMkLst>
          <pc:docMk/>
          <pc:sldMk cId="4194712417" sldId="1076"/>
        </pc:sldMkLst>
        <pc:spChg chg="mod">
          <ac:chgData name="Brie Nelson" userId="S::brie_elearningdoc.com#ext#@cisco.onmicrosoft.com::712abed6-64c6-4c4c-80f1-14676a42bb74" providerId="AD" clId="Web-{4AABA3C4-C162-1C9F-23D8-7BBC83E1928A}" dt="2022-11-30T03:57:09.797" v="28" actId="1076"/>
          <ac:spMkLst>
            <pc:docMk/>
            <pc:sldMk cId="4194712417" sldId="1076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4AABA3C4-C162-1C9F-23D8-7BBC83E1928A}" dt="2022-11-30T04:05:48.924" v="59" actId="1076"/>
        <pc:sldMkLst>
          <pc:docMk/>
          <pc:sldMk cId="3517545750" sldId="1078"/>
        </pc:sldMkLst>
        <pc:spChg chg="mod">
          <ac:chgData name="Brie Nelson" userId="S::brie_elearningdoc.com#ext#@cisco.onmicrosoft.com::712abed6-64c6-4c4c-80f1-14676a42bb74" providerId="AD" clId="Web-{4AABA3C4-C162-1C9F-23D8-7BBC83E1928A}" dt="2022-11-30T04:05:48.924" v="59" actId="1076"/>
          <ac:spMkLst>
            <pc:docMk/>
            <pc:sldMk cId="3517545750" sldId="1078"/>
            <ac:spMk id="5" creationId="{00000000-0000-0000-0000-000000000000}"/>
          </ac:spMkLst>
        </pc:spChg>
      </pc:sldChg>
    </pc:docChg>
  </pc:docChgLst>
  <pc:docChgLst>
    <pc:chgData name="Anna Bolen -X (abolen - UNICON INC at Cisco)" userId="8fcf5b57-97b6-40ce-9683-275924855fa8" providerId="ADAL" clId="{D0D61AE5-A425-4612-AD5E-509F928160C4}"/>
    <pc:docChg chg="addSld delSld modSld">
      <pc:chgData name="Anna Bolen -X (abolen - UNICON INC at Cisco)" userId="8fcf5b57-97b6-40ce-9683-275924855fa8" providerId="ADAL" clId="{D0D61AE5-A425-4612-AD5E-509F928160C4}" dt="2022-10-26T14:58:26.346" v="8" actId="20577"/>
      <pc:docMkLst>
        <pc:docMk/>
      </pc:docMkLst>
      <pc:sldChg chg="modSp add del mod">
        <pc:chgData name="Anna Bolen -X (abolen - UNICON INC at Cisco)" userId="8fcf5b57-97b6-40ce-9683-275924855fa8" providerId="ADAL" clId="{D0D61AE5-A425-4612-AD5E-509F928160C4}" dt="2022-10-26T14:58:11.047" v="3" actId="20577"/>
        <pc:sldMkLst>
          <pc:docMk/>
          <pc:sldMk cId="0" sldId="257"/>
        </pc:sldMkLst>
        <pc:spChg chg="mod">
          <ac:chgData name="Anna Bolen -X (abolen - UNICON INC at Cisco)" userId="8fcf5b57-97b6-40ce-9683-275924855fa8" providerId="ADAL" clId="{D0D61AE5-A425-4612-AD5E-509F928160C4}" dt="2022-10-26T14:58:11.047" v="3" actId="20577"/>
          <ac:spMkLst>
            <pc:docMk/>
            <pc:sldMk cId="0" sldId="257"/>
            <ac:spMk id="2" creationId="{00000000-0000-0000-0000-000000000000}"/>
          </ac:spMkLst>
        </pc:spChg>
      </pc:sldChg>
      <pc:sldChg chg="add del">
        <pc:chgData name="Anna Bolen -X (abolen - UNICON INC at Cisco)" userId="8fcf5b57-97b6-40ce-9683-275924855fa8" providerId="ADAL" clId="{D0D61AE5-A425-4612-AD5E-509F928160C4}" dt="2022-10-26T14:58:07.578" v="2"/>
        <pc:sldMkLst>
          <pc:docMk/>
          <pc:sldMk cId="0" sldId="258"/>
        </pc:sldMkLst>
      </pc:sldChg>
      <pc:sldChg chg="add del">
        <pc:chgData name="Anna Bolen -X (abolen - UNICON INC at Cisco)" userId="8fcf5b57-97b6-40ce-9683-275924855fa8" providerId="ADAL" clId="{D0D61AE5-A425-4612-AD5E-509F928160C4}" dt="2022-10-26T14:58:07.578" v="2"/>
        <pc:sldMkLst>
          <pc:docMk/>
          <pc:sldMk cId="0" sldId="259"/>
        </pc:sldMkLst>
      </pc:sldChg>
      <pc:sldChg chg="modSp add del mod">
        <pc:chgData name="Anna Bolen -X (abolen - UNICON INC at Cisco)" userId="8fcf5b57-97b6-40ce-9683-275924855fa8" providerId="ADAL" clId="{D0D61AE5-A425-4612-AD5E-509F928160C4}" dt="2022-10-26T14:58:15.188" v="4" actId="20577"/>
        <pc:sldMkLst>
          <pc:docMk/>
          <pc:sldMk cId="0" sldId="260"/>
        </pc:sldMkLst>
        <pc:spChg chg="mod">
          <ac:chgData name="Anna Bolen -X (abolen - UNICON INC at Cisco)" userId="8fcf5b57-97b6-40ce-9683-275924855fa8" providerId="ADAL" clId="{D0D61AE5-A425-4612-AD5E-509F928160C4}" dt="2022-10-26T14:58:15.188" v="4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add del mod">
        <pc:chgData name="Anna Bolen -X (abolen - UNICON INC at Cisco)" userId="8fcf5b57-97b6-40ce-9683-275924855fa8" providerId="ADAL" clId="{D0D61AE5-A425-4612-AD5E-509F928160C4}" dt="2022-10-26T14:58:26.346" v="8" actId="20577"/>
        <pc:sldMkLst>
          <pc:docMk/>
          <pc:sldMk cId="0" sldId="261"/>
        </pc:sldMkLst>
        <pc:spChg chg="mod">
          <ac:chgData name="Anna Bolen -X (abolen - UNICON INC at Cisco)" userId="8fcf5b57-97b6-40ce-9683-275924855fa8" providerId="ADAL" clId="{D0D61AE5-A425-4612-AD5E-509F928160C4}" dt="2022-10-26T14:58:21.666" v="6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nna Bolen -X (abolen - UNICON INC at Cisco)" userId="8fcf5b57-97b6-40ce-9683-275924855fa8" providerId="ADAL" clId="{D0D61AE5-A425-4612-AD5E-509F928160C4}" dt="2022-10-26T14:58:26.346" v="8" actId="20577"/>
          <ac:spMkLst>
            <pc:docMk/>
            <pc:sldMk cId="0" sldId="261"/>
            <ac:spMk id="3" creationId="{00000000-0000-0000-0000-000000000000}"/>
          </ac:spMkLst>
        </pc:spChg>
      </pc:sldChg>
      <pc:sldChg chg="add">
        <pc:chgData name="Anna Bolen -X (abolen - UNICON INC at Cisco)" userId="8fcf5b57-97b6-40ce-9683-275924855fa8" providerId="ADAL" clId="{D0D61AE5-A425-4612-AD5E-509F928160C4}" dt="2022-10-26T14:58:07.578" v="2"/>
        <pc:sldMkLst>
          <pc:docMk/>
          <pc:sldMk cId="2226954716" sldId="1072"/>
        </pc:sldMkLst>
      </pc:sldChg>
      <pc:sldChg chg="modSp add mod">
        <pc:chgData name="Anna Bolen -X (abolen - UNICON INC at Cisco)" userId="8fcf5b57-97b6-40ce-9683-275924855fa8" providerId="ADAL" clId="{D0D61AE5-A425-4612-AD5E-509F928160C4}" dt="2022-10-26T14:58:18.090" v="5" actId="20577"/>
        <pc:sldMkLst>
          <pc:docMk/>
          <pc:sldMk cId="3094066351" sldId="1073"/>
        </pc:sldMkLst>
        <pc:spChg chg="mod">
          <ac:chgData name="Anna Bolen -X (abolen - UNICON INC at Cisco)" userId="8fcf5b57-97b6-40ce-9683-275924855fa8" providerId="ADAL" clId="{D0D61AE5-A425-4612-AD5E-509F928160C4}" dt="2022-10-26T14:58:18.090" v="5" actId="20577"/>
          <ac:spMkLst>
            <pc:docMk/>
            <pc:sldMk cId="3094066351" sldId="1073"/>
            <ac:spMk id="2" creationId="{00000000-0000-0000-0000-000000000000}"/>
          </ac:spMkLst>
        </pc:spChg>
      </pc:sldChg>
      <pc:sldChg chg="add">
        <pc:chgData name="Anna Bolen -X (abolen - UNICON INC at Cisco)" userId="8fcf5b57-97b6-40ce-9683-275924855fa8" providerId="ADAL" clId="{D0D61AE5-A425-4612-AD5E-509F928160C4}" dt="2022-10-26T14:57:59.176" v="0"/>
        <pc:sldMkLst>
          <pc:docMk/>
          <pc:sldMk cId="1525672446" sldId="1075"/>
        </pc:sldMkLst>
      </pc:sldChg>
    </pc:docChg>
  </pc:docChgLst>
  <pc:docChgLst>
    <pc:chgData name="Cláudia Naumann" userId="S::naumann_nce.ufrj.br#ext#@cisco.onmicrosoft.com::2c14c15b-0266-4182-83e5-84c7c06e2959" providerId="AD" clId="Web-{918555C7-F3DA-54C1-199C-8416518931BC}"/>
    <pc:docChg chg="delSld modSld">
      <pc:chgData name="Cláudia Naumann" userId="S::naumann_nce.ufrj.br#ext#@cisco.onmicrosoft.com::2c14c15b-0266-4182-83e5-84c7c06e2959" providerId="AD" clId="Web-{918555C7-F3DA-54C1-199C-8416518931BC}" dt="2022-11-17T15:54:52.942" v="1236" actId="14100"/>
      <pc:docMkLst>
        <pc:docMk/>
      </pc:docMkLst>
      <pc:sldChg chg="modSp">
        <pc:chgData name="Cláudia Naumann" userId="S::naumann_nce.ufrj.br#ext#@cisco.onmicrosoft.com::2c14c15b-0266-4182-83e5-84c7c06e2959" providerId="AD" clId="Web-{918555C7-F3DA-54C1-199C-8416518931BC}" dt="2022-11-17T15:53:57.316" v="1226" actId="20577"/>
        <pc:sldMkLst>
          <pc:docMk/>
          <pc:sldMk cId="0" sldId="257"/>
        </pc:sldMkLst>
        <pc:spChg chg="mod">
          <ac:chgData name="Cláudia Naumann" userId="S::naumann_nce.ufrj.br#ext#@cisco.onmicrosoft.com::2c14c15b-0266-4182-83e5-84c7c06e2959" providerId="AD" clId="Web-{918555C7-F3DA-54C1-199C-8416518931BC}" dt="2022-11-17T15:53:57.316" v="1226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918555C7-F3DA-54C1-199C-8416518931BC}" dt="2022-11-17T15:14:40" v="198"/>
        <pc:sldMkLst>
          <pc:docMk/>
          <pc:sldMk cId="0" sldId="260"/>
        </pc:sldMkLst>
        <pc:graphicFrameChg chg="mod modGraphic">
          <ac:chgData name="Cláudia Naumann" userId="S::naumann_nce.ufrj.br#ext#@cisco.onmicrosoft.com::2c14c15b-0266-4182-83e5-84c7c06e2959" providerId="AD" clId="Web-{918555C7-F3DA-54C1-199C-8416518931BC}" dt="2022-11-17T15:14:40" v="198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">
        <pc:chgData name="Cláudia Naumann" userId="S::naumann_nce.ufrj.br#ext#@cisco.onmicrosoft.com::2c14c15b-0266-4182-83e5-84c7c06e2959" providerId="AD" clId="Web-{918555C7-F3DA-54C1-199C-8416518931BC}" dt="2022-11-17T15:54:32.488" v="1235" actId="20577"/>
        <pc:sldMkLst>
          <pc:docMk/>
          <pc:sldMk cId="0" sldId="261"/>
        </pc:sldMkLst>
        <pc:spChg chg="mod">
          <ac:chgData name="Cláudia Naumann" userId="S::naumann_nce.ufrj.br#ext#@cisco.onmicrosoft.com::2c14c15b-0266-4182-83e5-84c7c06e2959" providerId="AD" clId="Web-{918555C7-F3DA-54C1-199C-8416518931BC}" dt="2022-11-17T15:54:32.488" v="1235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918555C7-F3DA-54C1-199C-8416518931BC}" dt="2022-11-17T15:20:02.476" v="253" actId="14100"/>
        <pc:sldMkLst>
          <pc:docMk/>
          <pc:sldMk cId="0" sldId="264"/>
        </pc:sldMkLst>
        <pc:spChg chg="mod">
          <ac:chgData name="Cláudia Naumann" userId="S::naumann_nce.ufrj.br#ext#@cisco.onmicrosoft.com::2c14c15b-0266-4182-83e5-84c7c06e2959" providerId="AD" clId="Web-{918555C7-F3DA-54C1-199C-8416518931BC}" dt="2022-11-17T15:17:54.864" v="200" actId="14100"/>
          <ac:spMkLst>
            <pc:docMk/>
            <pc:sldMk cId="0" sldId="264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918555C7-F3DA-54C1-199C-8416518931BC}" dt="2022-11-17T15:20:02.476" v="253" actId="14100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918555C7-F3DA-54C1-199C-8416518931BC}" dt="2022-11-17T15:24:59.232" v="391" actId="20577"/>
        <pc:sldMkLst>
          <pc:docMk/>
          <pc:sldMk cId="0" sldId="265"/>
        </pc:sldMkLst>
        <pc:spChg chg="mod">
          <ac:chgData name="Cláudia Naumann" userId="S::naumann_nce.ufrj.br#ext#@cisco.onmicrosoft.com::2c14c15b-0266-4182-83e5-84c7c06e2959" providerId="AD" clId="Web-{918555C7-F3DA-54C1-199C-8416518931BC}" dt="2022-11-17T15:20:33.398" v="254" actId="14100"/>
          <ac:spMkLst>
            <pc:docMk/>
            <pc:sldMk cId="0" sldId="265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918555C7-F3DA-54C1-199C-8416518931BC}" dt="2022-11-17T15:24:59.232" v="391" actId="20577"/>
          <ac:spMkLst>
            <pc:docMk/>
            <pc:sldMk cId="0" sldId="265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918555C7-F3DA-54C1-199C-8416518931BC}" dt="2022-11-17T15:28:55.846" v="442" actId="14100"/>
        <pc:sldMkLst>
          <pc:docMk/>
          <pc:sldMk cId="0" sldId="266"/>
        </pc:sldMkLst>
        <pc:spChg chg="mod">
          <ac:chgData name="Cláudia Naumann" userId="S::naumann_nce.ufrj.br#ext#@cisco.onmicrosoft.com::2c14c15b-0266-4182-83e5-84c7c06e2959" providerId="AD" clId="Web-{918555C7-F3DA-54C1-199C-8416518931BC}" dt="2022-11-17T15:27:23.782" v="417" actId="14100"/>
          <ac:spMkLst>
            <pc:docMk/>
            <pc:sldMk cId="0" sldId="266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918555C7-F3DA-54C1-199C-8416518931BC}" dt="2022-11-17T15:28:55.846" v="442" actId="14100"/>
          <ac:spMkLst>
            <pc:docMk/>
            <pc:sldMk cId="0" sldId="266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918555C7-F3DA-54C1-199C-8416518931BC}" dt="2022-11-17T15:34:15.353" v="478"/>
        <pc:sldMkLst>
          <pc:docMk/>
          <pc:sldMk cId="0" sldId="267"/>
        </pc:sldMkLst>
      </pc:sldChg>
      <pc:sldChg chg="modSp">
        <pc:chgData name="Cláudia Naumann" userId="S::naumann_nce.ufrj.br#ext#@cisco.onmicrosoft.com::2c14c15b-0266-4182-83e5-84c7c06e2959" providerId="AD" clId="Web-{918555C7-F3DA-54C1-199C-8416518931BC}" dt="2022-11-17T15:37:05.843" v="579" actId="14100"/>
        <pc:sldMkLst>
          <pc:docMk/>
          <pc:sldMk cId="0" sldId="269"/>
        </pc:sldMkLst>
        <pc:spChg chg="mod">
          <ac:chgData name="Cláudia Naumann" userId="S::naumann_nce.ufrj.br#ext#@cisco.onmicrosoft.com::2c14c15b-0266-4182-83e5-84c7c06e2959" providerId="AD" clId="Web-{918555C7-F3DA-54C1-199C-8416518931BC}" dt="2022-11-17T15:36:19.965" v="481" actId="14100"/>
          <ac:spMkLst>
            <pc:docMk/>
            <pc:sldMk cId="0" sldId="269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918555C7-F3DA-54C1-199C-8416518931BC}" dt="2022-11-17T15:37:05.843" v="579" actId="14100"/>
          <ac:spMkLst>
            <pc:docMk/>
            <pc:sldMk cId="0" sldId="269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918555C7-F3DA-54C1-199C-8416518931BC}" dt="2022-11-17T15:37:37.920" v="587" actId="1076"/>
        <pc:sldMkLst>
          <pc:docMk/>
          <pc:sldMk cId="0" sldId="270"/>
        </pc:sldMkLst>
        <pc:spChg chg="mod">
          <ac:chgData name="Cláudia Naumann" userId="S::naumann_nce.ufrj.br#ext#@cisco.onmicrosoft.com::2c14c15b-0266-4182-83e5-84c7c06e2959" providerId="AD" clId="Web-{918555C7-F3DA-54C1-199C-8416518931BC}" dt="2022-11-17T15:37:12.529" v="580" actId="14100"/>
          <ac:spMkLst>
            <pc:docMk/>
            <pc:sldMk cId="0" sldId="270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918555C7-F3DA-54C1-199C-8416518931BC}" dt="2022-11-17T15:37:37.920" v="587" actId="1076"/>
          <ac:spMkLst>
            <pc:docMk/>
            <pc:sldMk cId="0" sldId="270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918555C7-F3DA-54C1-199C-8416518931BC}" dt="2022-11-17T15:43:47.772" v="751" actId="14100"/>
        <pc:sldMkLst>
          <pc:docMk/>
          <pc:sldMk cId="0" sldId="272"/>
        </pc:sldMkLst>
        <pc:spChg chg="mod">
          <ac:chgData name="Cláudia Naumann" userId="S::naumann_nce.ufrj.br#ext#@cisco.onmicrosoft.com::2c14c15b-0266-4182-83e5-84c7c06e2959" providerId="AD" clId="Web-{918555C7-F3DA-54C1-199C-8416518931BC}" dt="2022-11-17T15:38:05.936" v="588" actId="14100"/>
          <ac:spMkLst>
            <pc:docMk/>
            <pc:sldMk cId="0" sldId="272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918555C7-F3DA-54C1-199C-8416518931BC}" dt="2022-11-17T15:43:47.772" v="751" actId="14100"/>
          <ac:spMkLst>
            <pc:docMk/>
            <pc:sldMk cId="0" sldId="272"/>
            <ac:spMk id="5" creationId="{00000000-0000-0000-0000-000000000000}"/>
          </ac:spMkLst>
        </pc:spChg>
      </pc:sldChg>
      <pc:sldChg chg="modSp modNotes">
        <pc:chgData name="Cláudia Naumann" userId="S::naumann_nce.ufrj.br#ext#@cisco.onmicrosoft.com::2c14c15b-0266-4182-83e5-84c7c06e2959" providerId="AD" clId="Web-{918555C7-F3DA-54C1-199C-8416518931BC}" dt="2022-11-17T15:44:52.226" v="768"/>
        <pc:sldMkLst>
          <pc:docMk/>
          <pc:sldMk cId="0" sldId="273"/>
        </pc:sldMkLst>
        <pc:spChg chg="mod">
          <ac:chgData name="Cláudia Naumann" userId="S::naumann_nce.ufrj.br#ext#@cisco.onmicrosoft.com::2c14c15b-0266-4182-83e5-84c7c06e2959" providerId="AD" clId="Web-{918555C7-F3DA-54C1-199C-8416518931BC}" dt="2022-11-17T15:43:53.365" v="752" actId="14100"/>
          <ac:spMkLst>
            <pc:docMk/>
            <pc:sldMk cId="0" sldId="273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918555C7-F3DA-54C1-199C-8416518931BC}" dt="2022-11-17T15:44:16.194" v="764" actId="20577"/>
          <ac:spMkLst>
            <pc:docMk/>
            <pc:sldMk cId="0" sldId="273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918555C7-F3DA-54C1-199C-8416518931BC}" dt="2022-11-17T15:44:53.929" v="769"/>
        <pc:sldMkLst>
          <pc:docMk/>
          <pc:sldMk cId="0" sldId="274"/>
        </pc:sldMkLst>
      </pc:sldChg>
      <pc:sldChg chg="del">
        <pc:chgData name="Cláudia Naumann" userId="S::naumann_nce.ufrj.br#ext#@cisco.onmicrosoft.com::2c14c15b-0266-4182-83e5-84c7c06e2959" providerId="AD" clId="Web-{918555C7-F3DA-54C1-199C-8416518931BC}" dt="2022-11-17T15:14:42.891" v="199"/>
        <pc:sldMkLst>
          <pc:docMk/>
          <pc:sldMk cId="3094066351" sldId="1073"/>
        </pc:sldMkLst>
      </pc:sldChg>
      <pc:sldChg chg="modSp">
        <pc:chgData name="Cláudia Naumann" userId="S::naumann_nce.ufrj.br#ext#@cisco.onmicrosoft.com::2c14c15b-0266-4182-83e5-84c7c06e2959" providerId="AD" clId="Web-{918555C7-F3DA-54C1-199C-8416518931BC}" dt="2022-11-17T15:10:15.682" v="11"/>
        <pc:sldMkLst>
          <pc:docMk/>
          <pc:sldMk cId="1525672446" sldId="1075"/>
        </pc:sldMkLst>
        <pc:graphicFrameChg chg="mod modGraphic">
          <ac:chgData name="Cláudia Naumann" userId="S::naumann_nce.ufrj.br#ext#@cisco.onmicrosoft.com::2c14c15b-0266-4182-83e5-84c7c06e2959" providerId="AD" clId="Web-{918555C7-F3DA-54C1-199C-8416518931BC}" dt="2022-11-17T15:10:15.682" v="11"/>
          <ac:graphicFrameMkLst>
            <pc:docMk/>
            <pc:sldMk cId="1525672446" sldId="1075"/>
            <ac:graphicFrameMk id="4" creationId="{40064EF4-EE2B-342C-EA9E-699582F380FF}"/>
          </ac:graphicFrameMkLst>
        </pc:graphicFrameChg>
      </pc:sldChg>
      <pc:sldChg chg="addSp modSp modNotes">
        <pc:chgData name="Cláudia Naumann" userId="S::naumann_nce.ufrj.br#ext#@cisco.onmicrosoft.com::2c14c15b-0266-4182-83e5-84c7c06e2959" providerId="AD" clId="Web-{918555C7-F3DA-54C1-199C-8416518931BC}" dt="2022-11-17T15:54:52.942" v="1236" actId="14100"/>
        <pc:sldMkLst>
          <pc:docMk/>
          <pc:sldMk cId="4194712417" sldId="1076"/>
        </pc:sldMkLst>
        <pc:spChg chg="mod">
          <ac:chgData name="Cláudia Naumann" userId="S::naumann_nce.ufrj.br#ext#@cisco.onmicrosoft.com::2c14c15b-0266-4182-83e5-84c7c06e2959" providerId="AD" clId="Web-{918555C7-F3DA-54C1-199C-8416518931BC}" dt="2022-11-17T15:25:24.139" v="394" actId="14100"/>
          <ac:spMkLst>
            <pc:docMk/>
            <pc:sldMk cId="4194712417" sldId="1076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918555C7-F3DA-54C1-199C-8416518931BC}" dt="2022-11-17T15:26:32.984" v="415" actId="20577"/>
          <ac:spMkLst>
            <pc:docMk/>
            <pc:sldMk cId="4194712417" sldId="1076"/>
            <ac:spMk id="5" creationId="{00000000-0000-0000-0000-000000000000}"/>
          </ac:spMkLst>
        </pc:spChg>
        <pc:picChg chg="add mod">
          <ac:chgData name="Cláudia Naumann" userId="S::naumann_nce.ufrj.br#ext#@cisco.onmicrosoft.com::2c14c15b-0266-4182-83e5-84c7c06e2959" providerId="AD" clId="Web-{918555C7-F3DA-54C1-199C-8416518931BC}" dt="2022-11-17T15:54:52.942" v="1236" actId="14100"/>
          <ac:picMkLst>
            <pc:docMk/>
            <pc:sldMk cId="4194712417" sldId="1076"/>
            <ac:picMk id="4" creationId="{A59725A4-5B3A-D8CD-FAC3-5DF5FF67FC26}"/>
          </ac:picMkLst>
        </pc:picChg>
      </pc:sldChg>
      <pc:sldChg chg="delSp del">
        <pc:chgData name="Cláudia Naumann" userId="S::naumann_nce.ufrj.br#ext#@cisco.onmicrosoft.com::2c14c15b-0266-4182-83e5-84c7c06e2959" providerId="AD" clId="Web-{918555C7-F3DA-54C1-199C-8416518931BC}" dt="2022-11-17T15:26:07.124" v="410"/>
        <pc:sldMkLst>
          <pc:docMk/>
          <pc:sldMk cId="2432451093" sldId="1077"/>
        </pc:sldMkLst>
        <pc:picChg chg="del">
          <ac:chgData name="Cláudia Naumann" userId="S::naumann_nce.ufrj.br#ext#@cisco.onmicrosoft.com::2c14c15b-0266-4182-83e5-84c7c06e2959" providerId="AD" clId="Web-{918555C7-F3DA-54C1-199C-8416518931BC}" dt="2022-11-17T15:25:47.014" v="404"/>
          <ac:picMkLst>
            <pc:docMk/>
            <pc:sldMk cId="2432451093" sldId="1077"/>
            <ac:picMk id="4" creationId="{4FC304F6-E1BC-1BFF-D003-5B6254E66EBD}"/>
          </ac:picMkLst>
        </pc:picChg>
      </pc:sldChg>
      <pc:sldChg chg="modSp modNotes">
        <pc:chgData name="Cláudia Naumann" userId="S::naumann_nce.ufrj.br#ext#@cisco.onmicrosoft.com::2c14c15b-0266-4182-83e5-84c7c06e2959" providerId="AD" clId="Web-{918555C7-F3DA-54C1-199C-8416518931BC}" dt="2022-11-17T15:30:47.114" v="463" actId="20577"/>
        <pc:sldMkLst>
          <pc:docMk/>
          <pc:sldMk cId="3517545750" sldId="1078"/>
        </pc:sldMkLst>
        <pc:spChg chg="mod">
          <ac:chgData name="Cláudia Naumann" userId="S::naumann_nce.ufrj.br#ext#@cisco.onmicrosoft.com::2c14c15b-0266-4182-83e5-84c7c06e2959" providerId="AD" clId="Web-{918555C7-F3DA-54C1-199C-8416518931BC}" dt="2022-11-17T15:29:56.207" v="449" actId="14100"/>
          <ac:spMkLst>
            <pc:docMk/>
            <pc:sldMk cId="3517545750" sldId="1078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918555C7-F3DA-54C1-199C-8416518931BC}" dt="2022-11-17T15:30:47.114" v="463" actId="20577"/>
          <ac:spMkLst>
            <pc:docMk/>
            <pc:sldMk cId="3517545750" sldId="1078"/>
            <ac:spMk id="5" creationId="{00000000-0000-0000-0000-000000000000}"/>
          </ac:spMkLst>
        </pc:spChg>
      </pc:sldChg>
      <pc:sldChg chg="modSp modNotes">
        <pc:chgData name="Cláudia Naumann" userId="S::naumann_nce.ufrj.br#ext#@cisco.onmicrosoft.com::2c14c15b-0266-4182-83e5-84c7c06e2959" providerId="AD" clId="Web-{918555C7-F3DA-54C1-199C-8416518931BC}" dt="2022-11-17T15:34:13.775" v="477"/>
        <pc:sldMkLst>
          <pc:docMk/>
          <pc:sldMk cId="1364439274" sldId="1079"/>
        </pc:sldMkLst>
        <pc:spChg chg="mod">
          <ac:chgData name="Cláudia Naumann" userId="S::naumann_nce.ufrj.br#ext#@cisco.onmicrosoft.com::2c14c15b-0266-4182-83e5-84c7c06e2959" providerId="AD" clId="Web-{918555C7-F3DA-54C1-199C-8416518931BC}" dt="2022-11-17T15:33:46.353" v="466" actId="14100"/>
          <ac:spMkLst>
            <pc:docMk/>
            <pc:sldMk cId="1364439274" sldId="1079"/>
            <ac:spMk id="3" creationId="{00000000-0000-0000-0000-000000000000}"/>
          </ac:spMkLst>
        </pc:spChg>
      </pc:sldChg>
      <pc:sldChg chg="modSp del">
        <pc:chgData name="Cláudia Naumann" userId="S::naumann_nce.ufrj.br#ext#@cisco.onmicrosoft.com::2c14c15b-0266-4182-83e5-84c7c06e2959" providerId="AD" clId="Web-{918555C7-F3DA-54C1-199C-8416518931BC}" dt="2022-11-17T15:42:30.192" v="745"/>
        <pc:sldMkLst>
          <pc:docMk/>
          <pc:sldMk cId="515014802" sldId="1080"/>
        </pc:sldMkLst>
        <pc:spChg chg="mod">
          <ac:chgData name="Cláudia Naumann" userId="S::naumann_nce.ufrj.br#ext#@cisco.onmicrosoft.com::2c14c15b-0266-4182-83e5-84c7c06e2959" providerId="AD" clId="Web-{918555C7-F3DA-54C1-199C-8416518931BC}" dt="2022-11-17T15:41:18.237" v="717" actId="20577"/>
          <ac:spMkLst>
            <pc:docMk/>
            <pc:sldMk cId="515014802" sldId="1080"/>
            <ac:spMk id="5" creationId="{00000000-0000-0000-0000-000000000000}"/>
          </ac:spMkLst>
        </pc:spChg>
      </pc:sldChg>
      <pc:sldChg chg="addSp delSp modSp">
        <pc:chgData name="Cláudia Naumann" userId="S::naumann_nce.ufrj.br#ext#@cisco.onmicrosoft.com::2c14c15b-0266-4182-83e5-84c7c06e2959" providerId="AD" clId="Web-{918555C7-F3DA-54C1-199C-8416518931BC}" dt="2022-11-17T15:48:07.933" v="858" actId="20577"/>
        <pc:sldMkLst>
          <pc:docMk/>
          <pc:sldMk cId="793487342" sldId="1081"/>
        </pc:sldMkLst>
        <pc:spChg chg="add del mod">
          <ac:chgData name="Cláudia Naumann" userId="S::naumann_nce.ufrj.br#ext#@cisco.onmicrosoft.com::2c14c15b-0266-4182-83e5-84c7c06e2959" providerId="AD" clId="Web-{918555C7-F3DA-54C1-199C-8416518931BC}" dt="2022-11-17T15:46:01.556" v="797"/>
          <ac:spMkLst>
            <pc:docMk/>
            <pc:sldMk cId="793487342" sldId="1081"/>
            <ac:spMk id="4" creationId="{56EF60B0-8877-D96E-035A-8E77E6E59B12}"/>
          </ac:spMkLst>
        </pc:spChg>
        <pc:spChg chg="add mod">
          <ac:chgData name="Cláudia Naumann" userId="S::naumann_nce.ufrj.br#ext#@cisco.onmicrosoft.com::2c14c15b-0266-4182-83e5-84c7c06e2959" providerId="AD" clId="Web-{918555C7-F3DA-54C1-199C-8416518931BC}" dt="2022-11-17T15:48:07.933" v="858" actId="20577"/>
          <ac:spMkLst>
            <pc:docMk/>
            <pc:sldMk cId="793487342" sldId="1081"/>
            <ac:spMk id="5" creationId="{2C058267-8066-7A66-1710-471003739A0F}"/>
          </ac:spMkLst>
        </pc:spChg>
        <pc:graphicFrameChg chg="del mod modGraphic">
          <ac:chgData name="Cláudia Naumann" userId="S::naumann_nce.ufrj.br#ext#@cisco.onmicrosoft.com::2c14c15b-0266-4182-83e5-84c7c06e2959" providerId="AD" clId="Web-{918555C7-F3DA-54C1-199C-8416518931BC}" dt="2022-11-17T15:45:58.103" v="796"/>
          <ac:graphicFrameMkLst>
            <pc:docMk/>
            <pc:sldMk cId="793487342" sldId="1081"/>
            <ac:graphicFrameMk id="3" creationId="{00000000-0000-0000-0000-000000000000}"/>
          </ac:graphicFrameMkLst>
        </pc:graphicFrameChg>
      </pc:sldChg>
    </pc:docChg>
  </pc:docChgLst>
  <pc:docChgLst>
    <pc:chgData name="Anna Bolen -X (abolen - UNICON INC at Cisco)" userId="8fcf5b57-97b6-40ce-9683-275924855fa8" providerId="ADAL" clId="{DF06102B-2B50-4CE8-8C33-5ED6C70F3C5B}"/>
    <pc:docChg chg="custSel modSld">
      <pc:chgData name="Anna Bolen -X (abolen - UNICON INC at Cisco)" userId="8fcf5b57-97b6-40ce-9683-275924855fa8" providerId="ADAL" clId="{DF06102B-2B50-4CE8-8C33-5ED6C70F3C5B}" dt="2023-03-24T20:38:39.884" v="3" actId="313"/>
      <pc:docMkLst>
        <pc:docMk/>
      </pc:docMkLst>
      <pc:sldChg chg="modSp mod modNotesTx">
        <pc:chgData name="Anna Bolen -X (abolen - UNICON INC at Cisco)" userId="8fcf5b57-97b6-40ce-9683-275924855fa8" providerId="ADAL" clId="{DF06102B-2B50-4CE8-8C33-5ED6C70F3C5B}" dt="2023-03-24T20:38:38.304" v="1" actId="313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DF06102B-2B50-4CE8-8C33-5ED6C70F3C5B}" dt="2023-03-24T20:38:37.549" v="0" actId="313"/>
          <ac:spMkLst>
            <pc:docMk/>
            <pc:sldMk cId="0" sldId="256"/>
            <ac:spMk id="4" creationId="{00000000-0000-0000-0000-000000000000}"/>
          </ac:spMkLst>
        </pc:spChg>
      </pc:sldChg>
      <pc:sldChg chg="modSp mod modNotesTx">
        <pc:chgData name="Anna Bolen -X (abolen - UNICON INC at Cisco)" userId="8fcf5b57-97b6-40ce-9683-275924855fa8" providerId="ADAL" clId="{DF06102B-2B50-4CE8-8C33-5ED6C70F3C5B}" dt="2023-03-24T20:38:39.884" v="3" actId="313"/>
        <pc:sldMkLst>
          <pc:docMk/>
          <pc:sldMk cId="0" sldId="262"/>
        </pc:sldMkLst>
        <pc:spChg chg="mod">
          <ac:chgData name="Anna Bolen -X (abolen - UNICON INC at Cisco)" userId="8fcf5b57-97b6-40ce-9683-275924855fa8" providerId="ADAL" clId="{DF06102B-2B50-4CE8-8C33-5ED6C70F3C5B}" dt="2023-03-24T20:38:39.134" v="2" actId="313"/>
          <ac:spMkLst>
            <pc:docMk/>
            <pc:sldMk cId="0" sldId="262"/>
            <ac:spMk id="3" creationId="{00000000-0000-0000-0000-000000000000}"/>
          </ac:spMkLst>
        </pc:spChg>
      </pc:sldChg>
    </pc:docChg>
  </pc:docChgLst>
  <pc:docChgLst>
    <pc:chgData name="Anna Bolen -X (abolen - UNICON INC at Cisco)" userId="8fcf5b57-97b6-40ce-9683-275924855fa8" providerId="ADAL" clId="{2A935D94-8904-4194-9AFB-62546913F504}"/>
    <pc:docChg chg="undo custSel modSld">
      <pc:chgData name="Anna Bolen -X (abolen - UNICON INC at Cisco)" userId="8fcf5b57-97b6-40ce-9683-275924855fa8" providerId="ADAL" clId="{2A935D94-8904-4194-9AFB-62546913F504}" dt="2022-12-16T17:46:35.133" v="128" actId="6549"/>
      <pc:docMkLst>
        <pc:docMk/>
      </pc:docMkLst>
      <pc:sldChg chg="modSp mod modShow">
        <pc:chgData name="Anna Bolen -X (abolen - UNICON INC at Cisco)" userId="8fcf5b57-97b6-40ce-9683-275924855fa8" providerId="ADAL" clId="{2A935D94-8904-4194-9AFB-62546913F504}" dt="2022-12-13T20:57:25.937" v="127" actId="729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2A935D94-8904-4194-9AFB-62546913F504}" dt="2022-12-12T21:30:09.885" v="0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2A935D94-8904-4194-9AFB-62546913F504}" dt="2022-12-16T17:46:35.133" v="128" actId="6549"/>
        <pc:sldMkLst>
          <pc:docMk/>
          <pc:sldMk cId="0" sldId="257"/>
        </pc:sldMkLst>
        <pc:spChg chg="mod">
          <ac:chgData name="Anna Bolen -X (abolen - UNICON INC at Cisco)" userId="8fcf5b57-97b6-40ce-9683-275924855fa8" providerId="ADAL" clId="{2A935D94-8904-4194-9AFB-62546913F504}" dt="2022-12-16T17:46:35.133" v="128" actId="6549"/>
          <ac:spMkLst>
            <pc:docMk/>
            <pc:sldMk cId="0" sldId="257"/>
            <ac:spMk id="3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2A935D94-8904-4194-9AFB-62546913F504}" dt="2022-12-12T21:35:07.911" v="126" actId="729"/>
        <pc:sldMkLst>
          <pc:docMk/>
          <pc:sldMk cId="0" sldId="258"/>
        </pc:sldMkLst>
        <pc:spChg chg="ord">
          <ac:chgData name="Anna Bolen -X (abolen - UNICON INC at Cisco)" userId="8fcf5b57-97b6-40ce-9683-275924855fa8" providerId="ADAL" clId="{2A935D94-8904-4194-9AFB-62546913F504}" dt="2022-12-12T21:30:46.968" v="26" actId="13244"/>
          <ac:spMkLst>
            <pc:docMk/>
            <pc:sldMk cId="0" sldId="258"/>
            <ac:spMk id="25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2A935D94-8904-4194-9AFB-62546913F504}" dt="2022-12-12T21:35:07.911" v="126" actId="729"/>
        <pc:sldMkLst>
          <pc:docMk/>
          <pc:sldMk cId="0" sldId="259"/>
        </pc:sldMkLst>
        <pc:spChg chg="ord">
          <ac:chgData name="Anna Bolen -X (abolen - UNICON INC at Cisco)" userId="8fcf5b57-97b6-40ce-9683-275924855fa8" providerId="ADAL" clId="{2A935D94-8904-4194-9AFB-62546913F504}" dt="2022-12-12T21:30:56.942" v="28" actId="13244"/>
          <ac:spMkLst>
            <pc:docMk/>
            <pc:sldMk cId="0" sldId="259"/>
            <ac:spMk id="25" creationId="{00000000-0000-0000-0000-000000000000}"/>
          </ac:spMkLst>
        </pc:spChg>
      </pc:sldChg>
      <pc:sldChg chg="delSp modSp mod modShow">
        <pc:chgData name="Anna Bolen -X (abolen - UNICON INC at Cisco)" userId="8fcf5b57-97b6-40ce-9683-275924855fa8" providerId="ADAL" clId="{2A935D94-8904-4194-9AFB-62546913F504}" dt="2022-12-12T21:35:07.911" v="126" actId="729"/>
        <pc:sldMkLst>
          <pc:docMk/>
          <pc:sldMk cId="0" sldId="260"/>
        </pc:sldMkLst>
        <pc:spChg chg="del">
          <ac:chgData name="Anna Bolen -X (abolen - UNICON INC at Cisco)" userId="8fcf5b57-97b6-40ce-9683-275924855fa8" providerId="ADAL" clId="{2A935D94-8904-4194-9AFB-62546913F504}" dt="2022-12-12T21:31:01.196" v="29" actId="478"/>
          <ac:spMkLst>
            <pc:docMk/>
            <pc:sldMk cId="0" sldId="260"/>
            <ac:spMk id="3" creationId="{00000000-0000-0000-0000-000000000000}"/>
          </ac:spMkLst>
        </pc:spChg>
        <pc:spChg chg="ord">
          <ac:chgData name="Anna Bolen -X (abolen - UNICON INC at Cisco)" userId="8fcf5b57-97b6-40ce-9683-275924855fa8" providerId="ADAL" clId="{2A935D94-8904-4194-9AFB-62546913F504}" dt="2022-12-12T21:31:05.085" v="31" actId="13244"/>
          <ac:spMkLst>
            <pc:docMk/>
            <pc:sldMk cId="0" sldId="260"/>
            <ac:spMk id="5" creationId="{7188AF34-F17D-65FE-91B6-733B90851DC8}"/>
          </ac:spMkLst>
        </pc:spChg>
        <pc:spChg chg="ord">
          <ac:chgData name="Anna Bolen -X (abolen - UNICON INC at Cisco)" userId="8fcf5b57-97b6-40ce-9683-275924855fa8" providerId="ADAL" clId="{2A935D94-8904-4194-9AFB-62546913F504}" dt="2022-12-12T21:31:03.657" v="30" actId="13244"/>
          <ac:spMkLst>
            <pc:docMk/>
            <pc:sldMk cId="0" sldId="260"/>
            <ac:spMk id="25" creationId="{00000000-0000-0000-0000-000000000000}"/>
          </ac:spMkLst>
        </pc:spChg>
        <pc:graphicFrameChg chg="modGraphic">
          <ac:chgData name="Anna Bolen -X (abolen - UNICON INC at Cisco)" userId="8fcf5b57-97b6-40ce-9683-275924855fa8" providerId="ADAL" clId="{2A935D94-8904-4194-9AFB-62546913F504}" dt="2022-12-12T21:31:54.182" v="82" actId="20577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 mod modShow">
        <pc:chgData name="Anna Bolen -X (abolen - UNICON INC at Cisco)" userId="8fcf5b57-97b6-40ce-9683-275924855fa8" providerId="ADAL" clId="{2A935D94-8904-4194-9AFB-62546913F504}" dt="2022-12-12T21:35:07.911" v="126" actId="729"/>
        <pc:sldMkLst>
          <pc:docMk/>
          <pc:sldMk cId="0" sldId="261"/>
        </pc:sldMkLst>
        <pc:spChg chg="mod">
          <ac:chgData name="Anna Bolen -X (abolen - UNICON INC at Cisco)" userId="8fcf5b57-97b6-40ce-9683-275924855fa8" providerId="ADAL" clId="{2A935D94-8904-4194-9AFB-62546913F504}" dt="2022-12-12T21:32:24.943" v="83" actId="255"/>
          <ac:spMkLst>
            <pc:docMk/>
            <pc:sldMk cId="0" sldId="261"/>
            <ac:spMk id="3" creationId="{00000000-0000-0000-0000-000000000000}"/>
          </ac:spMkLst>
        </pc:spChg>
      </pc:sldChg>
      <pc:sldChg chg="delSp modSp mod">
        <pc:chgData name="Anna Bolen -X (abolen - UNICON INC at Cisco)" userId="8fcf5b57-97b6-40ce-9683-275924855fa8" providerId="ADAL" clId="{2A935D94-8904-4194-9AFB-62546913F504}" dt="2022-12-12T21:33:02.561" v="108" actId="1038"/>
        <pc:sldMkLst>
          <pc:docMk/>
          <pc:sldMk cId="0" sldId="264"/>
        </pc:sldMkLst>
        <pc:spChg chg="mod">
          <ac:chgData name="Anna Bolen -X (abolen - UNICON INC at Cisco)" userId="8fcf5b57-97b6-40ce-9683-275924855fa8" providerId="ADAL" clId="{2A935D94-8904-4194-9AFB-62546913F504}" dt="2022-12-12T21:33:02.561" v="108" actId="1038"/>
          <ac:spMkLst>
            <pc:docMk/>
            <pc:sldMk cId="0" sldId="264"/>
            <ac:spMk id="5" creationId="{00000000-0000-0000-0000-000000000000}"/>
          </ac:spMkLst>
        </pc:spChg>
        <pc:picChg chg="del">
          <ac:chgData name="Anna Bolen -X (abolen - UNICON INC at Cisco)" userId="8fcf5b57-97b6-40ce-9683-275924855fa8" providerId="ADAL" clId="{2A935D94-8904-4194-9AFB-62546913F504}" dt="2022-12-12T21:32:54.935" v="87" actId="478"/>
          <ac:picMkLst>
            <pc:docMk/>
            <pc:sldMk cId="0" sldId="264"/>
            <ac:picMk id="4" creationId="{6667C536-0102-6B3D-F842-535F4E34708A}"/>
          </ac:picMkLst>
        </pc:picChg>
      </pc:sldChg>
      <pc:sldChg chg="modSp mod">
        <pc:chgData name="Anna Bolen -X (abolen - UNICON INC at Cisco)" userId="8fcf5b57-97b6-40ce-9683-275924855fa8" providerId="ADAL" clId="{2A935D94-8904-4194-9AFB-62546913F504}" dt="2022-12-12T21:33:51.564" v="112" actId="14100"/>
        <pc:sldMkLst>
          <pc:docMk/>
          <pc:sldMk cId="0" sldId="268"/>
        </pc:sldMkLst>
        <pc:spChg chg="mod">
          <ac:chgData name="Anna Bolen -X (abolen - UNICON INC at Cisco)" userId="8fcf5b57-97b6-40ce-9683-275924855fa8" providerId="ADAL" clId="{2A935D94-8904-4194-9AFB-62546913F504}" dt="2022-12-12T21:33:51.564" v="112" actId="14100"/>
          <ac:spMkLst>
            <pc:docMk/>
            <pc:sldMk cId="0" sldId="268"/>
            <ac:spMk id="2" creationId="{00000000-0000-0000-0000-000000000000}"/>
          </ac:spMkLst>
        </pc:spChg>
      </pc:sldChg>
      <pc:sldChg chg="delSp modSp mod">
        <pc:chgData name="Anna Bolen -X (abolen - UNICON INC at Cisco)" userId="8fcf5b57-97b6-40ce-9683-275924855fa8" providerId="ADAL" clId="{2A935D94-8904-4194-9AFB-62546913F504}" dt="2022-12-12T21:33:57.034" v="114" actId="12"/>
        <pc:sldMkLst>
          <pc:docMk/>
          <pc:sldMk cId="0" sldId="269"/>
        </pc:sldMkLst>
        <pc:spChg chg="mod">
          <ac:chgData name="Anna Bolen -X (abolen - UNICON INC at Cisco)" userId="8fcf5b57-97b6-40ce-9683-275924855fa8" providerId="ADAL" clId="{2A935D94-8904-4194-9AFB-62546913F504}" dt="2022-12-12T21:33:57.034" v="114" actId="12"/>
          <ac:spMkLst>
            <pc:docMk/>
            <pc:sldMk cId="0" sldId="269"/>
            <ac:spMk id="5" creationId="{00000000-0000-0000-0000-000000000000}"/>
          </ac:spMkLst>
        </pc:spChg>
        <pc:picChg chg="del">
          <ac:chgData name="Anna Bolen -X (abolen - UNICON INC at Cisco)" userId="8fcf5b57-97b6-40ce-9683-275924855fa8" providerId="ADAL" clId="{2A935D94-8904-4194-9AFB-62546913F504}" dt="2022-12-12T21:33:54.042" v="113" actId="478"/>
          <ac:picMkLst>
            <pc:docMk/>
            <pc:sldMk cId="0" sldId="269"/>
            <ac:picMk id="4" creationId="{19701FF6-87DF-3614-CDD1-4352FDF2D849}"/>
          </ac:picMkLst>
        </pc:picChg>
      </pc:sldChg>
      <pc:sldChg chg="modSp mod">
        <pc:chgData name="Anna Bolen -X (abolen - UNICON INC at Cisco)" userId="8fcf5b57-97b6-40ce-9683-275924855fa8" providerId="ADAL" clId="{2A935D94-8904-4194-9AFB-62546913F504}" dt="2022-12-12T21:34:16.848" v="118" actId="1076"/>
        <pc:sldMkLst>
          <pc:docMk/>
          <pc:sldMk cId="0" sldId="270"/>
        </pc:sldMkLst>
        <pc:spChg chg="mod">
          <ac:chgData name="Anna Bolen -X (abolen - UNICON INC at Cisco)" userId="8fcf5b57-97b6-40ce-9683-275924855fa8" providerId="ADAL" clId="{2A935D94-8904-4194-9AFB-62546913F504}" dt="2022-12-12T21:34:16.848" v="118" actId="1076"/>
          <ac:spMkLst>
            <pc:docMk/>
            <pc:sldMk cId="0" sldId="270"/>
            <ac:spMk id="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2A935D94-8904-4194-9AFB-62546913F504}" dt="2022-12-12T21:34:22.585" v="119" actId="14100"/>
        <pc:sldMkLst>
          <pc:docMk/>
          <pc:sldMk cId="0" sldId="271"/>
        </pc:sldMkLst>
        <pc:spChg chg="mod">
          <ac:chgData name="Anna Bolen -X (abolen - UNICON INC at Cisco)" userId="8fcf5b57-97b6-40ce-9683-275924855fa8" providerId="ADAL" clId="{2A935D94-8904-4194-9AFB-62546913F504}" dt="2022-12-12T21:34:22.585" v="119" actId="14100"/>
          <ac:spMkLst>
            <pc:docMk/>
            <pc:sldMk cId="0" sldId="271"/>
            <ac:spMk id="2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2A935D94-8904-4194-9AFB-62546913F504}" dt="2022-12-12T21:34:33.355" v="120" actId="255"/>
        <pc:sldMkLst>
          <pc:docMk/>
          <pc:sldMk cId="0" sldId="272"/>
        </pc:sldMkLst>
        <pc:spChg chg="mod">
          <ac:chgData name="Anna Bolen -X (abolen - UNICON INC at Cisco)" userId="8fcf5b57-97b6-40ce-9683-275924855fa8" providerId="ADAL" clId="{2A935D94-8904-4194-9AFB-62546913F504}" dt="2022-12-12T21:34:33.355" v="120" actId="255"/>
          <ac:spMkLst>
            <pc:docMk/>
            <pc:sldMk cId="0" sldId="272"/>
            <ac:spMk id="5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2A935D94-8904-4194-9AFB-62546913F504}" dt="2022-12-12T21:35:07.911" v="126" actId="729"/>
        <pc:sldMkLst>
          <pc:docMk/>
          <pc:sldMk cId="2226954716" sldId="1072"/>
        </pc:sldMkLst>
        <pc:spChg chg="ord">
          <ac:chgData name="Anna Bolen -X (abolen - UNICON INC at Cisco)" userId="8fcf5b57-97b6-40ce-9683-275924855fa8" providerId="ADAL" clId="{2A935D94-8904-4194-9AFB-62546913F504}" dt="2022-12-12T21:30:52.628" v="27" actId="13244"/>
          <ac:spMkLst>
            <pc:docMk/>
            <pc:sldMk cId="2226954716" sldId="1072"/>
            <ac:spMk id="25" creationId="{00000000-0000-0000-0000-000000000000}"/>
          </ac:spMkLst>
        </pc:spChg>
      </pc:sldChg>
      <pc:sldChg chg="delSp modSp mod">
        <pc:chgData name="Anna Bolen -X (abolen - UNICON INC at Cisco)" userId="8fcf5b57-97b6-40ce-9683-275924855fa8" providerId="ADAL" clId="{2A935D94-8904-4194-9AFB-62546913F504}" dt="2022-12-12T21:32:43.555" v="86" actId="13244"/>
        <pc:sldMkLst>
          <pc:docMk/>
          <pc:sldMk cId="1525672446" sldId="1075"/>
        </pc:sldMkLst>
        <pc:spChg chg="del">
          <ac:chgData name="Anna Bolen -X (abolen - UNICON INC at Cisco)" userId="8fcf5b57-97b6-40ce-9683-275924855fa8" providerId="ADAL" clId="{2A935D94-8904-4194-9AFB-62546913F504}" dt="2022-12-12T21:32:37.027" v="84" actId="478"/>
          <ac:spMkLst>
            <pc:docMk/>
            <pc:sldMk cId="1525672446" sldId="1075"/>
            <ac:spMk id="3" creationId="{00000000-0000-0000-0000-000000000000}"/>
          </ac:spMkLst>
        </pc:spChg>
        <pc:spChg chg="ord">
          <ac:chgData name="Anna Bolen -X (abolen - UNICON INC at Cisco)" userId="8fcf5b57-97b6-40ce-9683-275924855fa8" providerId="ADAL" clId="{2A935D94-8904-4194-9AFB-62546913F504}" dt="2022-12-12T21:32:43.555" v="86" actId="13244"/>
          <ac:spMkLst>
            <pc:docMk/>
            <pc:sldMk cId="1525672446" sldId="1075"/>
            <ac:spMk id="5" creationId="{7188AF34-F17D-65FE-91B6-733B90851DC8}"/>
          </ac:spMkLst>
        </pc:spChg>
        <pc:spChg chg="ord">
          <ac:chgData name="Anna Bolen -X (abolen - UNICON INC at Cisco)" userId="8fcf5b57-97b6-40ce-9683-275924855fa8" providerId="ADAL" clId="{2A935D94-8904-4194-9AFB-62546913F504}" dt="2022-12-12T21:32:42.163" v="85" actId="13244"/>
          <ac:spMkLst>
            <pc:docMk/>
            <pc:sldMk cId="1525672446" sldId="1075"/>
            <ac:spMk id="2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2A935D94-8904-4194-9AFB-62546913F504}" dt="2022-12-12T21:33:17.098" v="109" actId="13244"/>
        <pc:sldMkLst>
          <pc:docMk/>
          <pc:sldMk cId="4194712417" sldId="1076"/>
        </pc:sldMkLst>
        <pc:picChg chg="ord">
          <ac:chgData name="Anna Bolen -X (abolen - UNICON INC at Cisco)" userId="8fcf5b57-97b6-40ce-9683-275924855fa8" providerId="ADAL" clId="{2A935D94-8904-4194-9AFB-62546913F504}" dt="2022-12-12T21:33:17.098" v="109" actId="13244"/>
          <ac:picMkLst>
            <pc:docMk/>
            <pc:sldMk cId="4194712417" sldId="1076"/>
            <ac:picMk id="4" creationId="{A59725A4-5B3A-D8CD-FAC3-5DF5FF67FC26}"/>
          </ac:picMkLst>
        </pc:picChg>
      </pc:sldChg>
      <pc:sldChg chg="modSp mod">
        <pc:chgData name="Anna Bolen -X (abolen - UNICON INC at Cisco)" userId="8fcf5b57-97b6-40ce-9683-275924855fa8" providerId="ADAL" clId="{2A935D94-8904-4194-9AFB-62546913F504}" dt="2022-12-12T21:33:43.340" v="110" actId="13244"/>
        <pc:sldMkLst>
          <pc:docMk/>
          <pc:sldMk cId="1364439274" sldId="1079"/>
        </pc:sldMkLst>
        <pc:picChg chg="ord">
          <ac:chgData name="Anna Bolen -X (abolen - UNICON INC at Cisco)" userId="8fcf5b57-97b6-40ce-9683-275924855fa8" providerId="ADAL" clId="{2A935D94-8904-4194-9AFB-62546913F504}" dt="2022-12-12T21:33:43.340" v="110" actId="13244"/>
          <ac:picMkLst>
            <pc:docMk/>
            <pc:sldMk cId="1364439274" sldId="1079"/>
            <ac:picMk id="4" creationId="{5748E8EF-2DBF-61B7-F2E4-15336F1ECEA8}"/>
          </ac:picMkLst>
        </pc:picChg>
      </pc:sldChg>
      <pc:sldChg chg="modSp mod">
        <pc:chgData name="Anna Bolen -X (abolen - UNICON INC at Cisco)" userId="8fcf5b57-97b6-40ce-9683-275924855fa8" providerId="ADAL" clId="{2A935D94-8904-4194-9AFB-62546913F504}" dt="2022-12-12T21:34:52.588" v="125" actId="255"/>
        <pc:sldMkLst>
          <pc:docMk/>
          <pc:sldMk cId="793487342" sldId="1081"/>
        </pc:sldMkLst>
        <pc:spChg chg="mod">
          <ac:chgData name="Anna Bolen -X (abolen - UNICON INC at Cisco)" userId="8fcf5b57-97b6-40ce-9683-275924855fa8" providerId="ADAL" clId="{2A935D94-8904-4194-9AFB-62546913F504}" dt="2022-12-12T21:34:52.588" v="125" actId="255"/>
          <ac:spMkLst>
            <pc:docMk/>
            <pc:sldMk cId="793487342" sldId="1081"/>
            <ac:spMk id="563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03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 </a:t>
            </a:r>
            <a:r>
              <a:rPr lang="pt-BR" dirty="0"/>
              <a:t>
Module 12: Gateways para Outras Redes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12: Gateways para Outras Redes 
12.1: Limites de Rede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12: Gateways para Outras Redes 
12.1: Limites de Rede 
12.1.1: Vídeo - Gateways para Outras Redes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12: Gateways para Outras Redes 
12.1: Limites de Rede 
12.1.2: Roteadores como Gateways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12: Gateways para Outras Redes 
12.1: Limites de Rede 
12.1.2: Roteadores como Gateways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1174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12: Gateways para Outras Redes
12.1: Limites de Rede 
12.1.3: Roteadores como Limites Entre Redes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12: Gateways para Outras Redes
12.1: Limites de Rede 
12.1.3: Roteadores como Limites Entre Redes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106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12: Gateways para Outras Redes
12.1: Limites de Rede 
12.1.3: Roteadores como Limites Entre Redes (cont.)</a:t>
            </a:r>
          </a:p>
          <a:p>
            <a:pPr rtl="0"/>
            <a:r>
              <a:rPr lang="pt-BR" dirty="0"/>
              <a:t>12.1.4 Verifique a Sua Compreensão - Limites da Rede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15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12: Gateways para Outras Redes 
12.2: Tradução de Endereço de Rede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12: Gateways para Outras Redes
12.2: Tradução de Endereços de Rede 
12.2.1: Vídeo - Introdução ao NAT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12: Gateways para Outras Redes
12.2: Tradução de Endereços de Rede 
12.2.2: Packet Tracer - Examine NAT em um roteador sem fio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/>
              <a:t>12: Gateways para Outras Redes 
12.3: Resumo de Gateways para Outras Redes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12: Gateways para Outras Redes
12.3: Gateways para Outras Redes Resumo 
12.3.1: O Que Aprendi Neste Módulo?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>
                <a:solidFill>
                  <a:prstClr val="black"/>
                </a:solidFill>
              </a:rPr>
              <a:pPr/>
              <a:t>22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pt-BR" sz="1200" dirty="0">
                <a:latin typeface="Arial"/>
                <a:ea typeface="ＭＳ Ｐゴシック"/>
              </a:rPr>
              <a:t>Módulo 12: 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pt-BR" dirty="0">
                <a:latin typeface="Arial" charset="0"/>
              </a:rPr>
              <a:t>Novos Termos e Comandos</a:t>
            </a:r>
          </a:p>
        </p:txBody>
      </p:sp>
    </p:spTree>
    <p:extLst>
      <p:ext uri="{BB962C8B-B14F-4D97-AF65-F5344CB8AC3E}">
        <p14:creationId xmlns:p14="http://schemas.microsoft.com/office/powerpoint/2010/main" val="41560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10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 </a:t>
            </a:r>
            <a:r>
              <a:rPr lang="pt-BR" dirty="0"/>
              <a:t>
Module 12: Gateways para Outras Redes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8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e/ou suas afiliadas. Todos os direitos reservados.   Documento confidencial da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36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 dirty="0"/>
          </a:p>
        </p:txBody>
      </p:sp>
      <p:pic>
        <p:nvPicPr>
          <p:cNvPr id="4" name="Image 0" descr="C:/Users/ahungerf/git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_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257175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2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 dirty="0"/>
          </a:p>
        </p:txBody>
      </p:sp>
      <p:pic>
        <p:nvPicPr>
          <p:cNvPr id="4" name="Image 0" descr="C:/Users/ahungerf/git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_INTR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 dirty="0"/>
          </a:p>
        </p:txBody>
      </p:sp>
      <p:sp>
        <p:nvSpPr>
          <p:cNvPr id="3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4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">
    <p:bg>
      <p:bgPr>
        <a:solidFill>
          <a:srgbClr val="00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600" dirty="0"/>
          </a:p>
        </p:txBody>
      </p:sp>
      <p:sp>
        <p:nvSpPr>
          <p:cNvPr id="3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4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rcRect t="-16667" b="-16667"/>
          <a:stretch/>
        </p:blipFill>
        <p:spPr>
          <a:xfrm>
            <a:off x="457200" y="4629150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U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22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 dirty="0"/>
          </a:p>
        </p:txBody>
      </p:sp>
      <p:sp>
        <p:nvSpPr>
          <p:cNvPr id="4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5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e/ou suas afiliadas. Todos os direitos reservados.   Documento confidencial da Cisco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12: Gateways para Outras Redes</a:t>
            </a:r>
          </a:p>
        </p:txBody>
      </p:sp>
      <p:sp>
        <p:nvSpPr>
          <p:cNvPr id="3" name="Text 1"/>
          <p:cNvSpPr/>
          <p:nvPr/>
        </p:nvSpPr>
        <p:spPr>
          <a:xfrm>
            <a:off x="457200" y="3343275"/>
            <a:ext cx="3657600" cy="428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0"/>
            <a:r>
              <a:rPr lang="pt-BR" sz="2000" dirty="0">
                <a:solidFill>
                  <a:srgbClr val="CEE8C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Material do Instrutor</a:t>
            </a:r>
          </a:p>
        </p:txBody>
      </p:sp>
      <p:sp>
        <p:nvSpPr>
          <p:cNvPr id="4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12.1 Limites de Rede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10</a:t>
            </a:fld>
            <a:endParaRPr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Limites de Rede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Vídeo - Gateways para Outras Redes</a:t>
            </a:r>
          </a:p>
        </p:txBody>
      </p:sp>
      <p:sp>
        <p:nvSpPr>
          <p:cNvPr id="5" name="Text 2"/>
          <p:cNvSpPr/>
          <p:nvPr/>
        </p:nvSpPr>
        <p:spPr>
          <a:xfrm>
            <a:off x="437322" y="914400"/>
            <a:ext cx="8229600" cy="35044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Este vídeo faz uma apresentação sobre gateways padrão.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11</a:t>
            </a:fld>
            <a:endParaRPr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Limites de Rede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75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Roteadores como Gateways</a:t>
            </a:r>
          </a:p>
        </p:txBody>
      </p:sp>
      <p:sp>
        <p:nvSpPr>
          <p:cNvPr id="5" name="Text 2"/>
          <p:cNvSpPr/>
          <p:nvPr/>
        </p:nvSpPr>
        <p:spPr>
          <a:xfrm>
            <a:off x="414734" y="883818"/>
            <a:ext cx="8313919" cy="306638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roteador fornece um gateway pelo qual os hosts de uma rede podem se comunicar com hosts de diferentes redes.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Cada interface em um roteador está conectada a uma rede separada.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endereço IPv4 atribuído à interface identifica a rede local que está diretamente conectada a ele.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Todo host de uma rede deve usar o roteador como um gateway para outras redes.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Cada host deve conhecer o endereço IPv4 da interface do roteador (endereço do gateway padrão) conectado à rede em que o host está conectado.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Ele pode ser configurado estaticamente no host ou recebido dinamicamente por DHCP.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Quando um roteador sem fio está configurado para ser um servidor DHCP da rede local, ele envia automaticamente o endereço IPv4 correto da interface para os hosts como o endereço de gateway padrão.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Todos os hosts na rede podem usar o endereço IPv4 para encaminhar mensagens aos hosts localizados no ISP e obter acesso a hosts na Internet. 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12</a:t>
            </a:fld>
            <a:endParaRPr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Limites de Rede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681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Roteadores como Gateways (cont.)</a:t>
            </a:r>
          </a:p>
        </p:txBody>
      </p:sp>
      <p:sp>
        <p:nvSpPr>
          <p:cNvPr id="5" name="Text 2"/>
          <p:cNvSpPr/>
          <p:nvPr/>
        </p:nvSpPr>
        <p:spPr>
          <a:xfrm>
            <a:off x="92899" y="840401"/>
            <a:ext cx="4789997" cy="380101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roteadores sem fio geralmente são definidos para serem servidores DHCP por padrão.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endereço IPv4 dessa interface do roteador local passa a ser o endereço de gateway padrão para a configuração do host.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gateway padrão é fornecido estaticamente ou por DHCP.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Quando um roteador sem fio está configurado como servidor DHCP, ele fornece seu próprio endereço IPv4 interno como gateway padrão aos clientes DHCP.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Também fornece a eles seu endereço IPv4 e sua máscara de sub-rede, como mostrado na figura.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A59725A4-5B3A-D8CD-FAC3-5DF5FF67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835" y="1127495"/>
            <a:ext cx="4169661" cy="2786138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13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419471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Limites de Rede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Roteadores como Limites Entre Redes </a:t>
            </a:r>
          </a:p>
        </p:txBody>
      </p:sp>
      <p:sp>
        <p:nvSpPr>
          <p:cNvPr id="5" name="Text 2"/>
          <p:cNvSpPr/>
          <p:nvPr/>
        </p:nvSpPr>
        <p:spPr>
          <a:xfrm>
            <a:off x="375499" y="814849"/>
            <a:ext cx="8393001" cy="414577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roteador sem fio atua como servidor DHCP para todos os hosts locais conectados a ele, por cabo de Ethernet ou sem fio.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 localização em uma rede interna ou interna refere-se a esses hosts locais.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 maioria dos servidores DHCP são configurados para atribuir endereços privados aos hosts na rede interna, em vez de endereços públicos roteáveis da Internet.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Isso garante que, por padrão, a rede interna não possa ser acessada diretamente da Internet.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endereço IPv4 padrão configurado na interface do roteador local sem fio geralmente é o primeiro endereço de host naquela rede.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hosts internos devem receber endereços dentro da mesma rede do roteador sem fio, sejam eles configurados estaticamente ou através do DHCP.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roteador sem fio fornece endereços neste intervalo quando configurado como um servidor DHCP.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14</a:t>
            </a:fld>
            <a:endParaRPr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Limites de Rede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1838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Roteadores como Limites Entre Redes </a:t>
            </a:r>
            <a:r>
              <a:rPr lang="pt-BR">
                <a:latin typeface="Arial"/>
                <a:cs typeface="Arial"/>
              </a:rPr>
              <a:t>(Cont.)</a:t>
            </a:r>
          </a:p>
        </p:txBody>
      </p:sp>
      <p:sp>
        <p:nvSpPr>
          <p:cNvPr id="5" name="Text 2"/>
          <p:cNvSpPr/>
          <p:nvPr/>
        </p:nvSpPr>
        <p:spPr>
          <a:xfrm>
            <a:off x="458391" y="922708"/>
            <a:ext cx="8229600" cy="356378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Ele também fornece informações de máscara de sub-rede e seu próprio endereço IPv4 da interface como gateway padrão, como mostrado na figura.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Muitos ISPs usam o servidor DHCP para fornecer endereços IPv4 do lado de Internet do roteador sem fio localizado nas instalações de clientes.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 rede externa refere-se à rede atribuída ao lado da internet do roteador sem fio.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Quando um roteador sem fio está conectado a um ISP, ele atua como um cliente DHCP para receber o endereço IPv4 correto de rede externa para a interface de Internet.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ISPs normalmente fornecem um endereço roteável pela Internet, o que permite que os hosts conectados ao roteador sem fio tenham acesso à Internet.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roteador sem fio é o limite entre a rede interna local e a internet externa.</a:t>
            </a:r>
          </a:p>
          <a:p>
            <a:pPr marL="285750" indent="-285750">
              <a:buFont typeface="Arial,Sans-Serif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15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351754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Limites de Rede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3994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Roteadores como Limites Entre Redes </a:t>
            </a:r>
            <a:r>
              <a:rPr lang="pt-BR">
                <a:latin typeface="Arial"/>
                <a:cs typeface="Arial"/>
              </a:rPr>
              <a:t>(Cont.)</a:t>
            </a:r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48E8EF-2DBF-61B7-F2E4-15336F1ECE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54" t="29840" r="14945" b="16874"/>
          <a:stretch/>
        </p:blipFill>
        <p:spPr>
          <a:xfrm>
            <a:off x="773867" y="1003873"/>
            <a:ext cx="7596892" cy="3428124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16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36443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779601"/>
            <a:ext cx="8092440" cy="1584297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12.2 </a:t>
            </a:r>
            <a:r>
              <a:rPr lang="pt-BR" dirty="0"/>
              <a:t>Tradução de Endereço de Rede</a:t>
            </a:r>
            <a:endParaRPr lang="pt-BR" sz="4600" dirty="0">
              <a:solidFill>
                <a:srgbClr val="B1E8FA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17</a:t>
            </a:fld>
            <a:endParaRPr b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dirty="0"/>
              <a:t>Tradução de Endereços de Rede</a:t>
            </a:r>
            <a:endParaRPr lang="pt-BR" sz="1600" dirty="0">
              <a:solidFill>
                <a:srgbClr val="024C69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536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Vídeo - Introdução ao NAT</a:t>
            </a:r>
          </a:p>
        </p:txBody>
      </p:sp>
      <p:sp>
        <p:nvSpPr>
          <p:cNvPr id="5" name="Text 2"/>
          <p:cNvSpPr/>
          <p:nvPr/>
        </p:nvSpPr>
        <p:spPr>
          <a:xfrm>
            <a:off x="458391" y="914400"/>
            <a:ext cx="8229600" cy="65237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Este vídeo faz uma apresentação sobre redes IP privadas e a necessidade de tradução de endereços de rede quando se passa de uma rede endereçada privada para uma rede endereçada publicamente.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18</a:t>
            </a:fld>
            <a:endParaRPr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dirty="0"/>
              <a:t>Tradução de Endereços de Rede</a:t>
            </a:r>
            <a:endParaRPr lang="pt-BR" sz="1600" dirty="0">
              <a:solidFill>
                <a:srgbClr val="024C69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399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Packet Tracer – Examinando o NAT em um Roteador Sem Fio</a:t>
            </a:r>
          </a:p>
        </p:txBody>
      </p:sp>
      <p:sp>
        <p:nvSpPr>
          <p:cNvPr id="5" name="Text 2"/>
          <p:cNvSpPr/>
          <p:nvPr/>
        </p:nvSpPr>
        <p:spPr>
          <a:xfrm>
            <a:off x="386078" y="939668"/>
            <a:ext cx="8229600" cy="132716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Nesta atividade, você completará os seguintes objetivos: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Examinar a configuração da NAT em um roteador sem fio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Configurar 4 PCs para que se conectem a um roteador sem fio com DHCP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Examinar o tráfego que cruza a rede usando NAT</a:t>
            </a: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19</a:t>
            </a:fld>
            <a:endParaRPr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Materiais do Instrutor - Guia de Planejamento do Módulo 12</a:t>
            </a:r>
          </a:p>
        </p:txBody>
      </p:sp>
      <p:sp>
        <p:nvSpPr>
          <p:cNvPr id="3" name="Text 1"/>
          <p:cNvSpPr/>
          <p:nvPr/>
        </p:nvSpPr>
        <p:spPr>
          <a:xfrm>
            <a:off x="9624" y="476450"/>
            <a:ext cx="8605457" cy="330665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Esta apresentação de PowerPoint é dividida em duas partes:</a:t>
            </a:r>
          </a:p>
          <a:p>
            <a:pPr marL="169545" marR="0" lvl="0" indent="-169545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Guia de planejamento do Instrutor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Informações para ajudá-lo a se familiarizar com o módulo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Material didático</a:t>
            </a:r>
          </a:p>
          <a:p>
            <a:pPr marL="169545" marR="0" lvl="0" indent="-169545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Apresentação para aulas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Slides opcionais que você pode usar em sala de aula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Começa no slide # 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8</a:t>
            </a: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</a:p>
          <a:p>
            <a:pPr marL="142875" marR="0" lvl="1" indent="0" algn="ctr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42875" marR="0" lvl="1" indent="0" algn="ctr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None/>
              <a:tabLst/>
              <a:defRPr/>
            </a:pPr>
            <a:r>
              <a:rPr kumimoji="0" lang="pt-BR" sz="14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Observação</a:t>
            </a: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: Remova o Guia de planejamento desta apresentação antes de compartilhar com outra pessoa.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</a:t>
            </a:fld>
            <a:endParaRPr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691639"/>
            <a:ext cx="8229600" cy="1608151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12.3 Resumo: Gateways para Outras Redes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20</a:t>
            </a:fld>
            <a:endParaRPr b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Resumo: Gateways para Outras Redes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07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dirty="0"/>
              <a:t>O Que Aprendi Neste Módulo?</a:t>
            </a:r>
            <a:endParaRPr lang="pt-BR" sz="2200" dirty="0">
              <a:solidFill>
                <a:srgbClr val="024C69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7074" y="770319"/>
            <a:ext cx="8837470" cy="400589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Cada host deve conhecer o endereço IPv4 da interface do roteador conectada à rede em que o host está conectado para usá-lo como Gateways para outras redes.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Este endereço é conhecido como endereço do gateway padrão e pode ser configurado estaticamente no host ou recebido dinamicamente por meio do DHCP.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 roteador sem fio atua como um servidor DHCP para todos os hosts (localizados em uma rede interna) conectados a ele, seja por cabo Ethernet ou sem fio.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Quando um roteador sem fio está conectado a um ISP, ele atua como um cliente DHCP para receber o endereço IPv4 correto de rede externa para a interface de Internet.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Os ISPs normalmente fornecem um endereço roteável pela Internet, o que permite que os hosts conectados ao roteador sem fio tenham acesso à Internet.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 roteador sem fio é o limite entre a rede interna local e a internet externa.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Ele recebe um endereço público do ISP, o que lhe permite enviar e receber pacotes na internet e, por sua vez, fornece endereços privados para clientes da rede local.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 processo usado para converter endereços privados em endereços roteáveis pela Internet é chamado de NAT.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Um endereço IPv4 privado (local) com NAT é traduzido para um endereço público (global).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 processo é o inverso para pacotes que entram na rede.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Esses pacotes devem passar pelo gateway, onde o roteador sem fio substitui o endereço IPv4 privado do host de origem pelo seu próprio endereço IPv4 público.</a:t>
            </a:r>
          </a:p>
          <a:p>
            <a:pPr marL="285750" indent="-285750">
              <a:buFont typeface="Arial"/>
              <a:buChar char="•"/>
            </a:pPr>
            <a:endParaRPr lang="en-US" sz="1300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13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 sz="13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300" dirty="0"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sz="13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21</a:t>
            </a:fld>
            <a:endParaRPr b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7540"/>
            <a:ext cx="9144000" cy="757551"/>
          </a:xfrm>
        </p:spPr>
        <p:txBody>
          <a:bodyPr/>
          <a:lstStyle/>
          <a:p>
            <a:pPr rtl="0" eaLnBrk="1" hangingPunct="1"/>
            <a:r>
              <a:rPr lang="pt-BR" sz="1600" dirty="0">
                <a:latin typeface="Arial"/>
                <a:ea typeface="ＭＳ Ｐゴシック"/>
              </a:rPr>
              <a:t>Módulo 12: </a:t>
            </a:r>
            <a:br>
              <a:rPr lang="en-US" dirty="0">
                <a:latin typeface="Arial" charset="0"/>
              </a:rPr>
            </a:br>
            <a:r>
              <a:rPr lang="pt-BR" sz="2200" dirty="0">
                <a:latin typeface="Arial"/>
                <a:ea typeface="ＭＳ Ｐゴシック"/>
              </a:rPr>
              <a:t>Novos Termos e Comandos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058267-8066-7A66-1710-471003739A0F}"/>
              </a:ext>
            </a:extLst>
          </p:cNvPr>
          <p:cNvSpPr txBox="1"/>
          <p:nvPr/>
        </p:nvSpPr>
        <p:spPr>
          <a:xfrm>
            <a:off x="356398" y="917884"/>
            <a:ext cx="3905250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spcBef>
                <a:spcPts val="200"/>
              </a:spcBef>
              <a:spcAft>
                <a:spcPts val="200"/>
              </a:spcAft>
              <a:buFont typeface="Arial,Sans-Serif"/>
              <a:buChar char="•"/>
            </a:pPr>
            <a:r>
              <a:rPr lang="pt-BR" sz="1400" dirty="0">
                <a:solidFill>
                  <a:schemeClr val="tx1">
                    <a:lumMod val="50000"/>
                  </a:schemeClr>
                </a:solidFill>
                <a:cs typeface="Arial"/>
              </a:rPr>
              <a:t>Endereço de gateway padrão</a:t>
            </a:r>
          </a:p>
          <a:p>
            <a:pPr marL="285750" indent="-285750" rtl="0">
              <a:spcBef>
                <a:spcPts val="200"/>
              </a:spcBef>
              <a:spcAft>
                <a:spcPts val="200"/>
              </a:spcAft>
              <a:buFont typeface="Arial,Sans-Serif"/>
              <a:buChar char="•"/>
            </a:pPr>
            <a:r>
              <a:rPr lang="pt-BR" sz="1400" dirty="0">
                <a:solidFill>
                  <a:schemeClr val="tx1">
                    <a:lumMod val="50000"/>
                  </a:schemeClr>
                </a:solidFill>
                <a:cs typeface="Arial"/>
              </a:rPr>
              <a:t>Limites da Rede</a:t>
            </a:r>
          </a:p>
          <a:p>
            <a:pPr marL="285750" indent="-285750" rtl="0">
              <a:spcBef>
                <a:spcPts val="200"/>
              </a:spcBef>
              <a:spcAft>
                <a:spcPts val="200"/>
              </a:spcAft>
              <a:buFont typeface="Arial,Sans-Serif"/>
              <a:buChar char="•"/>
            </a:pPr>
            <a:r>
              <a:rPr lang="pt-BR" sz="1400" dirty="0">
                <a:solidFill>
                  <a:srgbClr val="2C2C2E"/>
                </a:solidFill>
                <a:cs typeface="Arial"/>
              </a:rPr>
              <a:t>Tradução de Endereço de Rede (NAT)</a:t>
            </a:r>
          </a:p>
          <a:p>
            <a:pPr marL="285750" indent="-285750" rtl="0">
              <a:spcBef>
                <a:spcPts val="200"/>
              </a:spcBef>
              <a:spcAft>
                <a:spcPts val="200"/>
              </a:spcAft>
              <a:buFont typeface="Arial,Sans-Serif"/>
              <a:buChar char="•"/>
            </a:pPr>
            <a:r>
              <a:rPr lang="pt-BR" sz="1400" dirty="0">
                <a:solidFill>
                  <a:srgbClr val="2C2C2E"/>
                </a:solidFill>
                <a:cs typeface="Arial"/>
              </a:rPr>
              <a:t>Privado (local)</a:t>
            </a:r>
          </a:p>
          <a:p>
            <a:pPr marL="285750" indent="-285750" rtl="0">
              <a:spcBef>
                <a:spcPts val="200"/>
              </a:spcBef>
              <a:spcAft>
                <a:spcPts val="200"/>
              </a:spcAft>
              <a:buFont typeface="Arial,Sans-Serif"/>
              <a:buChar char="•"/>
            </a:pPr>
            <a:r>
              <a:rPr lang="pt-BR" sz="1400" dirty="0">
                <a:solidFill>
                  <a:srgbClr val="2C2C2E"/>
                </a:solidFill>
                <a:cs typeface="Arial"/>
              </a:rPr>
              <a:t>Público (global)</a:t>
            </a:r>
          </a:p>
          <a:p>
            <a:pPr marL="285750" indent="-285750" rtl="0">
              <a:spcBef>
                <a:spcPts val="200"/>
              </a:spcBef>
              <a:spcAft>
                <a:spcPts val="200"/>
              </a:spcAft>
              <a:buFont typeface="Arial,Sans-Serif"/>
              <a:buChar char="•"/>
            </a:pPr>
            <a:r>
              <a:rPr lang="pt-BR" sz="1400" dirty="0">
                <a:solidFill>
                  <a:srgbClr val="2C2C2E"/>
                </a:solidFill>
                <a:cs typeface="Arial"/>
              </a:rPr>
              <a:t>ISP</a:t>
            </a:r>
          </a:p>
          <a:p>
            <a:pPr marL="285750" indent="-285750" rtl="0">
              <a:spcBef>
                <a:spcPts val="200"/>
              </a:spcBef>
              <a:spcAft>
                <a:spcPts val="200"/>
              </a:spcAft>
              <a:buFont typeface="Arial,Sans-Serif"/>
              <a:buChar char="•"/>
            </a:pPr>
            <a:r>
              <a:rPr lang="pt-BR" sz="1400" dirty="0">
                <a:solidFill>
                  <a:srgbClr val="2C2C2E"/>
                </a:solidFill>
                <a:cs typeface="Arial"/>
              </a:rPr>
              <a:t>DHCP</a:t>
            </a:r>
          </a:p>
        </p:txBody>
      </p:sp>
    </p:spTree>
    <p:extLst>
      <p:ext uri="{BB962C8B-B14F-4D97-AF65-F5344CB8AC3E}">
        <p14:creationId xmlns:p14="http://schemas.microsoft.com/office/powerpoint/2010/main" val="79348734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Esperar Neste Módulo</a:t>
            </a:r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8859186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Para facilitar o aprendizado, os seguintes recursos da interface do usuário podem ser incluídos neste módulo:</a:t>
            </a: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A739AB-83E7-3356-BA00-BC3B68876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27394"/>
              </p:ext>
            </p:extLst>
          </p:nvPr>
        </p:nvGraphicFramePr>
        <p:xfrm>
          <a:off x="177723" y="913952"/>
          <a:ext cx="8788553" cy="360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864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504689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personagem virtual, representando um especialista no assunto, acrescenta informações contextuais adicionais às habilidades que os alunos aprenderam e os ajuda a ligar os pontos, fazendo perguntas de reflexão aberta.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02380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Animações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Expor os alunos a novas competências e conceitos.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Vídeos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Exponha os alunos a novas habilidades e conceitos.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Verifique seu entendimento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Interativas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variedade de formatos para ajudar os alunos a avaliar a compreensão do conteúdo.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Verificador de Sintaxe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Pequenas simulações que expõem os alunos à linha de comando da Cisco para praticar habilidades de configuração.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do 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de simulação e modelagem projetadas para explorar, adquirir, reforçar e expandir habilidades.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</a:t>
            </a:fld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Esperar Neste Módulo (Cont.)</a:t>
            </a:r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8892988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Para facilitar o aprendizado, os seguintes recursos da interface do usuário podem ser incluídos neste módulo:</a:t>
            </a: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BDC3A2-25BF-088E-7180-9A2D59018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007327"/>
              </p:ext>
            </p:extLst>
          </p:nvPr>
        </p:nvGraphicFramePr>
        <p:xfrm>
          <a:off x="375270" y="1139190"/>
          <a:ext cx="831153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366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205164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Laboratórios Práticos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Laboratórios projetados para trabalhar com equipamentos físicos.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Autoavaliações que integram conceitos e habilidades aprendidas ao longo da série de tópicos apresentados no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Resumo do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Recapitula brevemente o conteúdo do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4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22695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-1"/>
            <a:ext cx="9144000" cy="3753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Verifique seu Entendimento</a:t>
            </a:r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31E8D1AB-6919-3FF9-F586-59A9DEAF6AD3}"/>
              </a:ext>
            </a:extLst>
          </p:cNvPr>
          <p:cNvSpPr txBox="1">
            <a:spLocks noChangeArrowheads="1"/>
          </p:cNvSpPr>
          <p:nvPr/>
        </p:nvSpPr>
        <p:spPr>
          <a:xfrm>
            <a:off x="145357" y="965201"/>
            <a:ext cx="8878570" cy="36437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As atividades "Verifique sua compreensão" são projetadas para permitir que os alunos determinem rapidamente se entendem o conteúdo e podem prosseguir ou se precisam revisar. </a:t>
            </a:r>
          </a:p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Verifique se suas atividades de compreensão </a:t>
            </a:r>
            <a:r>
              <a:rPr lang="pt-BR" sz="1500" b="1" i="1"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afetam as notas do aluno.</a:t>
            </a:r>
          </a:p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Não há slides separados para essas atividades no PPT. Elas estão listadas na área de anotações do slide que aparece antes dessas atividades.</a:t>
            </a:r>
          </a:p>
          <a:p>
            <a:pPr marL="0" indent="0">
              <a:spcBef>
                <a:spcPct val="30000"/>
              </a:spcBef>
              <a:buFont typeface="Arial" pitchFamily="34" charset="0"/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5</a:t>
            </a:fld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12: Atividades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136631" y="435393"/>
            <a:ext cx="8695135" cy="3484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Font typeface="Arial" pitchFamily="34" charset="0"/>
              <a:buNone/>
            </a:pPr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Quais atividades estão associadas a este módulo?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19706"/>
              </p:ext>
            </p:extLst>
          </p:nvPr>
        </p:nvGraphicFramePr>
        <p:xfrm>
          <a:off x="332072" y="774917"/>
          <a:ext cx="8479856" cy="28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85">
                  <a:extLst>
                    <a:ext uri="{9D8B030D-6E8A-4147-A177-3AD203B41FA5}">
                      <a16:colId xmlns:a16="http://schemas.microsoft.com/office/drawing/2014/main" val="314965042"/>
                    </a:ext>
                  </a:extLst>
                </a:gridCol>
                <a:gridCol w="1576099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4158113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  <a:gridCol w="1698859">
                  <a:extLst>
                    <a:ext uri="{9D8B030D-6E8A-4147-A177-3AD203B41FA5}">
                      <a16:colId xmlns:a16="http://schemas.microsoft.com/office/drawing/2014/main" val="2862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 da página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da Atividade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Opcional?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Vídeo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>
                          <a:latin typeface="Arial"/>
                        </a:rPr>
                        <a:t>Gateways para outras redes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39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12.1.4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Verifique seu entendimento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Verifique a sua compreensão - Limites da rede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83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12.2.1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Vídeo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Vídeo - Introdução ao NAT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3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12.2.2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Packet Tracer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Packet Tracer – Examinando o NAT em um roteador sem fio (wireless router)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99656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12.3.2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Avatar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Webster - Perguntas de Reflexão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63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12.3.3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Questionário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Quiz sobre Gateways para Outras Redes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910163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6</a:t>
            </a:fld>
            <a:endParaRPr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12: Práticas Recomendadas</a:t>
            </a:r>
          </a:p>
        </p:txBody>
      </p:sp>
      <p:sp>
        <p:nvSpPr>
          <p:cNvPr id="3" name="Text 1"/>
          <p:cNvSpPr/>
          <p:nvPr/>
        </p:nvSpPr>
        <p:spPr>
          <a:xfrm>
            <a:off x="73152" y="484632"/>
            <a:ext cx="9015984" cy="406908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Antes de ensinar o Módulo 12, o instrutor deve:</a:t>
            </a:r>
          </a:p>
          <a:p>
            <a:pPr marL="169545" marR="0" lvl="0" indent="-169545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Revise as atividades e avaliações para este módulo.</a:t>
            </a:r>
          </a:p>
          <a:p>
            <a:pPr marL="169545" marR="0" lvl="0" indent="-169545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Tente incluir o máximo de perguntas possível para manter os alunos envolvidos durante a apresentação em sala de aula.</a:t>
            </a:r>
          </a:p>
          <a:p>
            <a:pPr marL="0" marR="0" lvl="0" indent="0" algn="l" defTabSz="684213" rtl="0" eaLnBrk="1" fontAlgn="base" latinLnBrk="0" hangingPunct="1">
              <a:lnSpc>
                <a:spcPct val="200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Tópico </a:t>
            </a: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12.1</a:t>
            </a:r>
          </a:p>
          <a:p>
            <a:pPr marL="358775" lvl="1" indent="-215900" defTabSz="684213" rtl="0" fontAlgn="base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Peça à turma 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para assistir ao Vídeo 12.1.1 para aprender sobre os gateways padrão.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Explique como os gateways padrão funcionam e ilustre com algumas configurações de rede reais.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Explique em detalhes como funciona um servidor DHCP quando configurado em um roteador sem fio.</a:t>
            </a:r>
          </a:p>
          <a:p>
            <a:pPr defTabSz="684213" rtl="0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Tópico 12.2</a:t>
            </a:r>
          </a:p>
          <a:p>
            <a:pPr marL="285750" indent="-285750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Peça à turma para assistir ao vídeo 12.2.1 para aprender sobre NAT.</a:t>
            </a:r>
          </a:p>
          <a:p>
            <a:pPr marL="285750" indent="-285750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Incentive os alunos a fazerem a atividade 12.2.2 Packet Tracer para consolidar o conhecimento obtido no vídeo anterior.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7</a:t>
            </a:fld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rtl="0">
              <a:buNone/>
            </a:pPr>
            <a:r>
              <a:rPr lang="pt-BR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12: Gateways para Outras Redes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Objetivos do Módulo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107424" y="572834"/>
            <a:ext cx="8695135" cy="58338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None/>
            </a:pPr>
            <a:r>
              <a:rPr lang="pt-BR" sz="1400" b="1" dirty="0">
                <a:latin typeface="Arial"/>
                <a:cs typeface="Arial"/>
              </a:rPr>
              <a:t> Título do módulo: </a:t>
            </a:r>
            <a:r>
              <a:rPr lang="pt-BR" sz="1400" dirty="0">
                <a:latin typeface="Arial"/>
                <a:cs typeface="Arial"/>
              </a:rPr>
              <a:t>Gateways paraoutras redes</a:t>
            </a:r>
          </a:p>
          <a:p>
            <a:pPr marL="0" indent="0" rtl="0">
              <a:spcBef>
                <a:spcPct val="30000"/>
              </a:spcBef>
              <a:buNone/>
            </a:pPr>
            <a:r>
              <a:rPr lang="pt-BR" sz="1400" b="1" dirty="0">
                <a:latin typeface="Arial"/>
                <a:cs typeface="Arial"/>
              </a:rPr>
              <a:t> Objetivo do módulo: </a:t>
            </a:r>
            <a:r>
              <a:rPr lang="pt-BR" sz="1400" dirty="0">
                <a:latin typeface="Arial"/>
                <a:cs typeface="Arial"/>
              </a:rPr>
              <a:t>Explicar como os roteadores conectam as redes.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106304"/>
              </p:ext>
            </p:extLst>
          </p:nvPr>
        </p:nvGraphicFramePr>
        <p:xfrm>
          <a:off x="332072" y="1295963"/>
          <a:ext cx="8354724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643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5811081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 do Tópico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 do Tópico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t-BR" sz="1400">
                          <a:latin typeface="Arial"/>
                          <a:cs typeface="Arial"/>
                        </a:rPr>
                        <a:t>Limites de rede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Descrever os limites da rede.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89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Network Address Translation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Explicar a função de Tradução de Endereço de Rede (NAT) em redes pequenas.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025351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9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52567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F9F34832A35489A19D5E200F54CC8" ma:contentTypeVersion="20" ma:contentTypeDescription="Create a new document." ma:contentTypeScope="" ma:versionID="0a5b24c302906d588561a662a9504c88">
  <xsd:schema xmlns:xsd="http://www.w3.org/2001/XMLSchema" xmlns:xs="http://www.w3.org/2001/XMLSchema" xmlns:p="http://schemas.microsoft.com/office/2006/metadata/properties" xmlns:ns2="6cf0ffbd-cd96-4ba4-bd4f-bd34e8409846" xmlns:ns3="ef7ae401-bd17-41a5-97cb-ef653218410e" targetNamespace="http://schemas.microsoft.com/office/2006/metadata/properties" ma:root="true" ma:fieldsID="5e5e6082b2934d0e7c15e0947cabc27a" ns2:_="" ns3:_="">
    <xsd:import namespace="6cf0ffbd-cd96-4ba4-bd4f-bd34e8409846"/>
    <xsd:import namespace="ef7ae401-bd17-41a5-97cb-ef6532184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Hyperlink" minOccurs="0"/>
                <xsd:element ref="ns2:MediaServiceObjectDetectorVersions" minOccurs="0"/>
                <xsd:element ref="ns2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f0ffbd-cd96-4ba4-bd4f-bd34e8409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10261dd-85c0-4e16-8580-30375acfae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Hyperlink" ma:index="23" nillable="true" ma:displayName="Hyperlink" ma:format="Hyperlink" ma:internalName="Hyper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Owner" ma:index="25" nillable="true" ma:displayName="Owner" ma:format="Dropdown" ma:list="UserInfo" ma:SharePointGroup="0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ae401-bd17-41a5-97cb-ef653218410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caefe5af-a435-4393-a14b-6f721e236a53}" ma:internalName="TaxCatchAll" ma:showField="CatchAllData" ma:web="ef7ae401-bd17-41a5-97cb-ef65321841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cf0ffbd-cd96-4ba4-bd4f-bd34e8409846">
      <Terms xmlns="http://schemas.microsoft.com/office/infopath/2007/PartnerControls"/>
    </lcf76f155ced4ddcb4097134ff3c332f>
    <TaxCatchAll xmlns="ef7ae401-bd17-41a5-97cb-ef653218410e" xsi:nil="true"/>
    <Hyperlink xmlns="6cf0ffbd-cd96-4ba4-bd4f-bd34e8409846">
      <Url xsi:nil="true"/>
      <Description xsi:nil="true"/>
    </Hyperlink>
    <SharedWithUsers xmlns="ef7ae401-bd17-41a5-97cb-ef653218410e">
      <UserInfo>
        <DisplayName/>
        <AccountId xsi:nil="true"/>
        <AccountType/>
      </UserInfo>
    </SharedWithUsers>
    <MediaLengthInSeconds xmlns="6cf0ffbd-cd96-4ba4-bd4f-bd34e8409846" xsi:nil="true"/>
    <Owner xmlns="6cf0ffbd-cd96-4ba4-bd4f-bd34e8409846">
      <UserInfo>
        <DisplayName/>
        <AccountId xsi:nil="true"/>
        <AccountType/>
      </UserInfo>
    </Owner>
  </documentManagement>
</p:properties>
</file>

<file path=customXml/itemProps1.xml><?xml version="1.0" encoding="utf-8"?>
<ds:datastoreItem xmlns:ds="http://schemas.openxmlformats.org/officeDocument/2006/customXml" ds:itemID="{134FCB78-1D39-4D29-94E1-7464D0EC87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AE53D-3FC9-4B72-A749-0A95A2863617}"/>
</file>

<file path=customXml/itemProps3.xml><?xml version="1.0" encoding="utf-8"?>
<ds:datastoreItem xmlns:ds="http://schemas.openxmlformats.org/officeDocument/2006/customXml" ds:itemID="{41360DC0-3B3C-40DC-8180-4D7C73CE1ECF}">
  <ds:schemaRefs>
    <ds:schemaRef ds:uri="810553ce-449d-4340-bb0a-414d416a9b51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20a0b39e-fcd0-423b-9f17-9d26d967be51"/>
    <ds:schemaRef ds:uri="http://www.w3.org/XML/1998/namespace"/>
    <ds:schemaRef ds:uri="http://purl.org/dc/terms/"/>
    <ds:schemaRef ds:uri="6cf0ffbd-cd96-4ba4-bd4f-bd34e8409846"/>
    <ds:schemaRef ds:uri="ef7ae401-bd17-41a5-97cb-ef65321841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2019</Words>
  <Application>Microsoft Macintosh PowerPoint</Application>
  <PresentationFormat>On-screen Show (16:9)</PresentationFormat>
  <Paragraphs>251</Paragraphs>
  <Slides>22</Slides>
  <Notes>22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Arial,Sans-Serif</vt:lpstr>
      <vt:lpstr>Calibri</vt:lpstr>
      <vt:lpstr>CiscoSans ExtraLight</vt:lpstr>
      <vt:lpstr>Wingdings</vt:lpstr>
      <vt:lpstr>Office Theme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Módulo 12:  Novos Termos e Comandos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Jason Yip (jasyip)</cp:lastModifiedBy>
  <cp:revision>329</cp:revision>
  <dcterms:created xsi:type="dcterms:W3CDTF">2022-10-03T22:06:23Z</dcterms:created>
  <dcterms:modified xsi:type="dcterms:W3CDTF">2023-09-19T23:40:27Z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0x010100198F9F34832A35489A19D5E200F54CC8</vt:lpwstr>
  </property>
  <property fmtid="{D5CDD505-2E9C-101B-9397-08002B2CF9AE}" pid="3" name="MediaServiceImageTags">
    <vt:lpwstr/>
  </property>
  <property fmtid="{D5CDD505-2E9C-101B-9397-08002B2CF9AE}" pid="4" name="Order">
    <vt:r8>2106200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