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0" r:id="rId5"/>
  </p:sldMasterIdLst>
  <p:notesMasterIdLst>
    <p:notesMasterId r:id="rId32"/>
  </p:notesMasterIdLst>
  <p:sldIdLst>
    <p:sldId id="256" r:id="rId6"/>
    <p:sldId id="257" r:id="rId7"/>
    <p:sldId id="258" r:id="rId8"/>
    <p:sldId id="1072" r:id="rId9"/>
    <p:sldId id="259" r:id="rId10"/>
    <p:sldId id="260" r:id="rId11"/>
    <p:sldId id="261" r:id="rId12"/>
    <p:sldId id="262" r:id="rId13"/>
    <p:sldId id="1075" r:id="rId14"/>
    <p:sldId id="263" r:id="rId15"/>
    <p:sldId id="264" r:id="rId16"/>
    <p:sldId id="1076" r:id="rId17"/>
    <p:sldId id="265" r:id="rId18"/>
    <p:sldId id="1078" r:id="rId19"/>
    <p:sldId id="266" r:id="rId20"/>
    <p:sldId id="268" r:id="rId21"/>
    <p:sldId id="269" r:id="rId22"/>
    <p:sldId id="270" r:id="rId23"/>
    <p:sldId id="1086" r:id="rId24"/>
    <p:sldId id="271" r:id="rId25"/>
    <p:sldId id="272" r:id="rId26"/>
    <p:sldId id="273" r:id="rId27"/>
    <p:sldId id="275" r:id="rId28"/>
    <p:sldId id="276" r:id="rId29"/>
    <p:sldId id="1082" r:id="rId30"/>
    <p:sldId id="1085" r:id="rId3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9"/>
    <p:restoredTop sz="85581" autoAdjust="0"/>
  </p:normalViewPr>
  <p:slideViewPr>
    <p:cSldViewPr snapToGrid="0" snapToObjects="1">
      <p:cViewPr varScale="1">
        <p:scale>
          <a:sx n="72" d="100"/>
          <a:sy n="72" d="100"/>
        </p:scale>
        <p:origin x="11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Bolen -X (abolen - UNICON INC at Cisco)" userId="8fcf5b57-97b6-40ce-9683-275924855fa8" providerId="ADAL" clId="{2C8B23EC-1992-4C85-B9BF-980EDEA8C4E9}"/>
    <pc:docChg chg="custSel modSld">
      <pc:chgData name="Anna Bolen -X (abolen - UNICON INC at Cisco)" userId="8fcf5b57-97b6-40ce-9683-275924855fa8" providerId="ADAL" clId="{2C8B23EC-1992-4C85-B9BF-980EDEA8C4E9}" dt="2023-03-24T20:42:40.081" v="25" actId="20577"/>
      <pc:docMkLst>
        <pc:docMk/>
      </pc:docMkLst>
      <pc:sldChg chg="modSp mod modNotesTx">
        <pc:chgData name="Anna Bolen -X (abolen - UNICON INC at Cisco)" userId="8fcf5b57-97b6-40ce-9683-275924855fa8" providerId="ADAL" clId="{2C8B23EC-1992-4C85-B9BF-980EDEA8C4E9}" dt="2023-03-24T20:39:49.157" v="1" actId="313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2C8B23EC-1992-4C85-B9BF-980EDEA8C4E9}" dt="2023-03-24T20:39:48.541" v="0" actId="313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2C8B23EC-1992-4C85-B9BF-980EDEA8C4E9}" dt="2023-03-24T20:42:40.081" v="25" actId="20577"/>
        <pc:sldMkLst>
          <pc:docMk/>
          <pc:sldMk cId="0" sldId="260"/>
        </pc:sldMkLst>
        <pc:graphicFrameChg chg="modGraphic">
          <ac:chgData name="Anna Bolen -X (abolen - UNICON INC at Cisco)" userId="8fcf5b57-97b6-40ce-9683-275924855fa8" providerId="ADAL" clId="{2C8B23EC-1992-4C85-B9BF-980EDEA8C4E9}" dt="2023-03-24T20:42:40.081" v="25" actId="20577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 mod modNotesTx">
        <pc:chgData name="Anna Bolen -X (abolen - UNICON INC at Cisco)" userId="8fcf5b57-97b6-40ce-9683-275924855fa8" providerId="ADAL" clId="{2C8B23EC-1992-4C85-B9BF-980EDEA8C4E9}" dt="2023-03-24T20:39:50.514" v="3" actId="313"/>
        <pc:sldMkLst>
          <pc:docMk/>
          <pc:sldMk cId="0" sldId="262"/>
        </pc:sldMkLst>
        <pc:spChg chg="mod">
          <ac:chgData name="Anna Bolen -X (abolen - UNICON INC at Cisco)" userId="8fcf5b57-97b6-40ce-9683-275924855fa8" providerId="ADAL" clId="{2C8B23EC-1992-4C85-B9BF-980EDEA8C4E9}" dt="2023-03-24T20:39:49.868" v="2" actId="313"/>
          <ac:spMkLst>
            <pc:docMk/>
            <pc:sldMk cId="0" sldId="262"/>
            <ac:spMk id="3" creationId="{00000000-0000-0000-0000-000000000000}"/>
          </ac:spMkLst>
        </pc:spChg>
      </pc:sldChg>
      <pc:sldChg chg="modNotesTx">
        <pc:chgData name="Anna Bolen -X (abolen - UNICON INC at Cisco)" userId="8fcf5b57-97b6-40ce-9683-275924855fa8" providerId="ADAL" clId="{2C8B23EC-1992-4C85-B9BF-980EDEA8C4E9}" dt="2023-03-24T20:40:16.323" v="9" actId="20577"/>
        <pc:sldMkLst>
          <pc:docMk/>
          <pc:sldMk cId="0" sldId="268"/>
        </pc:sldMkLst>
      </pc:sldChg>
    </pc:docChg>
  </pc:docChgLst>
  <pc:docChgLst>
    <pc:chgData name="Anna Bolen -X (abolen - UNICON INC at Cisco)" userId="8fcf5b57-97b6-40ce-9683-275924855fa8" providerId="ADAL" clId="{63427B9D-BAE9-44B6-9A71-0B65CAD570F2}"/>
    <pc:docChg chg="addSld delSld modSld">
      <pc:chgData name="Anna Bolen -X (abolen - UNICON INC at Cisco)" userId="8fcf5b57-97b6-40ce-9683-275924855fa8" providerId="ADAL" clId="{63427B9D-BAE9-44B6-9A71-0B65CAD570F2}" dt="2022-10-26T15:26:37.905" v="8" actId="20577"/>
      <pc:docMkLst>
        <pc:docMk/>
      </pc:docMkLst>
      <pc:sldChg chg="modSp add del mod">
        <pc:chgData name="Anna Bolen -X (abolen - UNICON INC at Cisco)" userId="8fcf5b57-97b6-40ce-9683-275924855fa8" providerId="ADAL" clId="{63427B9D-BAE9-44B6-9A71-0B65CAD570F2}" dt="2022-10-26T15:26:13.198" v="3" actId="20577"/>
        <pc:sldMkLst>
          <pc:docMk/>
          <pc:sldMk cId="0" sldId="257"/>
        </pc:sldMkLst>
        <pc:spChg chg="mod">
          <ac:chgData name="Anna Bolen -X (abolen - UNICON INC at Cisco)" userId="8fcf5b57-97b6-40ce-9683-275924855fa8" providerId="ADAL" clId="{63427B9D-BAE9-44B6-9A71-0B65CAD570F2}" dt="2022-10-26T15:26:13.198" v="3" actId="20577"/>
          <ac:spMkLst>
            <pc:docMk/>
            <pc:sldMk cId="0" sldId="257"/>
            <ac:spMk id="2" creationId="{00000000-0000-0000-0000-000000000000}"/>
          </ac:spMkLst>
        </pc:spChg>
      </pc:sldChg>
      <pc:sldChg chg="add del">
        <pc:chgData name="Anna Bolen -X (abolen - UNICON INC at Cisco)" userId="8fcf5b57-97b6-40ce-9683-275924855fa8" providerId="ADAL" clId="{63427B9D-BAE9-44B6-9A71-0B65CAD570F2}" dt="2022-10-26T15:25:59.979" v="1"/>
        <pc:sldMkLst>
          <pc:docMk/>
          <pc:sldMk cId="0" sldId="258"/>
        </pc:sldMkLst>
      </pc:sldChg>
      <pc:sldChg chg="add del">
        <pc:chgData name="Anna Bolen -X (abolen - UNICON INC at Cisco)" userId="8fcf5b57-97b6-40ce-9683-275924855fa8" providerId="ADAL" clId="{63427B9D-BAE9-44B6-9A71-0B65CAD570F2}" dt="2022-10-26T15:25:59.979" v="1"/>
        <pc:sldMkLst>
          <pc:docMk/>
          <pc:sldMk cId="0" sldId="259"/>
        </pc:sldMkLst>
      </pc:sldChg>
      <pc:sldChg chg="modSp add del mod">
        <pc:chgData name="Anna Bolen -X (abolen - UNICON INC at Cisco)" userId="8fcf5b57-97b6-40ce-9683-275924855fa8" providerId="ADAL" clId="{63427B9D-BAE9-44B6-9A71-0B65CAD570F2}" dt="2022-10-26T15:26:21.004" v="4" actId="20577"/>
        <pc:sldMkLst>
          <pc:docMk/>
          <pc:sldMk cId="0" sldId="260"/>
        </pc:sldMkLst>
        <pc:spChg chg="mod">
          <ac:chgData name="Anna Bolen -X (abolen - UNICON INC at Cisco)" userId="8fcf5b57-97b6-40ce-9683-275924855fa8" providerId="ADAL" clId="{63427B9D-BAE9-44B6-9A71-0B65CAD570F2}" dt="2022-10-26T15:26:21.004" v="4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add del mod">
        <pc:chgData name="Anna Bolen -X (abolen - UNICON INC at Cisco)" userId="8fcf5b57-97b6-40ce-9683-275924855fa8" providerId="ADAL" clId="{63427B9D-BAE9-44B6-9A71-0B65CAD570F2}" dt="2022-10-26T15:26:37.905" v="8" actId="20577"/>
        <pc:sldMkLst>
          <pc:docMk/>
          <pc:sldMk cId="0" sldId="261"/>
        </pc:sldMkLst>
        <pc:spChg chg="mod">
          <ac:chgData name="Anna Bolen -X (abolen - UNICON INC at Cisco)" userId="8fcf5b57-97b6-40ce-9683-275924855fa8" providerId="ADAL" clId="{63427B9D-BAE9-44B6-9A71-0B65CAD570F2}" dt="2022-10-26T15:26:33.246" v="6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nna Bolen -X (abolen - UNICON INC at Cisco)" userId="8fcf5b57-97b6-40ce-9683-275924855fa8" providerId="ADAL" clId="{63427B9D-BAE9-44B6-9A71-0B65CAD570F2}" dt="2022-10-26T15:26:37.905" v="8" actId="20577"/>
          <ac:spMkLst>
            <pc:docMk/>
            <pc:sldMk cId="0" sldId="261"/>
            <ac:spMk id="3" creationId="{00000000-0000-0000-0000-000000000000}"/>
          </ac:spMkLst>
        </pc:spChg>
      </pc:sldChg>
      <pc:sldChg chg="add">
        <pc:chgData name="Anna Bolen -X (abolen - UNICON INC at Cisco)" userId="8fcf5b57-97b6-40ce-9683-275924855fa8" providerId="ADAL" clId="{63427B9D-BAE9-44B6-9A71-0B65CAD570F2}" dt="2022-10-26T15:25:59.979" v="1"/>
        <pc:sldMkLst>
          <pc:docMk/>
          <pc:sldMk cId="2226954716" sldId="1072"/>
        </pc:sldMkLst>
      </pc:sldChg>
      <pc:sldChg chg="modSp add mod">
        <pc:chgData name="Anna Bolen -X (abolen - UNICON INC at Cisco)" userId="8fcf5b57-97b6-40ce-9683-275924855fa8" providerId="ADAL" clId="{63427B9D-BAE9-44B6-9A71-0B65CAD570F2}" dt="2022-10-26T15:26:24.332" v="5" actId="20577"/>
        <pc:sldMkLst>
          <pc:docMk/>
          <pc:sldMk cId="3094066351" sldId="1073"/>
        </pc:sldMkLst>
        <pc:spChg chg="mod">
          <ac:chgData name="Anna Bolen -X (abolen - UNICON INC at Cisco)" userId="8fcf5b57-97b6-40ce-9683-275924855fa8" providerId="ADAL" clId="{63427B9D-BAE9-44B6-9A71-0B65CAD570F2}" dt="2022-10-26T15:26:24.332" v="5" actId="20577"/>
          <ac:spMkLst>
            <pc:docMk/>
            <pc:sldMk cId="3094066351" sldId="1073"/>
            <ac:spMk id="2" creationId="{00000000-0000-0000-0000-000000000000}"/>
          </ac:spMkLst>
        </pc:spChg>
      </pc:sldChg>
      <pc:sldChg chg="add">
        <pc:chgData name="Anna Bolen -X (abolen - UNICON INC at Cisco)" userId="8fcf5b57-97b6-40ce-9683-275924855fa8" providerId="ADAL" clId="{63427B9D-BAE9-44B6-9A71-0B65CAD570F2}" dt="2022-10-26T15:26:05.535" v="2"/>
        <pc:sldMkLst>
          <pc:docMk/>
          <pc:sldMk cId="1525672446" sldId="1075"/>
        </pc:sldMkLst>
      </pc:sldChg>
    </pc:docChg>
  </pc:docChgLst>
  <pc:docChgLst>
    <pc:chgData name="Cláudia Naumann" userId="S::naumann_nce.ufrj.br#ext#@cisco.onmicrosoft.com::2c14c15b-0266-4182-83e5-84c7c06e2959" providerId="AD" clId="Web-{EA0C687C-CA5E-76A3-0085-F975768B8EAD}"/>
    <pc:docChg chg="addSld delSld modSld">
      <pc:chgData name="Cláudia Naumann" userId="S::naumann_nce.ufrj.br#ext#@cisco.onmicrosoft.com::2c14c15b-0266-4182-83e5-84c7c06e2959" providerId="AD" clId="Web-{EA0C687C-CA5E-76A3-0085-F975768B8EAD}" dt="2022-11-17T22:18:48.857" v="1920" actId="14100"/>
      <pc:docMkLst>
        <pc:docMk/>
      </pc:docMkLst>
      <pc:sldChg chg="modSp">
        <pc:chgData name="Cláudia Naumann" userId="S::naumann_nce.ufrj.br#ext#@cisco.onmicrosoft.com::2c14c15b-0266-4182-83e5-84c7c06e2959" providerId="AD" clId="Web-{EA0C687C-CA5E-76A3-0085-F975768B8EAD}" dt="2022-11-17T16:49:56.301" v="224"/>
        <pc:sldMkLst>
          <pc:docMk/>
          <pc:sldMk cId="0" sldId="260"/>
        </pc:sldMkLst>
        <pc:graphicFrameChg chg="mod modGraphic">
          <ac:chgData name="Cláudia Naumann" userId="S::naumann_nce.ufrj.br#ext#@cisco.onmicrosoft.com::2c14c15b-0266-4182-83e5-84c7c06e2959" providerId="AD" clId="Web-{EA0C687C-CA5E-76A3-0085-F975768B8EAD}" dt="2022-11-17T16:49:56.301" v="224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">
        <pc:chgData name="Cláudia Naumann" userId="S::naumann_nce.ufrj.br#ext#@cisco.onmicrosoft.com::2c14c15b-0266-4182-83e5-84c7c06e2959" providerId="AD" clId="Web-{EA0C687C-CA5E-76A3-0085-F975768B8EAD}" dt="2022-11-17T22:12:38.658" v="1715" actId="20577"/>
        <pc:sldMkLst>
          <pc:docMk/>
          <pc:sldMk cId="0" sldId="261"/>
        </pc:sldMkLst>
        <pc:spChg chg="mod">
          <ac:chgData name="Cláudia Naumann" userId="S::naumann_nce.ufrj.br#ext#@cisco.onmicrosoft.com::2c14c15b-0266-4182-83e5-84c7c06e2959" providerId="AD" clId="Web-{EA0C687C-CA5E-76A3-0085-F975768B8EAD}" dt="2022-11-17T22:12:38.658" v="1715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EA0C687C-CA5E-76A3-0085-F975768B8EAD}" dt="2022-11-17T16:56:01.139" v="354" actId="14100"/>
        <pc:sldMkLst>
          <pc:docMk/>
          <pc:sldMk cId="0" sldId="264"/>
        </pc:sldMkLst>
        <pc:spChg chg="mod">
          <ac:chgData name="Cláudia Naumann" userId="S::naumann_nce.ufrj.br#ext#@cisco.onmicrosoft.com::2c14c15b-0266-4182-83e5-84c7c06e2959" providerId="AD" clId="Web-{EA0C687C-CA5E-76A3-0085-F975768B8EAD}" dt="2022-11-17T16:50:39.302" v="228" actId="14100"/>
          <ac:spMkLst>
            <pc:docMk/>
            <pc:sldMk cId="0" sldId="264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A0C687C-CA5E-76A3-0085-F975768B8EAD}" dt="2022-11-17T16:56:01.139" v="354" actId="14100"/>
          <ac:spMkLst>
            <pc:docMk/>
            <pc:sldMk cId="0" sldId="264"/>
            <ac:spMk id="5" creationId="{00000000-0000-0000-0000-000000000000}"/>
          </ac:spMkLst>
        </pc:spChg>
      </pc:sldChg>
      <pc:sldChg chg="addSp modSp">
        <pc:chgData name="Cláudia Naumann" userId="S::naumann_nce.ufrj.br#ext#@cisco.onmicrosoft.com::2c14c15b-0266-4182-83e5-84c7c06e2959" providerId="AD" clId="Web-{EA0C687C-CA5E-76A3-0085-F975768B8EAD}" dt="2022-11-17T17:08:46.050" v="537" actId="20577"/>
        <pc:sldMkLst>
          <pc:docMk/>
          <pc:sldMk cId="0" sldId="265"/>
        </pc:sldMkLst>
        <pc:spChg chg="mod">
          <ac:chgData name="Cláudia Naumann" userId="S::naumann_nce.ufrj.br#ext#@cisco.onmicrosoft.com::2c14c15b-0266-4182-83e5-84c7c06e2959" providerId="AD" clId="Web-{EA0C687C-CA5E-76A3-0085-F975768B8EAD}" dt="2022-11-17T16:59:39.614" v="392" actId="14100"/>
          <ac:spMkLst>
            <pc:docMk/>
            <pc:sldMk cId="0" sldId="265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A0C687C-CA5E-76A3-0085-F975768B8EAD}" dt="2022-11-17T17:06:50.829" v="467" actId="14100"/>
          <ac:spMkLst>
            <pc:docMk/>
            <pc:sldMk cId="0" sldId="265"/>
            <ac:spMk id="5" creationId="{00000000-0000-0000-0000-000000000000}"/>
          </ac:spMkLst>
        </pc:spChg>
        <pc:spChg chg="add mod">
          <ac:chgData name="Cláudia Naumann" userId="S::naumann_nce.ufrj.br#ext#@cisco.onmicrosoft.com::2c14c15b-0266-4182-83e5-84c7c06e2959" providerId="AD" clId="Web-{EA0C687C-CA5E-76A3-0085-F975768B8EAD}" dt="2022-11-17T17:08:46.050" v="537" actId="20577"/>
          <ac:spMkLst>
            <pc:docMk/>
            <pc:sldMk cId="0" sldId="265"/>
            <ac:spMk id="6" creationId="{22D62F2B-B94E-FDF0-543E-FAB6FF7AB11E}"/>
          </ac:spMkLst>
        </pc:spChg>
        <pc:picChg chg="mod">
          <ac:chgData name="Cláudia Naumann" userId="S::naumann_nce.ufrj.br#ext#@cisco.onmicrosoft.com::2c14c15b-0266-4182-83e5-84c7c06e2959" providerId="AD" clId="Web-{EA0C687C-CA5E-76A3-0085-F975768B8EAD}" dt="2022-11-17T17:05:56.405" v="424" actId="14100"/>
          <ac:picMkLst>
            <pc:docMk/>
            <pc:sldMk cId="0" sldId="265"/>
            <ac:picMk id="4" creationId="{215C1DB3-593A-0AB8-0BF0-C91236F2D2F0}"/>
          </ac:picMkLst>
        </pc:picChg>
      </pc:sldChg>
      <pc:sldChg chg="modSp modNotes">
        <pc:chgData name="Cláudia Naumann" userId="S::naumann_nce.ufrj.br#ext#@cisco.onmicrosoft.com::2c14c15b-0266-4182-83e5-84c7c06e2959" providerId="AD" clId="Web-{EA0C687C-CA5E-76A3-0085-F975768B8EAD}" dt="2022-11-17T17:13:40.543" v="636"/>
        <pc:sldMkLst>
          <pc:docMk/>
          <pc:sldMk cId="0" sldId="266"/>
        </pc:sldMkLst>
        <pc:spChg chg="mod">
          <ac:chgData name="Cláudia Naumann" userId="S::naumann_nce.ufrj.br#ext#@cisco.onmicrosoft.com::2c14c15b-0266-4182-83e5-84c7c06e2959" providerId="AD" clId="Web-{EA0C687C-CA5E-76A3-0085-F975768B8EAD}" dt="2022-11-17T17:13:02.370" v="625" actId="14100"/>
          <ac:spMkLst>
            <pc:docMk/>
            <pc:sldMk cId="0" sldId="266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A0C687C-CA5E-76A3-0085-F975768B8EAD}" dt="2022-11-17T17:13:19.652" v="633" actId="14100"/>
          <ac:spMkLst>
            <pc:docMk/>
            <pc:sldMk cId="0" sldId="266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EA0C687C-CA5E-76A3-0085-F975768B8EAD}" dt="2022-11-17T17:13:41.402" v="637"/>
        <pc:sldMkLst>
          <pc:docMk/>
          <pc:sldMk cId="0" sldId="267"/>
        </pc:sldMkLst>
      </pc:sldChg>
      <pc:sldChg chg="modSp">
        <pc:chgData name="Cláudia Naumann" userId="S::naumann_nce.ufrj.br#ext#@cisco.onmicrosoft.com::2c14c15b-0266-4182-83e5-84c7c06e2959" providerId="AD" clId="Web-{EA0C687C-CA5E-76A3-0085-F975768B8EAD}" dt="2022-11-17T17:15:12.811" v="686" actId="20577"/>
        <pc:sldMkLst>
          <pc:docMk/>
          <pc:sldMk cId="0" sldId="269"/>
        </pc:sldMkLst>
        <pc:spChg chg="mod">
          <ac:chgData name="Cláudia Naumann" userId="S::naumann_nce.ufrj.br#ext#@cisco.onmicrosoft.com::2c14c15b-0266-4182-83e5-84c7c06e2959" providerId="AD" clId="Web-{EA0C687C-CA5E-76A3-0085-F975768B8EAD}" dt="2022-11-17T17:13:52.137" v="638" actId="14100"/>
          <ac:spMkLst>
            <pc:docMk/>
            <pc:sldMk cId="0" sldId="269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A0C687C-CA5E-76A3-0085-F975768B8EAD}" dt="2022-11-17T17:15:12.811" v="686" actId="20577"/>
          <ac:spMkLst>
            <pc:docMk/>
            <pc:sldMk cId="0" sldId="269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EA0C687C-CA5E-76A3-0085-F975768B8EAD}" dt="2022-11-17T17:16:54.798" v="694" actId="14100"/>
        <pc:sldMkLst>
          <pc:docMk/>
          <pc:sldMk cId="0" sldId="270"/>
        </pc:sldMkLst>
        <pc:spChg chg="mod">
          <ac:chgData name="Cláudia Naumann" userId="S::naumann_nce.ufrj.br#ext#@cisco.onmicrosoft.com::2c14c15b-0266-4182-83e5-84c7c06e2959" providerId="AD" clId="Web-{EA0C687C-CA5E-76A3-0085-F975768B8EAD}" dt="2022-11-17T17:15:17.796" v="687" actId="14100"/>
          <ac:spMkLst>
            <pc:docMk/>
            <pc:sldMk cId="0" sldId="270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A0C687C-CA5E-76A3-0085-F975768B8EAD}" dt="2022-11-17T17:16:54.798" v="694" actId="14100"/>
          <ac:spMkLst>
            <pc:docMk/>
            <pc:sldMk cId="0" sldId="270"/>
            <ac:spMk id="5" creationId="{00000000-0000-0000-0000-000000000000}"/>
          </ac:spMkLst>
        </pc:spChg>
      </pc:sldChg>
      <pc:sldChg chg="addSp modSp">
        <pc:chgData name="Cláudia Naumann" userId="S::naumann_nce.ufrj.br#ext#@cisco.onmicrosoft.com::2c14c15b-0266-4182-83e5-84c7c06e2959" providerId="AD" clId="Web-{EA0C687C-CA5E-76A3-0085-F975768B8EAD}" dt="2022-11-17T17:27:36.300" v="746" actId="14100"/>
        <pc:sldMkLst>
          <pc:docMk/>
          <pc:sldMk cId="0" sldId="271"/>
        </pc:sldMkLst>
        <pc:spChg chg="mod">
          <ac:chgData name="Cláudia Naumann" userId="S::naumann_nce.ufrj.br#ext#@cisco.onmicrosoft.com::2c14c15b-0266-4182-83e5-84c7c06e2959" providerId="AD" clId="Web-{EA0C687C-CA5E-76A3-0085-F975768B8EAD}" dt="2022-11-17T17:25:29.875" v="719" actId="14100"/>
          <ac:spMkLst>
            <pc:docMk/>
            <pc:sldMk cId="0" sldId="271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A0C687C-CA5E-76A3-0085-F975768B8EAD}" dt="2022-11-17T17:27:36.300" v="746" actId="14100"/>
          <ac:spMkLst>
            <pc:docMk/>
            <pc:sldMk cId="0" sldId="271"/>
            <ac:spMk id="5" creationId="{00000000-0000-0000-0000-000000000000}"/>
          </ac:spMkLst>
        </pc:spChg>
        <pc:picChg chg="add mod">
          <ac:chgData name="Cláudia Naumann" userId="S::naumann_nce.ufrj.br#ext#@cisco.onmicrosoft.com::2c14c15b-0266-4182-83e5-84c7c06e2959" providerId="AD" clId="Web-{EA0C687C-CA5E-76A3-0085-F975768B8EAD}" dt="2022-11-17T17:26:40.064" v="740" actId="14100"/>
          <ac:picMkLst>
            <pc:docMk/>
            <pc:sldMk cId="0" sldId="271"/>
            <ac:picMk id="4" creationId="{FEA0147C-FF55-07DD-CDC6-72CEF9B3203C}"/>
          </ac:picMkLst>
        </pc:picChg>
      </pc:sldChg>
      <pc:sldChg chg="modSp">
        <pc:chgData name="Cláudia Naumann" userId="S::naumann_nce.ufrj.br#ext#@cisco.onmicrosoft.com::2c14c15b-0266-4182-83e5-84c7c06e2959" providerId="AD" clId="Web-{EA0C687C-CA5E-76A3-0085-F975768B8EAD}" dt="2022-11-17T21:46:37.908" v="821" actId="14100"/>
        <pc:sldMkLst>
          <pc:docMk/>
          <pc:sldMk cId="0" sldId="272"/>
        </pc:sldMkLst>
        <pc:spChg chg="mod">
          <ac:chgData name="Cláudia Naumann" userId="S::naumann_nce.ufrj.br#ext#@cisco.onmicrosoft.com::2c14c15b-0266-4182-83e5-84c7c06e2959" providerId="AD" clId="Web-{EA0C687C-CA5E-76A3-0085-F975768B8EAD}" dt="2022-11-17T17:27:42.457" v="747" actId="14100"/>
          <ac:spMkLst>
            <pc:docMk/>
            <pc:sldMk cId="0" sldId="272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A0C687C-CA5E-76A3-0085-F975768B8EAD}" dt="2022-11-17T21:46:37.908" v="821" actId="14100"/>
          <ac:spMkLst>
            <pc:docMk/>
            <pc:sldMk cId="0" sldId="272"/>
            <ac:spMk id="5" creationId="{00000000-0000-0000-0000-000000000000}"/>
          </ac:spMkLst>
        </pc:spChg>
      </pc:sldChg>
      <pc:sldChg chg="modSp modNotes">
        <pc:chgData name="Cláudia Naumann" userId="S::naumann_nce.ufrj.br#ext#@cisco.onmicrosoft.com::2c14c15b-0266-4182-83e5-84c7c06e2959" providerId="AD" clId="Web-{EA0C687C-CA5E-76A3-0085-F975768B8EAD}" dt="2022-11-17T21:47:45.644" v="827" actId="20577"/>
        <pc:sldMkLst>
          <pc:docMk/>
          <pc:sldMk cId="0" sldId="273"/>
        </pc:sldMkLst>
        <pc:spChg chg="mod">
          <ac:chgData name="Cláudia Naumann" userId="S::naumann_nce.ufrj.br#ext#@cisco.onmicrosoft.com::2c14c15b-0266-4182-83e5-84c7c06e2959" providerId="AD" clId="Web-{EA0C687C-CA5E-76A3-0085-F975768B8EAD}" dt="2022-11-17T17:27:47.332" v="748" actId="14100"/>
          <ac:spMkLst>
            <pc:docMk/>
            <pc:sldMk cId="0" sldId="273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A0C687C-CA5E-76A3-0085-F975768B8EAD}" dt="2022-11-17T21:47:45.644" v="827" actId="20577"/>
          <ac:spMkLst>
            <pc:docMk/>
            <pc:sldMk cId="0" sldId="273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EA0C687C-CA5E-76A3-0085-F975768B8EAD}" dt="2022-11-17T17:28:08.676" v="754"/>
        <pc:sldMkLst>
          <pc:docMk/>
          <pc:sldMk cId="0" sldId="274"/>
        </pc:sldMkLst>
      </pc:sldChg>
      <pc:sldChg chg="modSp">
        <pc:chgData name="Cláudia Naumann" userId="S::naumann_nce.ufrj.br#ext#@cisco.onmicrosoft.com::2c14c15b-0266-4182-83e5-84c7c06e2959" providerId="AD" clId="Web-{EA0C687C-CA5E-76A3-0085-F975768B8EAD}" dt="2022-11-17T22:02:16.311" v="1277" actId="14100"/>
        <pc:sldMkLst>
          <pc:docMk/>
          <pc:sldMk cId="0" sldId="276"/>
        </pc:sldMkLst>
        <pc:spChg chg="mod">
          <ac:chgData name="Cláudia Naumann" userId="S::naumann_nce.ufrj.br#ext#@cisco.onmicrosoft.com::2c14c15b-0266-4182-83e5-84c7c06e2959" providerId="AD" clId="Web-{EA0C687C-CA5E-76A3-0085-F975768B8EAD}" dt="2022-11-17T21:48:22.083" v="828" actId="14100"/>
          <ac:spMkLst>
            <pc:docMk/>
            <pc:sldMk cId="0" sldId="276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A0C687C-CA5E-76A3-0085-F975768B8EAD}" dt="2022-11-17T22:02:16.311" v="1277" actId="14100"/>
          <ac:spMkLst>
            <pc:docMk/>
            <pc:sldMk cId="0" sldId="276"/>
            <ac:spMk id="5" creationId="{00000000-0000-0000-0000-000000000000}"/>
          </ac:spMkLst>
        </pc:spChg>
      </pc:sldChg>
      <pc:sldChg chg="modSp modNotes">
        <pc:chgData name="Cláudia Naumann" userId="S::naumann_nce.ufrj.br#ext#@cisco.onmicrosoft.com::2c14c15b-0266-4182-83e5-84c7c06e2959" providerId="AD" clId="Web-{EA0C687C-CA5E-76A3-0085-F975768B8EAD}" dt="2022-11-17T17:29:07.475" v="780"/>
        <pc:sldMkLst>
          <pc:docMk/>
          <pc:sldMk cId="0" sldId="277"/>
        </pc:sldMkLst>
        <pc:spChg chg="mod">
          <ac:chgData name="Cláudia Naumann" userId="S::naumann_nce.ufrj.br#ext#@cisco.onmicrosoft.com::2c14c15b-0266-4182-83e5-84c7c06e2959" providerId="AD" clId="Web-{EA0C687C-CA5E-76A3-0085-F975768B8EAD}" dt="2022-11-17T17:28:16.973" v="755" actId="14100"/>
          <ac:spMkLst>
            <pc:docMk/>
            <pc:sldMk cId="0" sldId="277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A0C687C-CA5E-76A3-0085-F975768B8EAD}" dt="2022-11-17T17:28:27.380" v="761" actId="20577"/>
          <ac:spMkLst>
            <pc:docMk/>
            <pc:sldMk cId="0" sldId="277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EA0C687C-CA5E-76A3-0085-F975768B8EAD}" dt="2022-11-17T17:28:49.677" v="762"/>
        <pc:sldMkLst>
          <pc:docMk/>
          <pc:sldMk cId="0" sldId="278"/>
        </pc:sldMkLst>
      </pc:sldChg>
      <pc:sldChg chg="del">
        <pc:chgData name="Cláudia Naumann" userId="S::naumann_nce.ufrj.br#ext#@cisco.onmicrosoft.com::2c14c15b-0266-4182-83e5-84c7c06e2959" providerId="AD" clId="Web-{EA0C687C-CA5E-76A3-0085-F975768B8EAD}" dt="2022-11-17T16:49:59.473" v="225"/>
        <pc:sldMkLst>
          <pc:docMk/>
          <pc:sldMk cId="3094066351" sldId="1073"/>
        </pc:sldMkLst>
      </pc:sldChg>
      <pc:sldChg chg="addSp modSp modNotes">
        <pc:chgData name="Cláudia Naumann" userId="S::naumann_nce.ufrj.br#ext#@cisco.onmicrosoft.com::2c14c15b-0266-4182-83e5-84c7c06e2959" providerId="AD" clId="Web-{EA0C687C-CA5E-76A3-0085-F975768B8EAD}" dt="2022-11-17T16:58:52.253" v="391" actId="1076"/>
        <pc:sldMkLst>
          <pc:docMk/>
          <pc:sldMk cId="3806399042" sldId="1076"/>
        </pc:sldMkLst>
        <pc:spChg chg="mod">
          <ac:chgData name="Cláudia Naumann" userId="S::naumann_nce.ufrj.br#ext#@cisco.onmicrosoft.com::2c14c15b-0266-4182-83e5-84c7c06e2959" providerId="AD" clId="Web-{EA0C687C-CA5E-76A3-0085-F975768B8EAD}" dt="2022-11-17T16:52:51.243" v="244" actId="20577"/>
          <ac:spMkLst>
            <pc:docMk/>
            <pc:sldMk cId="3806399042" sldId="1076"/>
            <ac:spMk id="3" creationId="{00000000-0000-0000-0000-000000000000}"/>
          </ac:spMkLst>
        </pc:spChg>
        <pc:spChg chg="add mod">
          <ac:chgData name="Cláudia Naumann" userId="S::naumann_nce.ufrj.br#ext#@cisco.onmicrosoft.com::2c14c15b-0266-4182-83e5-84c7c06e2959" providerId="AD" clId="Web-{EA0C687C-CA5E-76A3-0085-F975768B8EAD}" dt="2022-11-17T16:58:51.315" v="390" actId="20577"/>
          <ac:spMkLst>
            <pc:docMk/>
            <pc:sldMk cId="3806399042" sldId="1076"/>
            <ac:spMk id="5" creationId="{BF648CBF-C1F8-0BED-6D21-2A168D278D45}"/>
          </ac:spMkLst>
        </pc:spChg>
        <pc:picChg chg="mod">
          <ac:chgData name="Cláudia Naumann" userId="S::naumann_nce.ufrj.br#ext#@cisco.onmicrosoft.com::2c14c15b-0266-4182-83e5-84c7c06e2959" providerId="AD" clId="Web-{EA0C687C-CA5E-76A3-0085-F975768B8EAD}" dt="2022-11-17T16:58:52.253" v="391" actId="1076"/>
          <ac:picMkLst>
            <pc:docMk/>
            <pc:sldMk cId="3806399042" sldId="1076"/>
            <ac:picMk id="4" creationId="{2C9077E0-8839-6605-B18F-DD45F0AB40DA}"/>
          </ac:picMkLst>
        </pc:picChg>
      </pc:sldChg>
      <pc:sldChg chg="del">
        <pc:chgData name="Cláudia Naumann" userId="S::naumann_nce.ufrj.br#ext#@cisco.onmicrosoft.com::2c14c15b-0266-4182-83e5-84c7c06e2959" providerId="AD" clId="Web-{EA0C687C-CA5E-76A3-0085-F975768B8EAD}" dt="2022-11-17T16:53:19.213" v="254"/>
        <pc:sldMkLst>
          <pc:docMk/>
          <pc:sldMk cId="397553628" sldId="1077"/>
        </pc:sldMkLst>
      </pc:sldChg>
      <pc:sldChg chg="addSp modSp modNotes">
        <pc:chgData name="Cláudia Naumann" userId="S::naumann_nce.ufrj.br#ext#@cisco.onmicrosoft.com::2c14c15b-0266-4182-83e5-84c7c06e2959" providerId="AD" clId="Web-{EA0C687C-CA5E-76A3-0085-F975768B8EAD}" dt="2022-11-17T22:18:48.857" v="1920" actId="14100"/>
        <pc:sldMkLst>
          <pc:docMk/>
          <pc:sldMk cId="837161303" sldId="1078"/>
        </pc:sldMkLst>
        <pc:spChg chg="mod">
          <ac:chgData name="Cláudia Naumann" userId="S::naumann_nce.ufrj.br#ext#@cisco.onmicrosoft.com::2c14c15b-0266-4182-83e5-84c7c06e2959" providerId="AD" clId="Web-{EA0C687C-CA5E-76A3-0085-F975768B8EAD}" dt="2022-11-17T17:08:58.988" v="542" actId="14100"/>
          <ac:spMkLst>
            <pc:docMk/>
            <pc:sldMk cId="837161303" sldId="1078"/>
            <ac:spMk id="3" creationId="{00000000-0000-0000-0000-000000000000}"/>
          </ac:spMkLst>
        </pc:spChg>
        <pc:spChg chg="add mod">
          <ac:chgData name="Cláudia Naumann" userId="S::naumann_nce.ufrj.br#ext#@cisco.onmicrosoft.com::2c14c15b-0266-4182-83e5-84c7c06e2959" providerId="AD" clId="Web-{EA0C687C-CA5E-76A3-0085-F975768B8EAD}" dt="2022-11-17T22:18:48.857" v="1920" actId="14100"/>
          <ac:spMkLst>
            <pc:docMk/>
            <pc:sldMk cId="837161303" sldId="1078"/>
            <ac:spMk id="4" creationId="{BF5F8DE9-C706-A434-4576-752A139FC5C0}"/>
          </ac:spMkLst>
        </pc:spChg>
        <pc:spChg chg="mod">
          <ac:chgData name="Cláudia Naumann" userId="S::naumann_nce.ufrj.br#ext#@cisco.onmicrosoft.com::2c14c15b-0266-4182-83e5-84c7c06e2959" providerId="AD" clId="Web-{EA0C687C-CA5E-76A3-0085-F975768B8EAD}" dt="2022-11-17T17:11:00.101" v="575" actId="20577"/>
          <ac:spMkLst>
            <pc:docMk/>
            <pc:sldMk cId="837161303" sldId="1078"/>
            <ac:spMk id="5" creationId="{00000000-0000-0000-0000-000000000000}"/>
          </ac:spMkLst>
        </pc:spChg>
        <pc:picChg chg="mod">
          <ac:chgData name="Cláudia Naumann" userId="S::naumann_nce.ufrj.br#ext#@cisco.onmicrosoft.com::2c14c15b-0266-4182-83e5-84c7c06e2959" providerId="AD" clId="Web-{EA0C687C-CA5E-76A3-0085-F975768B8EAD}" dt="2022-11-17T22:18:46.544" v="1919" actId="1076"/>
          <ac:picMkLst>
            <pc:docMk/>
            <pc:sldMk cId="837161303" sldId="1078"/>
            <ac:picMk id="7" creationId="{4DD9412F-9B22-53F4-280E-75E7C4AFF37B}"/>
          </ac:picMkLst>
        </pc:picChg>
      </pc:sldChg>
      <pc:sldChg chg="modSp del">
        <pc:chgData name="Cláudia Naumann" userId="S::naumann_nce.ufrj.br#ext#@cisco.onmicrosoft.com::2c14c15b-0266-4182-83e5-84c7c06e2959" providerId="AD" clId="Web-{EA0C687C-CA5E-76A3-0085-F975768B8EAD}" dt="2022-11-17T17:12:58.417" v="624"/>
        <pc:sldMkLst>
          <pc:docMk/>
          <pc:sldMk cId="2676018190" sldId="1079"/>
        </pc:sldMkLst>
        <pc:spChg chg="mod">
          <ac:chgData name="Cláudia Naumann" userId="S::naumann_nce.ufrj.br#ext#@cisco.onmicrosoft.com::2c14c15b-0266-4182-83e5-84c7c06e2959" providerId="AD" clId="Web-{EA0C687C-CA5E-76A3-0085-F975768B8EAD}" dt="2022-11-17T17:11:30.461" v="576" actId="20577"/>
          <ac:spMkLst>
            <pc:docMk/>
            <pc:sldMk cId="2676018190" sldId="1079"/>
            <ac:spMk id="5" creationId="{00000000-0000-0000-0000-000000000000}"/>
          </ac:spMkLst>
        </pc:spChg>
      </pc:sldChg>
      <pc:sldChg chg="delSp del">
        <pc:chgData name="Cláudia Naumann" userId="S::naumann_nce.ufrj.br#ext#@cisco.onmicrosoft.com::2c14c15b-0266-4182-83e5-84c7c06e2959" providerId="AD" clId="Web-{EA0C687C-CA5E-76A3-0085-F975768B8EAD}" dt="2022-11-17T17:26:54.096" v="743"/>
        <pc:sldMkLst>
          <pc:docMk/>
          <pc:sldMk cId="2432773699" sldId="1080"/>
        </pc:sldMkLst>
        <pc:picChg chg="del">
          <ac:chgData name="Cláudia Naumann" userId="S::naumann_nce.ufrj.br#ext#@cisco.onmicrosoft.com::2c14c15b-0266-4182-83e5-84c7c06e2959" providerId="AD" clId="Web-{EA0C687C-CA5E-76A3-0085-F975768B8EAD}" dt="2022-11-17T17:26:30.939" v="737"/>
          <ac:picMkLst>
            <pc:docMk/>
            <pc:sldMk cId="2432773699" sldId="1080"/>
            <ac:picMk id="4" creationId="{0CEBC50F-BB99-4EAB-9FA1-AE217BBE9E10}"/>
          </ac:picMkLst>
        </pc:picChg>
      </pc:sldChg>
      <pc:sldChg chg="modSp del">
        <pc:chgData name="Cláudia Naumann" userId="S::naumann_nce.ufrj.br#ext#@cisco.onmicrosoft.com::2c14c15b-0266-4182-83e5-84c7c06e2959" providerId="AD" clId="Web-{EA0C687C-CA5E-76A3-0085-F975768B8EAD}" dt="2022-11-17T21:50:05.820" v="894"/>
        <pc:sldMkLst>
          <pc:docMk/>
          <pc:sldMk cId="4201029423" sldId="1081"/>
        </pc:sldMkLst>
        <pc:spChg chg="mod">
          <ac:chgData name="Cláudia Naumann" userId="S::naumann_nce.ufrj.br#ext#@cisco.onmicrosoft.com::2c14c15b-0266-4182-83e5-84c7c06e2959" providerId="AD" clId="Web-{EA0C687C-CA5E-76A3-0085-F975768B8EAD}" dt="2022-11-17T21:49:57.320" v="889" actId="20577"/>
          <ac:spMkLst>
            <pc:docMk/>
            <pc:sldMk cId="4201029423" sldId="1081"/>
            <ac:spMk id="5" creationId="{00000000-0000-0000-0000-000000000000}"/>
          </ac:spMkLst>
        </pc:spChg>
      </pc:sldChg>
      <pc:sldChg chg="modSp modNotes">
        <pc:chgData name="Cláudia Naumann" userId="S::naumann_nce.ufrj.br#ext#@cisco.onmicrosoft.com::2c14c15b-0266-4182-83e5-84c7c06e2959" providerId="AD" clId="Web-{EA0C687C-CA5E-76A3-0085-F975768B8EAD}" dt="2022-11-17T22:02:25.389" v="1283"/>
        <pc:sldMkLst>
          <pc:docMk/>
          <pc:sldMk cId="1658165144" sldId="1082"/>
        </pc:sldMkLst>
        <pc:spChg chg="mod">
          <ac:chgData name="Cláudia Naumann" userId="S::naumann_nce.ufrj.br#ext#@cisco.onmicrosoft.com::2c14c15b-0266-4182-83e5-84c7c06e2959" providerId="AD" clId="Web-{EA0C687C-CA5E-76A3-0085-F975768B8EAD}" dt="2022-11-17T21:50:54.462" v="898" actId="14100"/>
          <ac:spMkLst>
            <pc:docMk/>
            <pc:sldMk cId="1658165144" sldId="1082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A0C687C-CA5E-76A3-0085-F975768B8EAD}" dt="2022-11-17T21:59:51.541" v="1190" actId="20577"/>
          <ac:spMkLst>
            <pc:docMk/>
            <pc:sldMk cId="1658165144" sldId="1082"/>
            <ac:spMk id="5" creationId="{00000000-0000-0000-0000-000000000000}"/>
          </ac:spMkLst>
        </pc:spChg>
      </pc:sldChg>
      <pc:sldChg chg="modSp del">
        <pc:chgData name="Cláudia Naumann" userId="S::naumann_nce.ufrj.br#ext#@cisco.onmicrosoft.com::2c14c15b-0266-4182-83e5-84c7c06e2959" providerId="AD" clId="Web-{EA0C687C-CA5E-76A3-0085-F975768B8EAD}" dt="2022-11-17T21:55:45.940" v="1035"/>
        <pc:sldMkLst>
          <pc:docMk/>
          <pc:sldMk cId="2178013635" sldId="1083"/>
        </pc:sldMkLst>
        <pc:spChg chg="mod">
          <ac:chgData name="Cláudia Naumann" userId="S::naumann_nce.ufrj.br#ext#@cisco.onmicrosoft.com::2c14c15b-0266-4182-83e5-84c7c06e2959" providerId="AD" clId="Web-{EA0C687C-CA5E-76A3-0085-F975768B8EAD}" dt="2022-11-17T21:55:37.752" v="1030" actId="20577"/>
          <ac:spMkLst>
            <pc:docMk/>
            <pc:sldMk cId="2178013635" sldId="1083"/>
            <ac:spMk id="5" creationId="{00000000-0000-0000-0000-000000000000}"/>
          </ac:spMkLst>
        </pc:spChg>
      </pc:sldChg>
      <pc:sldChg chg="modSp del modNotes">
        <pc:chgData name="Cláudia Naumann" userId="S::naumann_nce.ufrj.br#ext#@cisco.onmicrosoft.com::2c14c15b-0266-4182-83e5-84c7c06e2959" providerId="AD" clId="Web-{EA0C687C-CA5E-76A3-0085-F975768B8EAD}" dt="2022-11-17T21:57:42.287" v="1086"/>
        <pc:sldMkLst>
          <pc:docMk/>
          <pc:sldMk cId="1991301787" sldId="1084"/>
        </pc:sldMkLst>
        <pc:spChg chg="mod">
          <ac:chgData name="Cláudia Naumann" userId="S::naumann_nce.ufrj.br#ext#@cisco.onmicrosoft.com::2c14c15b-0266-4182-83e5-84c7c06e2959" providerId="AD" clId="Web-{EA0C687C-CA5E-76A3-0085-F975768B8EAD}" dt="2022-11-17T21:57:09.083" v="1077" actId="20577"/>
          <ac:spMkLst>
            <pc:docMk/>
            <pc:sldMk cId="1991301787" sldId="1084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A0C687C-CA5E-76A3-0085-F975768B8EAD}" dt="2022-11-17T21:57:36.787" v="1083" actId="20577"/>
          <ac:spMkLst>
            <pc:docMk/>
            <pc:sldMk cId="1991301787" sldId="1084"/>
            <ac:spMk id="5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EA0C687C-CA5E-76A3-0085-F975768B8EAD}" dt="2022-11-17T22:04:02.189" v="1334"/>
        <pc:sldMkLst>
          <pc:docMk/>
          <pc:sldMk cId="67243842" sldId="1085"/>
        </pc:sldMkLst>
        <pc:graphicFrameChg chg="mod modGraphic">
          <ac:chgData name="Cláudia Naumann" userId="S::naumann_nce.ufrj.br#ext#@cisco.onmicrosoft.com::2c14c15b-0266-4182-83e5-84c7c06e2959" providerId="AD" clId="Web-{EA0C687C-CA5E-76A3-0085-F975768B8EAD}" dt="2022-11-17T22:04:02.189" v="1334"/>
          <ac:graphicFrameMkLst>
            <pc:docMk/>
            <pc:sldMk cId="67243842" sldId="1085"/>
            <ac:graphicFrameMk id="3" creationId="{00000000-0000-0000-0000-000000000000}"/>
          </ac:graphicFrameMkLst>
        </pc:graphicFrameChg>
      </pc:sldChg>
      <pc:sldChg chg="addSp modSp modNotes">
        <pc:chgData name="Cláudia Naumann" userId="S::naumann_nce.ufrj.br#ext#@cisco.onmicrosoft.com::2c14c15b-0266-4182-83e5-84c7c06e2959" providerId="AD" clId="Web-{EA0C687C-CA5E-76A3-0085-F975768B8EAD}" dt="2022-11-17T17:25:25.875" v="718"/>
        <pc:sldMkLst>
          <pc:docMk/>
          <pc:sldMk cId="3463198488" sldId="1086"/>
        </pc:sldMkLst>
        <pc:spChg chg="mod">
          <ac:chgData name="Cláudia Naumann" userId="S::naumann_nce.ufrj.br#ext#@cisco.onmicrosoft.com::2c14c15b-0266-4182-83e5-84c7c06e2959" providerId="AD" clId="Web-{EA0C687C-CA5E-76A3-0085-F975768B8EAD}" dt="2022-11-17T17:17:21.127" v="699" actId="14100"/>
          <ac:spMkLst>
            <pc:docMk/>
            <pc:sldMk cId="3463198488" sldId="1086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A0C687C-CA5E-76A3-0085-F975768B8EAD}" dt="2022-11-17T17:17:28.393" v="704" actId="1076"/>
          <ac:spMkLst>
            <pc:docMk/>
            <pc:sldMk cId="3463198488" sldId="1086"/>
            <ac:spMk id="5" creationId="{00000000-0000-0000-0000-000000000000}"/>
          </ac:spMkLst>
        </pc:spChg>
        <pc:picChg chg="add mod">
          <ac:chgData name="Cláudia Naumann" userId="S::naumann_nce.ufrj.br#ext#@cisco.onmicrosoft.com::2c14c15b-0266-4182-83e5-84c7c06e2959" providerId="AD" clId="Web-{EA0C687C-CA5E-76A3-0085-F975768B8EAD}" dt="2022-11-17T17:24:57.983" v="709" actId="14100"/>
          <ac:picMkLst>
            <pc:docMk/>
            <pc:sldMk cId="3463198488" sldId="1086"/>
            <ac:picMk id="4" creationId="{5F44E2D5-9F3A-C227-651D-844817941F2C}"/>
          </ac:picMkLst>
        </pc:picChg>
      </pc:sldChg>
      <pc:sldChg chg="modSp add replId">
        <pc:chgData name="Cláudia Naumann" userId="S::naumann_nce.ufrj.br#ext#@cisco.onmicrosoft.com::2c14c15b-0266-4182-83e5-84c7c06e2959" providerId="AD" clId="Web-{EA0C687C-CA5E-76A3-0085-F975768B8EAD}" dt="2022-11-17T22:18:03.324" v="1916" actId="20577"/>
        <pc:sldMkLst>
          <pc:docMk/>
          <pc:sldMk cId="3571090027" sldId="1087"/>
        </pc:sldMkLst>
        <pc:spChg chg="mod">
          <ac:chgData name="Cláudia Naumann" userId="S::naumann_nce.ufrj.br#ext#@cisco.onmicrosoft.com::2c14c15b-0266-4182-83e5-84c7c06e2959" providerId="AD" clId="Web-{EA0C687C-CA5E-76A3-0085-F975768B8EAD}" dt="2022-11-17T22:18:03.324" v="1916" actId="20577"/>
          <ac:spMkLst>
            <pc:docMk/>
            <pc:sldMk cId="3571090027" sldId="1087"/>
            <ac:spMk id="2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EA0C687C-CA5E-76A3-0085-F975768B8EAD}" dt="2022-11-17T22:17:17.995" v="1913" actId="14100"/>
          <ac:spMkLst>
            <pc:docMk/>
            <pc:sldMk cId="3571090027" sldId="1087"/>
            <ac:spMk id="3" creationId="{00000000-0000-0000-0000-000000000000}"/>
          </ac:spMkLst>
        </pc:spChg>
      </pc:sldChg>
    </pc:docChg>
  </pc:docChgLst>
  <pc:docChgLst>
    <pc:chgData name="Angela Robbins" userId="S::angela.robbins_elearningdoc.com#ext#@cisco.onmicrosoft.com::e406273b-12cd-460d-a763-85132e1718ac" providerId="AD" clId="Web-{F4DDED4E-5740-FBA5-CEAA-B315652AA702}"/>
    <pc:docChg chg="addSld modSld sldOrd addMainMaster">
      <pc:chgData name="Angela Robbins" userId="S::angela.robbins_elearningdoc.com#ext#@cisco.onmicrosoft.com::e406273b-12cd-460d-a763-85132e1718ac" providerId="AD" clId="Web-{F4DDED4E-5740-FBA5-CEAA-B315652AA702}" dt="2022-11-16T20:18:19.848" v="487" actId="1076"/>
      <pc:docMkLst>
        <pc:docMk/>
      </pc:docMkLst>
      <pc:sldChg chg="modSp">
        <pc:chgData name="Angela Robbins" userId="S::angela.robbins_elearningdoc.com#ext#@cisco.onmicrosoft.com::e406273b-12cd-460d-a763-85132e1718ac" providerId="AD" clId="Web-{F4DDED4E-5740-FBA5-CEAA-B315652AA702}" dt="2022-11-16T19:08:37.420" v="220" actId="1076"/>
        <pc:sldMkLst>
          <pc:docMk/>
          <pc:sldMk cId="0" sldId="264"/>
        </pc:sldMkLst>
        <pc:spChg chg="mod">
          <ac:chgData name="Angela Robbins" userId="S::angela.robbins_elearningdoc.com#ext#@cisco.onmicrosoft.com::e406273b-12cd-460d-a763-85132e1718ac" providerId="AD" clId="Web-{F4DDED4E-5740-FBA5-CEAA-B315652AA702}" dt="2022-11-16T19:08:37.420" v="220" actId="1076"/>
          <ac:spMkLst>
            <pc:docMk/>
            <pc:sldMk cId="0" sldId="264"/>
            <ac:spMk id="5" creationId="{00000000-0000-0000-0000-000000000000}"/>
          </ac:spMkLst>
        </pc:spChg>
      </pc:sldChg>
      <pc:sldChg chg="addSp modSp">
        <pc:chgData name="Angela Robbins" userId="S::angela.robbins_elearningdoc.com#ext#@cisco.onmicrosoft.com::e406273b-12cd-460d-a763-85132e1718ac" providerId="AD" clId="Web-{F4DDED4E-5740-FBA5-CEAA-B315652AA702}" dt="2022-11-16T19:14:03.444" v="253" actId="1076"/>
        <pc:sldMkLst>
          <pc:docMk/>
          <pc:sldMk cId="0" sldId="265"/>
        </pc:sldMkLst>
        <pc:spChg chg="mod">
          <ac:chgData name="Angela Robbins" userId="S::angela.robbins_elearningdoc.com#ext#@cisco.onmicrosoft.com::e406273b-12cd-460d-a763-85132e1718ac" providerId="AD" clId="Web-{F4DDED4E-5740-FBA5-CEAA-B315652AA702}" dt="2022-11-16T19:12:47.192" v="245" actId="1076"/>
          <ac:spMkLst>
            <pc:docMk/>
            <pc:sldMk cId="0" sldId="265"/>
            <ac:spMk id="5" creationId="{00000000-0000-0000-0000-000000000000}"/>
          </ac:spMkLst>
        </pc:spChg>
        <pc:picChg chg="add mod modCrop">
          <ac:chgData name="Angela Robbins" userId="S::angela.robbins_elearningdoc.com#ext#@cisco.onmicrosoft.com::e406273b-12cd-460d-a763-85132e1718ac" providerId="AD" clId="Web-{F4DDED4E-5740-FBA5-CEAA-B315652AA702}" dt="2022-11-16T19:14:03.444" v="253" actId="1076"/>
          <ac:picMkLst>
            <pc:docMk/>
            <pc:sldMk cId="0" sldId="265"/>
            <ac:picMk id="4" creationId="{215C1DB3-593A-0AB8-0BF0-C91236F2D2F0}"/>
          </ac:picMkLst>
        </pc:picChg>
      </pc:sldChg>
      <pc:sldChg chg="modSp">
        <pc:chgData name="Angela Robbins" userId="S::angela.robbins_elearningdoc.com#ext#@cisco.onmicrosoft.com::e406273b-12cd-460d-a763-85132e1718ac" providerId="AD" clId="Web-{F4DDED4E-5740-FBA5-CEAA-B315652AA702}" dt="2022-11-16T19:17:35.167" v="317" actId="20577"/>
        <pc:sldMkLst>
          <pc:docMk/>
          <pc:sldMk cId="0" sldId="266"/>
        </pc:sldMkLst>
        <pc:spChg chg="mod">
          <ac:chgData name="Angela Robbins" userId="S::angela.robbins_elearningdoc.com#ext#@cisco.onmicrosoft.com::e406273b-12cd-460d-a763-85132e1718ac" providerId="AD" clId="Web-{F4DDED4E-5740-FBA5-CEAA-B315652AA702}" dt="2022-11-16T19:17:35.167" v="317" actId="20577"/>
          <ac:spMkLst>
            <pc:docMk/>
            <pc:sldMk cId="0" sldId="266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F4DDED4E-5740-FBA5-CEAA-B315652AA702}" dt="2022-11-16T20:11:27.494" v="464" actId="20577"/>
        <pc:sldMkLst>
          <pc:docMk/>
          <pc:sldMk cId="0" sldId="270"/>
        </pc:sldMkLst>
        <pc:spChg chg="mod">
          <ac:chgData name="Angela Robbins" userId="S::angela.robbins_elearningdoc.com#ext#@cisco.onmicrosoft.com::e406273b-12cd-460d-a763-85132e1718ac" providerId="AD" clId="Web-{F4DDED4E-5740-FBA5-CEAA-B315652AA702}" dt="2022-11-16T20:11:27.494" v="464" actId="20577"/>
          <ac:spMkLst>
            <pc:docMk/>
            <pc:sldMk cId="0" sldId="270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F4DDED4E-5740-FBA5-CEAA-B315652AA702}" dt="2022-11-16T19:27:24.572" v="332" actId="1076"/>
        <pc:sldMkLst>
          <pc:docMk/>
          <pc:sldMk cId="0" sldId="271"/>
        </pc:sldMkLst>
        <pc:spChg chg="mod">
          <ac:chgData name="Angela Robbins" userId="S::angela.robbins_elearningdoc.com#ext#@cisco.onmicrosoft.com::e406273b-12cd-460d-a763-85132e1718ac" providerId="AD" clId="Web-{F4DDED4E-5740-FBA5-CEAA-B315652AA702}" dt="2022-11-16T19:27:24.572" v="332" actId="1076"/>
          <ac:spMkLst>
            <pc:docMk/>
            <pc:sldMk cId="0" sldId="271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F4DDED4E-5740-FBA5-CEAA-B315652AA702}" dt="2022-11-16T20:16:56.018" v="481" actId="20577"/>
        <pc:sldMkLst>
          <pc:docMk/>
          <pc:sldMk cId="0" sldId="273"/>
        </pc:sldMkLst>
        <pc:spChg chg="mod">
          <ac:chgData name="Angela Robbins" userId="S::angela.robbins_elearningdoc.com#ext#@cisco.onmicrosoft.com::e406273b-12cd-460d-a763-85132e1718ac" providerId="AD" clId="Web-{F4DDED4E-5740-FBA5-CEAA-B315652AA702}" dt="2022-11-16T20:16:56.018" v="481" actId="20577"/>
          <ac:spMkLst>
            <pc:docMk/>
            <pc:sldMk cId="0" sldId="273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F4DDED4E-5740-FBA5-CEAA-B315652AA702}" dt="2022-11-16T19:30:53.030" v="369" actId="1076"/>
        <pc:sldMkLst>
          <pc:docMk/>
          <pc:sldMk cId="0" sldId="276"/>
        </pc:sldMkLst>
        <pc:spChg chg="mod">
          <ac:chgData name="Angela Robbins" userId="S::angela.robbins_elearningdoc.com#ext#@cisco.onmicrosoft.com::e406273b-12cd-460d-a763-85132e1718ac" providerId="AD" clId="Web-{F4DDED4E-5740-FBA5-CEAA-B315652AA702}" dt="2022-11-16T19:30:53.030" v="369" actId="1076"/>
          <ac:spMkLst>
            <pc:docMk/>
            <pc:sldMk cId="0" sldId="276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F4DDED4E-5740-FBA5-CEAA-B315652AA702}" dt="2022-11-16T19:36:20.944" v="451" actId="20577"/>
        <pc:sldMkLst>
          <pc:docMk/>
          <pc:sldMk cId="0" sldId="277"/>
        </pc:sldMkLst>
        <pc:spChg chg="mod">
          <ac:chgData name="Angela Robbins" userId="S::angela.robbins_elearningdoc.com#ext#@cisco.onmicrosoft.com::e406273b-12cd-460d-a763-85132e1718ac" providerId="AD" clId="Web-{F4DDED4E-5740-FBA5-CEAA-B315652AA702}" dt="2022-11-16T19:36:20.944" v="451" actId="20577"/>
          <ac:spMkLst>
            <pc:docMk/>
            <pc:sldMk cId="0" sldId="277"/>
            <ac:spMk id="5" creationId="{00000000-0000-0000-0000-000000000000}"/>
          </ac:spMkLst>
        </pc:spChg>
      </pc:sldChg>
      <pc:sldChg chg="modSp">
        <pc:chgData name="Angela Robbins" userId="S::angela.robbins_elearningdoc.com#ext#@cisco.onmicrosoft.com::e406273b-12cd-460d-a763-85132e1718ac" providerId="AD" clId="Web-{F4DDED4E-5740-FBA5-CEAA-B315652AA702}" dt="2022-11-16T16:51:38.667" v="206" actId="1076"/>
        <pc:sldMkLst>
          <pc:docMk/>
          <pc:sldMk cId="1525672446" sldId="1075"/>
        </pc:sldMkLst>
        <pc:spChg chg="mod">
          <ac:chgData name="Angela Robbins" userId="S::angela.robbins_elearningdoc.com#ext#@cisco.onmicrosoft.com::e406273b-12cd-460d-a763-85132e1718ac" providerId="AD" clId="Web-{F4DDED4E-5740-FBA5-CEAA-B315652AA702}" dt="2022-11-16T16:51:38.667" v="206" actId="1076"/>
          <ac:spMkLst>
            <pc:docMk/>
            <pc:sldMk cId="1525672446" sldId="1075"/>
            <ac:spMk id="5" creationId="{7188AF34-F17D-65FE-91B6-733B90851DC8}"/>
          </ac:spMkLst>
        </pc:spChg>
        <pc:graphicFrameChg chg="mod modGraphic">
          <ac:chgData name="Angela Robbins" userId="S::angela.robbins_elearningdoc.com#ext#@cisco.onmicrosoft.com::e406273b-12cd-460d-a763-85132e1718ac" providerId="AD" clId="Web-{F4DDED4E-5740-FBA5-CEAA-B315652AA702}" dt="2022-11-16T16:51:34.338" v="205"/>
          <ac:graphicFrameMkLst>
            <pc:docMk/>
            <pc:sldMk cId="1525672446" sldId="1075"/>
            <ac:graphicFrameMk id="4" creationId="{40064EF4-EE2B-342C-EA9E-699582F380FF}"/>
          </ac:graphicFrameMkLst>
        </pc:graphicFrameChg>
      </pc:sldChg>
      <pc:sldChg chg="addSp delSp modSp add replId">
        <pc:chgData name="Angela Robbins" userId="S::angela.robbins_elearningdoc.com#ext#@cisco.onmicrosoft.com::e406273b-12cd-460d-a763-85132e1718ac" providerId="AD" clId="Web-{F4DDED4E-5740-FBA5-CEAA-B315652AA702}" dt="2022-11-16T19:12:25.441" v="241" actId="1076"/>
        <pc:sldMkLst>
          <pc:docMk/>
          <pc:sldMk cId="3806399042" sldId="1076"/>
        </pc:sldMkLst>
        <pc:spChg chg="mod">
          <ac:chgData name="Angela Robbins" userId="S::angela.robbins_elearningdoc.com#ext#@cisco.onmicrosoft.com::e406273b-12cd-460d-a763-85132e1718ac" providerId="AD" clId="Web-{F4DDED4E-5740-FBA5-CEAA-B315652AA702}" dt="2022-11-16T19:11:37.221" v="231" actId="20577"/>
          <ac:spMkLst>
            <pc:docMk/>
            <pc:sldMk cId="3806399042" sldId="1076"/>
            <ac:spMk id="3" creationId="{00000000-0000-0000-0000-000000000000}"/>
          </ac:spMkLst>
        </pc:spChg>
        <pc:spChg chg="del mod">
          <ac:chgData name="Angela Robbins" userId="S::angela.robbins_elearningdoc.com#ext#@cisco.onmicrosoft.com::e406273b-12cd-460d-a763-85132e1718ac" providerId="AD" clId="Web-{F4DDED4E-5740-FBA5-CEAA-B315652AA702}" dt="2022-11-16T19:11:43.784" v="233"/>
          <ac:spMkLst>
            <pc:docMk/>
            <pc:sldMk cId="3806399042" sldId="1076"/>
            <ac:spMk id="5" creationId="{00000000-0000-0000-0000-000000000000}"/>
          </ac:spMkLst>
        </pc:spChg>
        <pc:picChg chg="add mod modCrop">
          <ac:chgData name="Angela Robbins" userId="S::angela.robbins_elearningdoc.com#ext#@cisco.onmicrosoft.com::e406273b-12cd-460d-a763-85132e1718ac" providerId="AD" clId="Web-{F4DDED4E-5740-FBA5-CEAA-B315652AA702}" dt="2022-11-16T19:12:25.441" v="241" actId="1076"/>
          <ac:picMkLst>
            <pc:docMk/>
            <pc:sldMk cId="3806399042" sldId="1076"/>
            <ac:picMk id="4" creationId="{2C9077E0-8839-6605-B18F-DD45F0AB40DA}"/>
          </ac:picMkLst>
        </pc:picChg>
      </pc:sldChg>
      <pc:sldChg chg="add replId">
        <pc:chgData name="Angela Robbins" userId="S::angela.robbins_elearningdoc.com#ext#@cisco.onmicrosoft.com::e406273b-12cd-460d-a763-85132e1718ac" providerId="AD" clId="Web-{F4DDED4E-5740-FBA5-CEAA-B315652AA702}" dt="2022-11-16T19:11:39.768" v="232"/>
        <pc:sldMkLst>
          <pc:docMk/>
          <pc:sldMk cId="397553628" sldId="1077"/>
        </pc:sldMkLst>
      </pc:sldChg>
      <pc:sldChg chg="addSp delSp modSp add replId">
        <pc:chgData name="Angela Robbins" userId="S::angela.robbins_elearningdoc.com#ext#@cisco.onmicrosoft.com::e406273b-12cd-460d-a763-85132e1718ac" providerId="AD" clId="Web-{F4DDED4E-5740-FBA5-CEAA-B315652AA702}" dt="2022-11-16T19:15:25.446" v="285" actId="1076"/>
        <pc:sldMkLst>
          <pc:docMk/>
          <pc:sldMk cId="837161303" sldId="1078"/>
        </pc:sldMkLst>
        <pc:spChg chg="mod">
          <ac:chgData name="Angela Robbins" userId="S::angela.robbins_elearningdoc.com#ext#@cisco.onmicrosoft.com::e406273b-12cd-460d-a763-85132e1718ac" providerId="AD" clId="Web-{F4DDED4E-5740-FBA5-CEAA-B315652AA702}" dt="2022-11-16T19:14:18.350" v="261" actId="20577"/>
          <ac:spMkLst>
            <pc:docMk/>
            <pc:sldMk cId="837161303" sldId="1078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F4DDED4E-5740-FBA5-CEAA-B315652AA702}" dt="2022-11-16T19:14:35.757" v="270" actId="1076"/>
          <ac:spMkLst>
            <pc:docMk/>
            <pc:sldMk cId="837161303" sldId="1078"/>
            <ac:spMk id="5" creationId="{00000000-0000-0000-0000-000000000000}"/>
          </ac:spMkLst>
        </pc:spChg>
        <pc:spChg chg="add del mod">
          <ac:chgData name="Angela Robbins" userId="S::angela.robbins_elearningdoc.com#ext#@cisco.onmicrosoft.com::e406273b-12cd-460d-a763-85132e1718ac" providerId="AD" clId="Web-{F4DDED4E-5740-FBA5-CEAA-B315652AA702}" dt="2022-11-16T19:14:23.553" v="266"/>
          <ac:spMkLst>
            <pc:docMk/>
            <pc:sldMk cId="837161303" sldId="1078"/>
            <ac:spMk id="6" creationId="{89CEDB42-4FB6-8F57-3BEC-40C61BA398BA}"/>
          </ac:spMkLst>
        </pc:spChg>
        <pc:picChg chg="del">
          <ac:chgData name="Angela Robbins" userId="S::angela.robbins_elearningdoc.com#ext#@cisco.onmicrosoft.com::e406273b-12cd-460d-a763-85132e1718ac" providerId="AD" clId="Web-{F4DDED4E-5740-FBA5-CEAA-B315652AA702}" dt="2022-11-16T19:14:20.288" v="262"/>
          <ac:picMkLst>
            <pc:docMk/>
            <pc:sldMk cId="837161303" sldId="1078"/>
            <ac:picMk id="4" creationId="{215C1DB3-593A-0AB8-0BF0-C91236F2D2F0}"/>
          </ac:picMkLst>
        </pc:picChg>
        <pc:picChg chg="add mod modCrop">
          <ac:chgData name="Angela Robbins" userId="S::angela.robbins_elearningdoc.com#ext#@cisco.onmicrosoft.com::e406273b-12cd-460d-a763-85132e1718ac" providerId="AD" clId="Web-{F4DDED4E-5740-FBA5-CEAA-B315652AA702}" dt="2022-11-16T19:15:25.446" v="285" actId="1076"/>
          <ac:picMkLst>
            <pc:docMk/>
            <pc:sldMk cId="837161303" sldId="1078"/>
            <ac:picMk id="7" creationId="{4DD9412F-9B22-53F4-280E-75E7C4AFF37B}"/>
          </ac:picMkLst>
        </pc:picChg>
      </pc:sldChg>
      <pc:sldChg chg="addSp delSp modSp add replId">
        <pc:chgData name="Angela Robbins" userId="S::angela.robbins_elearningdoc.com#ext#@cisco.onmicrosoft.com::e406273b-12cd-460d-a763-85132e1718ac" providerId="AD" clId="Web-{F4DDED4E-5740-FBA5-CEAA-B315652AA702}" dt="2022-11-16T19:16:50.354" v="293" actId="20577"/>
        <pc:sldMkLst>
          <pc:docMk/>
          <pc:sldMk cId="2676018190" sldId="1079"/>
        </pc:sldMkLst>
        <pc:spChg chg="add del mod">
          <ac:chgData name="Angela Robbins" userId="S::angela.robbins_elearningdoc.com#ext#@cisco.onmicrosoft.com::e406273b-12cd-460d-a763-85132e1718ac" providerId="AD" clId="Web-{F4DDED4E-5740-FBA5-CEAA-B315652AA702}" dt="2022-11-16T19:16:39.354" v="291"/>
          <ac:spMkLst>
            <pc:docMk/>
            <pc:sldMk cId="2676018190" sldId="1079"/>
            <ac:spMk id="4" creationId="{9B57BC33-ED7F-1A59-AA95-72C08226C2EF}"/>
          </ac:spMkLst>
        </pc:spChg>
        <pc:spChg chg="mod">
          <ac:chgData name="Angela Robbins" userId="S::angela.robbins_elearningdoc.com#ext#@cisco.onmicrosoft.com::e406273b-12cd-460d-a763-85132e1718ac" providerId="AD" clId="Web-{F4DDED4E-5740-FBA5-CEAA-B315652AA702}" dt="2022-11-16T19:16:50.354" v="293" actId="20577"/>
          <ac:spMkLst>
            <pc:docMk/>
            <pc:sldMk cId="2676018190" sldId="1079"/>
            <ac:spMk id="5" creationId="{00000000-0000-0000-0000-000000000000}"/>
          </ac:spMkLst>
        </pc:spChg>
        <pc:picChg chg="del">
          <ac:chgData name="Angela Robbins" userId="S::angela.robbins_elearningdoc.com#ext#@cisco.onmicrosoft.com::e406273b-12cd-460d-a763-85132e1718ac" providerId="AD" clId="Web-{F4DDED4E-5740-FBA5-CEAA-B315652AA702}" dt="2022-11-16T19:16:35.822" v="287"/>
          <ac:picMkLst>
            <pc:docMk/>
            <pc:sldMk cId="2676018190" sldId="1079"/>
            <ac:picMk id="7" creationId="{4DD9412F-9B22-53F4-280E-75E7C4AFF37B}"/>
          </ac:picMkLst>
        </pc:picChg>
      </pc:sldChg>
      <pc:sldChg chg="addSp delSp modSp add replId">
        <pc:chgData name="Angela Robbins" userId="S::angela.robbins_elearningdoc.com#ext#@cisco.onmicrosoft.com::e406273b-12cd-460d-a763-85132e1718ac" providerId="AD" clId="Web-{F4DDED4E-5740-FBA5-CEAA-B315652AA702}" dt="2022-11-16T19:28:01.245" v="347" actId="1076"/>
        <pc:sldMkLst>
          <pc:docMk/>
          <pc:sldMk cId="2432773699" sldId="1080"/>
        </pc:sldMkLst>
        <pc:spChg chg="mod">
          <ac:chgData name="Angela Robbins" userId="S::angela.robbins_elearningdoc.com#ext#@cisco.onmicrosoft.com::e406273b-12cd-460d-a763-85132e1718ac" providerId="AD" clId="Web-{F4DDED4E-5740-FBA5-CEAA-B315652AA702}" dt="2022-11-16T19:27:36.197" v="336" actId="20577"/>
          <ac:spMkLst>
            <pc:docMk/>
            <pc:sldMk cId="2432773699" sldId="1080"/>
            <ac:spMk id="3" creationId="{00000000-0000-0000-0000-000000000000}"/>
          </ac:spMkLst>
        </pc:spChg>
        <pc:spChg chg="del">
          <ac:chgData name="Angela Robbins" userId="S::angela.robbins_elearningdoc.com#ext#@cisco.onmicrosoft.com::e406273b-12cd-460d-a763-85132e1718ac" providerId="AD" clId="Web-{F4DDED4E-5740-FBA5-CEAA-B315652AA702}" dt="2022-11-16T19:27:38.088" v="337"/>
          <ac:spMkLst>
            <pc:docMk/>
            <pc:sldMk cId="2432773699" sldId="1080"/>
            <ac:spMk id="5" creationId="{00000000-0000-0000-0000-000000000000}"/>
          </ac:spMkLst>
        </pc:spChg>
        <pc:picChg chg="add mod modCrop">
          <ac:chgData name="Angela Robbins" userId="S::angela.robbins_elearningdoc.com#ext#@cisco.onmicrosoft.com::e406273b-12cd-460d-a763-85132e1718ac" providerId="AD" clId="Web-{F4DDED4E-5740-FBA5-CEAA-B315652AA702}" dt="2022-11-16T19:28:01.245" v="347" actId="1076"/>
          <ac:picMkLst>
            <pc:docMk/>
            <pc:sldMk cId="2432773699" sldId="1080"/>
            <ac:picMk id="4" creationId="{0CEBC50F-BB99-4EAB-9FA1-AE217BBE9E10}"/>
          </ac:picMkLst>
        </pc:picChg>
      </pc:sldChg>
      <pc:sldChg chg="modSp add replId">
        <pc:chgData name="Angela Robbins" userId="S::angela.robbins_elearningdoc.com#ext#@cisco.onmicrosoft.com::e406273b-12cd-460d-a763-85132e1718ac" providerId="AD" clId="Web-{F4DDED4E-5740-FBA5-CEAA-B315652AA702}" dt="2022-11-16T19:34:53.973" v="442" actId="1076"/>
        <pc:sldMkLst>
          <pc:docMk/>
          <pc:sldMk cId="4201029423" sldId="1081"/>
        </pc:sldMkLst>
        <pc:spChg chg="mod">
          <ac:chgData name="Angela Robbins" userId="S::angela.robbins_elearningdoc.com#ext#@cisco.onmicrosoft.com::e406273b-12cd-460d-a763-85132e1718ac" providerId="AD" clId="Web-{F4DDED4E-5740-FBA5-CEAA-B315652AA702}" dt="2022-11-16T19:30:59.655" v="375" actId="20577"/>
          <ac:spMkLst>
            <pc:docMk/>
            <pc:sldMk cId="4201029423" sldId="1081"/>
            <ac:spMk id="3" creationId="{00000000-0000-0000-0000-000000000000}"/>
          </ac:spMkLst>
        </pc:spChg>
        <pc:spChg chg="mod">
          <ac:chgData name="Angela Robbins" userId="S::angela.robbins_elearningdoc.com#ext#@cisco.onmicrosoft.com::e406273b-12cd-460d-a763-85132e1718ac" providerId="AD" clId="Web-{F4DDED4E-5740-FBA5-CEAA-B315652AA702}" dt="2022-11-16T19:34:53.973" v="442" actId="1076"/>
          <ac:spMkLst>
            <pc:docMk/>
            <pc:sldMk cId="4201029423" sldId="1081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F4DDED4E-5740-FBA5-CEAA-B315652AA702}" dt="2022-11-16T19:33:56.956" v="422" actId="20577"/>
        <pc:sldMkLst>
          <pc:docMk/>
          <pc:sldMk cId="1658165144" sldId="1082"/>
        </pc:sldMkLst>
        <pc:spChg chg="mod">
          <ac:chgData name="Angela Robbins" userId="S::angela.robbins_elearningdoc.com#ext#@cisco.onmicrosoft.com::e406273b-12cd-460d-a763-85132e1718ac" providerId="AD" clId="Web-{F4DDED4E-5740-FBA5-CEAA-B315652AA702}" dt="2022-11-16T19:33:56.956" v="422" actId="20577"/>
          <ac:spMkLst>
            <pc:docMk/>
            <pc:sldMk cId="1658165144" sldId="1082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F4DDED4E-5740-FBA5-CEAA-B315652AA702}" dt="2022-11-16T19:33:43.159" v="419" actId="20577"/>
        <pc:sldMkLst>
          <pc:docMk/>
          <pc:sldMk cId="2178013635" sldId="1083"/>
        </pc:sldMkLst>
        <pc:spChg chg="mod">
          <ac:chgData name="Angela Robbins" userId="S::angela.robbins_elearningdoc.com#ext#@cisco.onmicrosoft.com::e406273b-12cd-460d-a763-85132e1718ac" providerId="AD" clId="Web-{F4DDED4E-5740-FBA5-CEAA-B315652AA702}" dt="2022-11-16T19:33:43.159" v="419" actId="20577"/>
          <ac:spMkLst>
            <pc:docMk/>
            <pc:sldMk cId="2178013635" sldId="1083"/>
            <ac:spMk id="5" creationId="{00000000-0000-0000-0000-000000000000}"/>
          </ac:spMkLst>
        </pc:spChg>
      </pc:sldChg>
      <pc:sldChg chg="modSp add replId">
        <pc:chgData name="Angela Robbins" userId="S::angela.robbins_elearningdoc.com#ext#@cisco.onmicrosoft.com::e406273b-12cd-460d-a763-85132e1718ac" providerId="AD" clId="Web-{F4DDED4E-5740-FBA5-CEAA-B315652AA702}" dt="2022-11-16T19:33:21.846" v="410" actId="1076"/>
        <pc:sldMkLst>
          <pc:docMk/>
          <pc:sldMk cId="1991301787" sldId="1084"/>
        </pc:sldMkLst>
        <pc:spChg chg="mod">
          <ac:chgData name="Angela Robbins" userId="S::angela.robbins_elearningdoc.com#ext#@cisco.onmicrosoft.com::e406273b-12cd-460d-a763-85132e1718ac" providerId="AD" clId="Web-{F4DDED4E-5740-FBA5-CEAA-B315652AA702}" dt="2022-11-16T19:33:21.846" v="410" actId="1076"/>
          <ac:spMkLst>
            <pc:docMk/>
            <pc:sldMk cId="1991301787" sldId="1084"/>
            <ac:spMk id="5" creationId="{00000000-0000-0000-0000-000000000000}"/>
          </ac:spMkLst>
        </pc:spChg>
      </pc:sldChg>
      <pc:sldChg chg="modSp add ord">
        <pc:chgData name="Angela Robbins" userId="S::angela.robbins_elearningdoc.com#ext#@cisco.onmicrosoft.com::e406273b-12cd-460d-a763-85132e1718ac" providerId="AD" clId="Web-{F4DDED4E-5740-FBA5-CEAA-B315652AA702}" dt="2022-11-16T20:18:19.848" v="487" actId="1076"/>
        <pc:sldMkLst>
          <pc:docMk/>
          <pc:sldMk cId="67243842" sldId="1085"/>
        </pc:sldMkLst>
        <pc:spChg chg="mod">
          <ac:chgData name="Angela Robbins" userId="S::angela.robbins_elearningdoc.com#ext#@cisco.onmicrosoft.com::e406273b-12cd-460d-a763-85132e1718ac" providerId="AD" clId="Web-{F4DDED4E-5740-FBA5-CEAA-B315652AA702}" dt="2022-11-16T19:41:29.670" v="454" actId="20577"/>
          <ac:spMkLst>
            <pc:docMk/>
            <pc:sldMk cId="67243842" sldId="1085"/>
            <ac:spMk id="56321" creationId="{00000000-0000-0000-0000-000000000000}"/>
          </ac:spMkLst>
        </pc:spChg>
        <pc:graphicFrameChg chg="mod modGraphic">
          <ac:chgData name="Angela Robbins" userId="S::angela.robbins_elearningdoc.com#ext#@cisco.onmicrosoft.com::e406273b-12cd-460d-a763-85132e1718ac" providerId="AD" clId="Web-{F4DDED4E-5740-FBA5-CEAA-B315652AA702}" dt="2022-11-16T20:18:19.848" v="487" actId="1076"/>
          <ac:graphicFrameMkLst>
            <pc:docMk/>
            <pc:sldMk cId="67243842" sldId="1085"/>
            <ac:graphicFrameMk id="3" creationId="{00000000-0000-0000-0000-000000000000}"/>
          </ac:graphicFrameMkLst>
        </pc:graphicFrameChg>
      </pc:sldChg>
      <pc:sldChg chg="modSp add replId">
        <pc:chgData name="Angela Robbins" userId="S::angela.robbins_elearningdoc.com#ext#@cisco.onmicrosoft.com::e406273b-12cd-460d-a763-85132e1718ac" providerId="AD" clId="Web-{F4DDED4E-5740-FBA5-CEAA-B315652AA702}" dt="2022-11-16T20:11:49.714" v="478" actId="20577"/>
        <pc:sldMkLst>
          <pc:docMk/>
          <pc:sldMk cId="3463198488" sldId="1086"/>
        </pc:sldMkLst>
        <pc:spChg chg="mod">
          <ac:chgData name="Angela Robbins" userId="S::angela.robbins_elearningdoc.com#ext#@cisco.onmicrosoft.com::e406273b-12cd-460d-a763-85132e1718ac" providerId="AD" clId="Web-{F4DDED4E-5740-FBA5-CEAA-B315652AA702}" dt="2022-11-16T20:11:49.714" v="478" actId="20577"/>
          <ac:spMkLst>
            <pc:docMk/>
            <pc:sldMk cId="3463198488" sldId="1086"/>
            <ac:spMk id="5" creationId="{00000000-0000-0000-0000-000000000000}"/>
          </ac:spMkLst>
        </pc:spChg>
      </pc:sldChg>
      <pc:sldMasterChg chg="add addSldLayout">
        <pc:chgData name="Angela Robbins" userId="S::angela.robbins_elearningdoc.com#ext#@cisco.onmicrosoft.com::e406273b-12cd-460d-a763-85132e1718ac" providerId="AD" clId="Web-{F4DDED4E-5740-FBA5-CEAA-B315652AA702}" dt="2022-11-16T19:37:01.398" v="452"/>
        <pc:sldMasterMkLst>
          <pc:docMk/>
          <pc:sldMasterMk cId="0" sldId="2147483700"/>
        </pc:sldMasterMkLst>
        <pc:sldLayoutChg chg="add">
          <pc:chgData name="Angela Robbins" userId="S::angela.robbins_elearningdoc.com#ext#@cisco.onmicrosoft.com::e406273b-12cd-460d-a763-85132e1718ac" providerId="AD" clId="Web-{F4DDED4E-5740-FBA5-CEAA-B315652AA702}" dt="2022-11-16T19:37:01.398" v="452"/>
          <pc:sldLayoutMkLst>
            <pc:docMk/>
            <pc:sldMasterMk cId="0" sldId="2147483700"/>
            <pc:sldLayoutMk cId="3086725553" sldId="2147483962"/>
          </pc:sldLayoutMkLst>
        </pc:sldLayoutChg>
        <pc:sldLayoutChg chg="add">
          <pc:chgData name="Angela Robbins" userId="S::angela.robbins_elearningdoc.com#ext#@cisco.onmicrosoft.com::e406273b-12cd-460d-a763-85132e1718ac" providerId="AD" clId="Web-{F4DDED4E-5740-FBA5-CEAA-B315652AA702}" dt="2022-11-16T19:37:01.398" v="452"/>
          <pc:sldLayoutMkLst>
            <pc:docMk/>
            <pc:sldMasterMk cId="0" sldId="2147483700"/>
            <pc:sldLayoutMk cId="1890854121" sldId="2147483965"/>
          </pc:sldLayoutMkLst>
        </pc:sldLayoutChg>
        <pc:sldLayoutChg chg="add">
          <pc:chgData name="Angela Robbins" userId="S::angela.robbins_elearningdoc.com#ext#@cisco.onmicrosoft.com::e406273b-12cd-460d-a763-85132e1718ac" providerId="AD" clId="Web-{F4DDED4E-5740-FBA5-CEAA-B315652AA702}" dt="2022-11-16T19:37:01.398" v="452"/>
          <pc:sldLayoutMkLst>
            <pc:docMk/>
            <pc:sldMasterMk cId="0" sldId="2147483700"/>
            <pc:sldLayoutMk cId="542967988" sldId="2147483967"/>
          </pc:sldLayoutMkLst>
        </pc:sldLayoutChg>
        <pc:sldLayoutChg chg="add">
          <pc:chgData name="Angela Robbins" userId="S::angela.robbins_elearningdoc.com#ext#@cisco.onmicrosoft.com::e406273b-12cd-460d-a763-85132e1718ac" providerId="AD" clId="Web-{F4DDED4E-5740-FBA5-CEAA-B315652AA702}" dt="2022-11-16T19:37:01.398" v="452"/>
          <pc:sldLayoutMkLst>
            <pc:docMk/>
            <pc:sldMasterMk cId="0" sldId="2147483700"/>
            <pc:sldLayoutMk cId="4222912136" sldId="2147483995"/>
          </pc:sldLayoutMkLst>
        </pc:sldLayoutChg>
        <pc:sldLayoutChg chg="add">
          <pc:chgData name="Angela Robbins" userId="S::angela.robbins_elearningdoc.com#ext#@cisco.onmicrosoft.com::e406273b-12cd-460d-a763-85132e1718ac" providerId="AD" clId="Web-{F4DDED4E-5740-FBA5-CEAA-B315652AA702}" dt="2022-11-16T19:37:01.398" v="452"/>
          <pc:sldLayoutMkLst>
            <pc:docMk/>
            <pc:sldMasterMk cId="0" sldId="2147483700"/>
            <pc:sldLayoutMk cId="147974899" sldId="2147483998"/>
          </pc:sldLayoutMkLst>
        </pc:sldLayoutChg>
        <pc:sldLayoutChg chg="add">
          <pc:chgData name="Angela Robbins" userId="S::angela.robbins_elearningdoc.com#ext#@cisco.onmicrosoft.com::e406273b-12cd-460d-a763-85132e1718ac" providerId="AD" clId="Web-{F4DDED4E-5740-FBA5-CEAA-B315652AA702}" dt="2022-11-16T19:37:01.398" v="452"/>
          <pc:sldLayoutMkLst>
            <pc:docMk/>
            <pc:sldMasterMk cId="0" sldId="2147483700"/>
            <pc:sldLayoutMk cId="3053872667" sldId="2147484007"/>
          </pc:sldLayoutMkLst>
        </pc:sldLayoutChg>
        <pc:sldLayoutChg chg="add">
          <pc:chgData name="Angela Robbins" userId="S::angela.robbins_elearningdoc.com#ext#@cisco.onmicrosoft.com::e406273b-12cd-460d-a763-85132e1718ac" providerId="AD" clId="Web-{F4DDED4E-5740-FBA5-CEAA-B315652AA702}" dt="2022-11-16T19:37:01.398" v="452"/>
          <pc:sldLayoutMkLst>
            <pc:docMk/>
            <pc:sldMasterMk cId="0" sldId="2147483700"/>
            <pc:sldLayoutMk cId="2962125011" sldId="2147484010"/>
          </pc:sldLayoutMkLst>
        </pc:sldLayoutChg>
        <pc:sldLayoutChg chg="add">
          <pc:chgData name="Angela Robbins" userId="S::angela.robbins_elearningdoc.com#ext#@cisco.onmicrosoft.com::e406273b-12cd-460d-a763-85132e1718ac" providerId="AD" clId="Web-{F4DDED4E-5740-FBA5-CEAA-B315652AA702}" dt="2022-11-16T19:37:01.398" v="452"/>
          <pc:sldLayoutMkLst>
            <pc:docMk/>
            <pc:sldMasterMk cId="0" sldId="2147483700"/>
            <pc:sldLayoutMk cId="3643099958" sldId="2147484011"/>
          </pc:sldLayoutMkLst>
        </pc:sldLayoutChg>
        <pc:sldLayoutChg chg="add">
          <pc:chgData name="Angela Robbins" userId="S::angela.robbins_elearningdoc.com#ext#@cisco.onmicrosoft.com::e406273b-12cd-460d-a763-85132e1718ac" providerId="AD" clId="Web-{F4DDED4E-5740-FBA5-CEAA-B315652AA702}" dt="2022-11-16T19:37:01.398" v="452"/>
          <pc:sldLayoutMkLst>
            <pc:docMk/>
            <pc:sldMasterMk cId="0" sldId="2147483700"/>
            <pc:sldLayoutMk cId="3653042546" sldId="2147484013"/>
          </pc:sldLayoutMkLst>
        </pc:sldLayoutChg>
        <pc:sldLayoutChg chg="add">
          <pc:chgData name="Angela Robbins" userId="S::angela.robbins_elearningdoc.com#ext#@cisco.onmicrosoft.com::e406273b-12cd-460d-a763-85132e1718ac" providerId="AD" clId="Web-{F4DDED4E-5740-FBA5-CEAA-B315652AA702}" dt="2022-11-16T19:37:01.398" v="452"/>
          <pc:sldLayoutMkLst>
            <pc:docMk/>
            <pc:sldMasterMk cId="0" sldId="2147483700"/>
            <pc:sldLayoutMk cId="1974617842" sldId="2147484014"/>
          </pc:sldLayoutMkLst>
        </pc:sldLayoutChg>
        <pc:sldLayoutChg chg="add">
          <pc:chgData name="Angela Robbins" userId="S::angela.robbins_elearningdoc.com#ext#@cisco.onmicrosoft.com::e406273b-12cd-460d-a763-85132e1718ac" providerId="AD" clId="Web-{F4DDED4E-5740-FBA5-CEAA-B315652AA702}" dt="2022-11-16T19:37:01.398" v="452"/>
          <pc:sldLayoutMkLst>
            <pc:docMk/>
            <pc:sldMasterMk cId="0" sldId="2147483700"/>
            <pc:sldLayoutMk cId="1198843304" sldId="2147484015"/>
          </pc:sldLayoutMkLst>
        </pc:sldLayoutChg>
        <pc:sldLayoutChg chg="add">
          <pc:chgData name="Angela Robbins" userId="S::angela.robbins_elearningdoc.com#ext#@cisco.onmicrosoft.com::e406273b-12cd-460d-a763-85132e1718ac" providerId="AD" clId="Web-{F4DDED4E-5740-FBA5-CEAA-B315652AA702}" dt="2022-11-16T19:37:01.398" v="452"/>
          <pc:sldLayoutMkLst>
            <pc:docMk/>
            <pc:sldMasterMk cId="0" sldId="2147483700"/>
            <pc:sldLayoutMk cId="1851544963" sldId="2147484027"/>
          </pc:sldLayoutMkLst>
        </pc:sldLayoutChg>
        <pc:sldLayoutChg chg="add">
          <pc:chgData name="Angela Robbins" userId="S::angela.robbins_elearningdoc.com#ext#@cisco.onmicrosoft.com::e406273b-12cd-460d-a763-85132e1718ac" providerId="AD" clId="Web-{F4DDED4E-5740-FBA5-CEAA-B315652AA702}" dt="2022-11-16T19:37:01.398" v="452"/>
          <pc:sldLayoutMkLst>
            <pc:docMk/>
            <pc:sldMasterMk cId="0" sldId="2147483700"/>
            <pc:sldLayoutMk cId="2257996623" sldId="2147484029"/>
          </pc:sldLayoutMkLst>
        </pc:sldLayoutChg>
        <pc:sldLayoutChg chg="add">
          <pc:chgData name="Angela Robbins" userId="S::angela.robbins_elearningdoc.com#ext#@cisco.onmicrosoft.com::e406273b-12cd-460d-a763-85132e1718ac" providerId="AD" clId="Web-{F4DDED4E-5740-FBA5-CEAA-B315652AA702}" dt="2022-11-16T19:37:01.398" v="452"/>
          <pc:sldLayoutMkLst>
            <pc:docMk/>
            <pc:sldMasterMk cId="0" sldId="2147483700"/>
            <pc:sldLayoutMk cId="2699250104" sldId="2147484031"/>
          </pc:sldLayoutMkLst>
        </pc:sldLayoutChg>
      </pc:sldMasterChg>
    </pc:docChg>
  </pc:docChgLst>
  <pc:docChgLst>
    <pc:chgData name="Anna Bolen -X (abolen - UNICON INC at Cisco)" userId="8fcf5b57-97b6-40ce-9683-275924855fa8" providerId="ADAL" clId="{B0826557-8FA2-4CB8-9E55-687D3B6EF8D1}"/>
    <pc:docChg chg="undo custSel modSld">
      <pc:chgData name="Anna Bolen -X (abolen - UNICON INC at Cisco)" userId="8fcf5b57-97b6-40ce-9683-275924855fa8" providerId="ADAL" clId="{B0826557-8FA2-4CB8-9E55-687D3B6EF8D1}" dt="2023-03-22T16:50:43.405" v="117" actId="20577"/>
      <pc:docMkLst>
        <pc:docMk/>
      </pc:docMkLst>
      <pc:sldChg chg="modSp mod modNotesTx">
        <pc:chgData name="Anna Bolen -X (abolen - UNICON INC at Cisco)" userId="8fcf5b57-97b6-40ce-9683-275924855fa8" providerId="ADAL" clId="{B0826557-8FA2-4CB8-9E55-687D3B6EF8D1}" dt="2023-03-22T16:46:55.761" v="3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B0826557-8FA2-4CB8-9E55-687D3B6EF8D1}" dt="2023-03-22T16:46:53.444" v="2"/>
          <ac:spMkLst>
            <pc:docMk/>
            <pc:sldMk cId="0" sldId="256"/>
            <ac:spMk id="2" creationId="{00000000-0000-0000-0000-000000000000}"/>
          </ac:spMkLst>
        </pc:spChg>
      </pc:sldChg>
      <pc:sldChg chg="modSp mod modNotesTx">
        <pc:chgData name="Anna Bolen -X (abolen - UNICON INC at Cisco)" userId="8fcf5b57-97b6-40ce-9683-275924855fa8" providerId="ADAL" clId="{B0826557-8FA2-4CB8-9E55-687D3B6EF8D1}" dt="2023-03-22T16:47:19.714" v="8"/>
        <pc:sldMkLst>
          <pc:docMk/>
          <pc:sldMk cId="0" sldId="262"/>
        </pc:sldMkLst>
        <pc:spChg chg="mod">
          <ac:chgData name="Anna Bolen -X (abolen - UNICON INC at Cisco)" userId="8fcf5b57-97b6-40ce-9683-275924855fa8" providerId="ADAL" clId="{B0826557-8FA2-4CB8-9E55-687D3B6EF8D1}" dt="2023-03-22T16:47:14.987" v="7" actId="20577"/>
          <ac:spMkLst>
            <pc:docMk/>
            <pc:sldMk cId="0" sldId="262"/>
            <ac:spMk id="2" creationId="{00000000-0000-0000-0000-000000000000}"/>
          </ac:spMkLst>
        </pc:spChg>
      </pc:sldChg>
      <pc:sldChg chg="modNotesTx">
        <pc:chgData name="Anna Bolen -X (abolen - UNICON INC at Cisco)" userId="8fcf5b57-97b6-40ce-9683-275924855fa8" providerId="ADAL" clId="{B0826557-8FA2-4CB8-9E55-687D3B6EF8D1}" dt="2023-03-22T16:47:33.436" v="12"/>
        <pc:sldMkLst>
          <pc:docMk/>
          <pc:sldMk cId="0" sldId="263"/>
        </pc:sldMkLst>
      </pc:sldChg>
      <pc:sldChg chg="modNotesTx">
        <pc:chgData name="Anna Bolen -X (abolen - UNICON INC at Cisco)" userId="8fcf5b57-97b6-40ce-9683-275924855fa8" providerId="ADAL" clId="{B0826557-8FA2-4CB8-9E55-687D3B6EF8D1}" dt="2023-03-22T16:47:40.747" v="14" actId="20577"/>
        <pc:sldMkLst>
          <pc:docMk/>
          <pc:sldMk cId="0" sldId="264"/>
        </pc:sldMkLst>
      </pc:sldChg>
      <pc:sldChg chg="modNotesTx">
        <pc:chgData name="Anna Bolen -X (abolen - UNICON INC at Cisco)" userId="8fcf5b57-97b6-40ce-9683-275924855fa8" providerId="ADAL" clId="{B0826557-8FA2-4CB8-9E55-687D3B6EF8D1}" dt="2023-03-22T16:47:53.739" v="19"/>
        <pc:sldMkLst>
          <pc:docMk/>
          <pc:sldMk cId="0" sldId="265"/>
        </pc:sldMkLst>
      </pc:sldChg>
      <pc:sldChg chg="modNotesTx">
        <pc:chgData name="Anna Bolen -X (abolen - UNICON INC at Cisco)" userId="8fcf5b57-97b6-40ce-9683-275924855fa8" providerId="ADAL" clId="{B0826557-8FA2-4CB8-9E55-687D3B6EF8D1}" dt="2023-03-22T16:48:04.827" v="21"/>
        <pc:sldMkLst>
          <pc:docMk/>
          <pc:sldMk cId="0" sldId="266"/>
        </pc:sldMkLst>
      </pc:sldChg>
      <pc:sldChg chg="modNotesTx">
        <pc:chgData name="Anna Bolen -X (abolen - UNICON INC at Cisco)" userId="8fcf5b57-97b6-40ce-9683-275924855fa8" providerId="ADAL" clId="{B0826557-8FA2-4CB8-9E55-687D3B6EF8D1}" dt="2023-03-22T16:48:09.488" v="22"/>
        <pc:sldMkLst>
          <pc:docMk/>
          <pc:sldMk cId="0" sldId="268"/>
        </pc:sldMkLst>
      </pc:sldChg>
      <pc:sldChg chg="modNotesTx">
        <pc:chgData name="Anna Bolen -X (abolen - UNICON INC at Cisco)" userId="8fcf5b57-97b6-40ce-9683-275924855fa8" providerId="ADAL" clId="{B0826557-8FA2-4CB8-9E55-687D3B6EF8D1}" dt="2023-03-22T16:48:16.994" v="26" actId="20577"/>
        <pc:sldMkLst>
          <pc:docMk/>
          <pc:sldMk cId="0" sldId="269"/>
        </pc:sldMkLst>
      </pc:sldChg>
      <pc:sldChg chg="modNotesTx">
        <pc:chgData name="Anna Bolen -X (abolen - UNICON INC at Cisco)" userId="8fcf5b57-97b6-40ce-9683-275924855fa8" providerId="ADAL" clId="{B0826557-8FA2-4CB8-9E55-687D3B6EF8D1}" dt="2023-03-22T16:48:48.362" v="27"/>
        <pc:sldMkLst>
          <pc:docMk/>
          <pc:sldMk cId="0" sldId="270"/>
        </pc:sldMkLst>
      </pc:sldChg>
      <pc:sldChg chg="modNotesTx">
        <pc:chgData name="Anna Bolen -X (abolen - UNICON INC at Cisco)" userId="8fcf5b57-97b6-40ce-9683-275924855fa8" providerId="ADAL" clId="{B0826557-8FA2-4CB8-9E55-687D3B6EF8D1}" dt="2023-03-22T16:48:59.458" v="30"/>
        <pc:sldMkLst>
          <pc:docMk/>
          <pc:sldMk cId="0" sldId="271"/>
        </pc:sldMkLst>
      </pc:sldChg>
      <pc:sldChg chg="modNotesTx">
        <pc:chgData name="Anna Bolen -X (abolen - UNICON INC at Cisco)" userId="8fcf5b57-97b6-40ce-9683-275924855fa8" providerId="ADAL" clId="{B0826557-8FA2-4CB8-9E55-687D3B6EF8D1}" dt="2023-03-22T16:49:03.082" v="31"/>
        <pc:sldMkLst>
          <pc:docMk/>
          <pc:sldMk cId="0" sldId="272"/>
        </pc:sldMkLst>
      </pc:sldChg>
      <pc:sldChg chg="modNotesTx">
        <pc:chgData name="Anna Bolen -X (abolen - UNICON INC at Cisco)" userId="8fcf5b57-97b6-40ce-9683-275924855fa8" providerId="ADAL" clId="{B0826557-8FA2-4CB8-9E55-687D3B6EF8D1}" dt="2023-03-22T16:49:07.472" v="32"/>
        <pc:sldMkLst>
          <pc:docMk/>
          <pc:sldMk cId="0" sldId="273"/>
        </pc:sldMkLst>
      </pc:sldChg>
      <pc:sldChg chg="modSp mod modNotesTx">
        <pc:chgData name="Anna Bolen -X (abolen - UNICON INC at Cisco)" userId="8fcf5b57-97b6-40ce-9683-275924855fa8" providerId="ADAL" clId="{B0826557-8FA2-4CB8-9E55-687D3B6EF8D1}" dt="2023-03-22T16:50:43.405" v="117" actId="20577"/>
        <pc:sldMkLst>
          <pc:docMk/>
          <pc:sldMk cId="0" sldId="275"/>
        </pc:sldMkLst>
        <pc:spChg chg="mod">
          <ac:chgData name="Anna Bolen -X (abolen - UNICON INC at Cisco)" userId="8fcf5b57-97b6-40ce-9683-275924855fa8" providerId="ADAL" clId="{B0826557-8FA2-4CB8-9E55-687D3B6EF8D1}" dt="2023-03-22T16:50:43.405" v="117" actId="20577"/>
          <ac:spMkLst>
            <pc:docMk/>
            <pc:sldMk cId="0" sldId="275"/>
            <ac:spMk id="2" creationId="{00000000-0000-0000-0000-000000000000}"/>
          </ac:spMkLst>
        </pc:spChg>
      </pc:sldChg>
      <pc:sldChg chg="modSp mod modNotesTx">
        <pc:chgData name="Anna Bolen -X (abolen - UNICON INC at Cisco)" userId="8fcf5b57-97b6-40ce-9683-275924855fa8" providerId="ADAL" clId="{B0826557-8FA2-4CB8-9E55-687D3B6EF8D1}" dt="2023-03-22T16:49:48.704" v="79" actId="20577"/>
        <pc:sldMkLst>
          <pc:docMk/>
          <pc:sldMk cId="0" sldId="276"/>
        </pc:sldMkLst>
        <pc:spChg chg="mod">
          <ac:chgData name="Anna Bolen -X (abolen - UNICON INC at Cisco)" userId="8fcf5b57-97b6-40ce-9683-275924855fa8" providerId="ADAL" clId="{B0826557-8FA2-4CB8-9E55-687D3B6EF8D1}" dt="2023-03-22T16:49:48.704" v="79" actId="20577"/>
          <ac:spMkLst>
            <pc:docMk/>
            <pc:sldMk cId="0" sldId="276"/>
            <ac:spMk id="2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B0826557-8FA2-4CB8-9E55-687D3B6EF8D1}" dt="2023-03-22T16:47:27.677" v="11"/>
        <pc:sldMkLst>
          <pc:docMk/>
          <pc:sldMk cId="1525672446" sldId="1075"/>
        </pc:sldMkLst>
        <pc:spChg chg="mod">
          <ac:chgData name="Anna Bolen -X (abolen - UNICON INC at Cisco)" userId="8fcf5b57-97b6-40ce-9683-275924855fa8" providerId="ADAL" clId="{B0826557-8FA2-4CB8-9E55-687D3B6EF8D1}" dt="2023-03-22T16:47:27.677" v="11"/>
          <ac:spMkLst>
            <pc:docMk/>
            <pc:sldMk cId="1525672446" sldId="1075"/>
            <ac:spMk id="5" creationId="{7188AF34-F17D-65FE-91B6-733B90851DC8}"/>
          </ac:spMkLst>
        </pc:spChg>
      </pc:sldChg>
      <pc:sldChg chg="modNotesTx">
        <pc:chgData name="Anna Bolen -X (abolen - UNICON INC at Cisco)" userId="8fcf5b57-97b6-40ce-9683-275924855fa8" providerId="ADAL" clId="{B0826557-8FA2-4CB8-9E55-687D3B6EF8D1}" dt="2023-03-22T16:47:48.805" v="18" actId="20577"/>
        <pc:sldMkLst>
          <pc:docMk/>
          <pc:sldMk cId="3806399042" sldId="1076"/>
        </pc:sldMkLst>
      </pc:sldChg>
      <pc:sldChg chg="modNotesTx">
        <pc:chgData name="Anna Bolen -X (abolen - UNICON INC at Cisco)" userId="8fcf5b57-97b6-40ce-9683-275924855fa8" providerId="ADAL" clId="{B0826557-8FA2-4CB8-9E55-687D3B6EF8D1}" dt="2023-03-22T16:47:59.881" v="20"/>
        <pc:sldMkLst>
          <pc:docMk/>
          <pc:sldMk cId="837161303" sldId="1078"/>
        </pc:sldMkLst>
      </pc:sldChg>
      <pc:sldChg chg="modSp mod modNotesTx">
        <pc:chgData name="Anna Bolen -X (abolen - UNICON INC at Cisco)" userId="8fcf5b57-97b6-40ce-9683-275924855fa8" providerId="ADAL" clId="{B0826557-8FA2-4CB8-9E55-687D3B6EF8D1}" dt="2023-03-22T16:50:03.827" v="111" actId="20577"/>
        <pc:sldMkLst>
          <pc:docMk/>
          <pc:sldMk cId="1658165144" sldId="1082"/>
        </pc:sldMkLst>
        <pc:spChg chg="mod">
          <ac:chgData name="Anna Bolen -X (abolen - UNICON INC at Cisco)" userId="8fcf5b57-97b6-40ce-9683-275924855fa8" providerId="ADAL" clId="{B0826557-8FA2-4CB8-9E55-687D3B6EF8D1}" dt="2023-03-22T16:49:55.297" v="94" actId="20577"/>
          <ac:spMkLst>
            <pc:docMk/>
            <pc:sldMk cId="1658165144" sldId="1082"/>
            <ac:spMk id="2" creationId="{00000000-0000-0000-0000-000000000000}"/>
          </ac:spMkLst>
        </pc:spChg>
      </pc:sldChg>
      <pc:sldChg chg="modNotesTx">
        <pc:chgData name="Anna Bolen -X (abolen - UNICON INC at Cisco)" userId="8fcf5b57-97b6-40ce-9683-275924855fa8" providerId="ADAL" clId="{B0826557-8FA2-4CB8-9E55-687D3B6EF8D1}" dt="2023-03-22T16:50:07.807" v="113" actId="20577"/>
        <pc:sldMkLst>
          <pc:docMk/>
          <pc:sldMk cId="67243842" sldId="1085"/>
        </pc:sldMkLst>
      </pc:sldChg>
      <pc:sldChg chg="modNotesTx">
        <pc:chgData name="Anna Bolen -X (abolen - UNICON INC at Cisco)" userId="8fcf5b57-97b6-40ce-9683-275924855fa8" providerId="ADAL" clId="{B0826557-8FA2-4CB8-9E55-687D3B6EF8D1}" dt="2023-03-22T16:48:56.155" v="29" actId="6549"/>
        <pc:sldMkLst>
          <pc:docMk/>
          <pc:sldMk cId="3463198488" sldId="1086"/>
        </pc:sldMkLst>
      </pc:sldChg>
    </pc:docChg>
  </pc:docChgLst>
  <pc:docChgLst>
    <pc:chgData name="Anna Bolen -X (abolen - UNICON INC at Cisco)" userId="8fcf5b57-97b6-40ce-9683-275924855fa8" providerId="ADAL" clId="{D3F5A66F-747D-43F3-A1FE-61F13D5B10DC}"/>
    <pc:docChg chg="custSel delSld modSld">
      <pc:chgData name="Anna Bolen -X (abolen - UNICON INC at Cisco)" userId="8fcf5b57-97b6-40ce-9683-275924855fa8" providerId="ADAL" clId="{D3F5A66F-747D-43F3-A1FE-61F13D5B10DC}" dt="2022-12-16T17:46:51.260" v="165" actId="20577"/>
      <pc:docMkLst>
        <pc:docMk/>
      </pc:docMkLst>
      <pc:sldChg chg="modSp mod modShow">
        <pc:chgData name="Anna Bolen -X (abolen - UNICON INC at Cisco)" userId="8fcf5b57-97b6-40ce-9683-275924855fa8" providerId="ADAL" clId="{D3F5A66F-747D-43F3-A1FE-61F13D5B10DC}" dt="2022-12-12T21:53:23.475" v="95" actId="729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D3F5A66F-747D-43F3-A1FE-61F13D5B10DC}" dt="2022-12-12T21:35:48.610" v="0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D3F5A66F-747D-43F3-A1FE-61F13D5B10DC}" dt="2022-12-16T17:46:51.260" v="165" actId="20577"/>
        <pc:sldMkLst>
          <pc:docMk/>
          <pc:sldMk cId="0" sldId="257"/>
        </pc:sldMkLst>
        <pc:spChg chg="mod">
          <ac:chgData name="Anna Bolen -X (abolen - UNICON INC at Cisco)" userId="8fcf5b57-97b6-40ce-9683-275924855fa8" providerId="ADAL" clId="{D3F5A66F-747D-43F3-A1FE-61F13D5B10DC}" dt="2022-12-16T17:46:51.260" v="165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D3F5A66F-747D-43F3-A1FE-61F13D5B10DC}" dt="2022-12-12T21:53:23.475" v="95" actId="729"/>
        <pc:sldMkLst>
          <pc:docMk/>
          <pc:sldMk cId="0" sldId="258"/>
        </pc:sldMkLst>
        <pc:spChg chg="ord">
          <ac:chgData name="Anna Bolen -X (abolen - UNICON INC at Cisco)" userId="8fcf5b57-97b6-40ce-9683-275924855fa8" providerId="ADAL" clId="{D3F5A66F-747D-43F3-A1FE-61F13D5B10DC}" dt="2022-12-12T21:36:13.692" v="1" actId="13244"/>
          <ac:spMkLst>
            <pc:docMk/>
            <pc:sldMk cId="0" sldId="258"/>
            <ac:spMk id="25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D3F5A66F-747D-43F3-A1FE-61F13D5B10DC}" dt="2022-12-12T21:53:23.475" v="95" actId="729"/>
        <pc:sldMkLst>
          <pc:docMk/>
          <pc:sldMk cId="0" sldId="259"/>
        </pc:sldMkLst>
        <pc:spChg chg="ord">
          <ac:chgData name="Anna Bolen -X (abolen - UNICON INC at Cisco)" userId="8fcf5b57-97b6-40ce-9683-275924855fa8" providerId="ADAL" clId="{D3F5A66F-747D-43F3-A1FE-61F13D5B10DC}" dt="2022-12-12T21:37:32.609" v="3" actId="13244"/>
          <ac:spMkLst>
            <pc:docMk/>
            <pc:sldMk cId="0" sldId="259"/>
            <ac:spMk id="25" creationId="{00000000-0000-0000-0000-000000000000}"/>
          </ac:spMkLst>
        </pc:spChg>
      </pc:sldChg>
      <pc:sldChg chg="delSp modSp mod modShow">
        <pc:chgData name="Anna Bolen -X (abolen - UNICON INC at Cisco)" userId="8fcf5b57-97b6-40ce-9683-275924855fa8" providerId="ADAL" clId="{D3F5A66F-747D-43F3-A1FE-61F13D5B10DC}" dt="2022-12-13T20:57:09.239" v="164" actId="20577"/>
        <pc:sldMkLst>
          <pc:docMk/>
          <pc:sldMk cId="0" sldId="260"/>
        </pc:sldMkLst>
        <pc:spChg chg="del">
          <ac:chgData name="Anna Bolen -X (abolen - UNICON INC at Cisco)" userId="8fcf5b57-97b6-40ce-9683-275924855fa8" providerId="ADAL" clId="{D3F5A66F-747D-43F3-A1FE-61F13D5B10DC}" dt="2022-12-12T21:37:36.593" v="4" actId="478"/>
          <ac:spMkLst>
            <pc:docMk/>
            <pc:sldMk cId="0" sldId="260"/>
            <ac:spMk id="3" creationId="{00000000-0000-0000-0000-000000000000}"/>
          </ac:spMkLst>
        </pc:spChg>
        <pc:spChg chg="ord">
          <ac:chgData name="Anna Bolen -X (abolen - UNICON INC at Cisco)" userId="8fcf5b57-97b6-40ce-9683-275924855fa8" providerId="ADAL" clId="{D3F5A66F-747D-43F3-A1FE-61F13D5B10DC}" dt="2022-12-12T21:37:40.217" v="6" actId="13244"/>
          <ac:spMkLst>
            <pc:docMk/>
            <pc:sldMk cId="0" sldId="260"/>
            <ac:spMk id="5" creationId="{7188AF34-F17D-65FE-91B6-733B90851DC8}"/>
          </ac:spMkLst>
        </pc:spChg>
        <pc:spChg chg="ord">
          <ac:chgData name="Anna Bolen -X (abolen - UNICON INC at Cisco)" userId="8fcf5b57-97b6-40ce-9683-275924855fa8" providerId="ADAL" clId="{D3F5A66F-747D-43F3-A1FE-61F13D5B10DC}" dt="2022-12-12T21:37:38.879" v="5" actId="13244"/>
          <ac:spMkLst>
            <pc:docMk/>
            <pc:sldMk cId="0" sldId="260"/>
            <ac:spMk id="25" creationId="{00000000-0000-0000-0000-000000000000}"/>
          </ac:spMkLst>
        </pc:spChg>
        <pc:graphicFrameChg chg="modGraphic">
          <ac:chgData name="Anna Bolen -X (abolen - UNICON INC at Cisco)" userId="8fcf5b57-97b6-40ce-9683-275924855fa8" providerId="ADAL" clId="{D3F5A66F-747D-43F3-A1FE-61F13D5B10DC}" dt="2022-12-13T20:57:09.239" v="164" actId="20577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 mod modShow">
        <pc:chgData name="Anna Bolen -X (abolen - UNICON INC at Cisco)" userId="8fcf5b57-97b6-40ce-9683-275924855fa8" providerId="ADAL" clId="{D3F5A66F-747D-43F3-A1FE-61F13D5B10DC}" dt="2022-12-12T21:53:23.475" v="95" actId="729"/>
        <pc:sldMkLst>
          <pc:docMk/>
          <pc:sldMk cId="0" sldId="261"/>
        </pc:sldMkLst>
        <pc:spChg chg="mod">
          <ac:chgData name="Anna Bolen -X (abolen - UNICON INC at Cisco)" userId="8fcf5b57-97b6-40ce-9683-275924855fa8" providerId="ADAL" clId="{D3F5A66F-747D-43F3-A1FE-61F13D5B10DC}" dt="2022-12-12T21:38:54.964" v="11" actId="255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D3F5A66F-747D-43F3-A1FE-61F13D5B10DC}" dt="2022-12-12T21:46:31.635" v="66" actId="1038"/>
        <pc:sldMkLst>
          <pc:docMk/>
          <pc:sldMk cId="0" sldId="265"/>
        </pc:sldMkLst>
        <pc:spChg chg="mod">
          <ac:chgData name="Anna Bolen -X (abolen - UNICON INC at Cisco)" userId="8fcf5b57-97b6-40ce-9683-275924855fa8" providerId="ADAL" clId="{D3F5A66F-747D-43F3-A1FE-61F13D5B10DC}" dt="2022-12-12T21:46:15.865" v="51" actId="1035"/>
          <ac:spMkLst>
            <pc:docMk/>
            <pc:sldMk cId="0" sldId="265"/>
            <ac:spMk id="5" creationId="{00000000-0000-0000-0000-000000000000}"/>
          </ac:spMkLst>
        </pc:spChg>
        <pc:spChg chg="mod ord">
          <ac:chgData name="Anna Bolen -X (abolen - UNICON INC at Cisco)" userId="8fcf5b57-97b6-40ce-9683-275924855fa8" providerId="ADAL" clId="{D3F5A66F-747D-43F3-A1FE-61F13D5B10DC}" dt="2022-12-12T21:46:27.787" v="53" actId="1076"/>
          <ac:spMkLst>
            <pc:docMk/>
            <pc:sldMk cId="0" sldId="265"/>
            <ac:spMk id="6" creationId="{22D62F2B-B94E-FDF0-543E-FAB6FF7AB11E}"/>
          </ac:spMkLst>
        </pc:spChg>
        <pc:spChg chg="ord">
          <ac:chgData name="Anna Bolen -X (abolen - UNICON INC at Cisco)" userId="8fcf5b57-97b6-40ce-9683-275924855fa8" providerId="ADAL" clId="{D3F5A66F-747D-43F3-A1FE-61F13D5B10DC}" dt="2022-12-12T21:46:03.481" v="47" actId="13244"/>
          <ac:spMkLst>
            <pc:docMk/>
            <pc:sldMk cId="0" sldId="265"/>
            <ac:spMk id="25" creationId="{00000000-0000-0000-0000-000000000000}"/>
          </ac:spMkLst>
        </pc:spChg>
        <pc:picChg chg="mod">
          <ac:chgData name="Anna Bolen -X (abolen - UNICON INC at Cisco)" userId="8fcf5b57-97b6-40ce-9683-275924855fa8" providerId="ADAL" clId="{D3F5A66F-747D-43F3-A1FE-61F13D5B10DC}" dt="2022-12-12T21:46:31.635" v="66" actId="1038"/>
          <ac:picMkLst>
            <pc:docMk/>
            <pc:sldMk cId="0" sldId="265"/>
            <ac:picMk id="4" creationId="{215C1DB3-593A-0AB8-0BF0-C91236F2D2F0}"/>
          </ac:picMkLst>
        </pc:picChg>
      </pc:sldChg>
      <pc:sldChg chg="modSp mod">
        <pc:chgData name="Anna Bolen -X (abolen - UNICON INC at Cisco)" userId="8fcf5b57-97b6-40ce-9683-275924855fa8" providerId="ADAL" clId="{D3F5A66F-747D-43F3-A1FE-61F13D5B10DC}" dt="2022-12-12T21:51:41.130" v="82" actId="12"/>
        <pc:sldMkLst>
          <pc:docMk/>
          <pc:sldMk cId="0" sldId="266"/>
        </pc:sldMkLst>
        <pc:spChg chg="mod">
          <ac:chgData name="Anna Bolen -X (abolen - UNICON INC at Cisco)" userId="8fcf5b57-97b6-40ce-9683-275924855fa8" providerId="ADAL" clId="{D3F5A66F-747D-43F3-A1FE-61F13D5B10DC}" dt="2022-12-12T21:51:41.130" v="82" actId="12"/>
          <ac:spMkLst>
            <pc:docMk/>
            <pc:sldMk cId="0" sldId="266"/>
            <ac:spMk id="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D3F5A66F-747D-43F3-A1FE-61F13D5B10DC}" dt="2022-12-12T21:51:50.646" v="83" actId="12"/>
        <pc:sldMkLst>
          <pc:docMk/>
          <pc:sldMk cId="0" sldId="269"/>
        </pc:sldMkLst>
        <pc:spChg chg="mod">
          <ac:chgData name="Anna Bolen -X (abolen - UNICON INC at Cisco)" userId="8fcf5b57-97b6-40ce-9683-275924855fa8" providerId="ADAL" clId="{D3F5A66F-747D-43F3-A1FE-61F13D5B10DC}" dt="2022-12-12T21:51:50.646" v="83" actId="12"/>
          <ac:spMkLst>
            <pc:docMk/>
            <pc:sldMk cId="0" sldId="269"/>
            <ac:spMk id="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D3F5A66F-747D-43F3-A1FE-61F13D5B10DC}" dt="2022-12-12T21:52:12.578" v="85" actId="13244"/>
        <pc:sldMkLst>
          <pc:docMk/>
          <pc:sldMk cId="0" sldId="271"/>
        </pc:sldMkLst>
        <pc:picChg chg="ord">
          <ac:chgData name="Anna Bolen -X (abolen - UNICON INC at Cisco)" userId="8fcf5b57-97b6-40ce-9683-275924855fa8" providerId="ADAL" clId="{D3F5A66F-747D-43F3-A1FE-61F13D5B10DC}" dt="2022-12-12T21:52:12.578" v="85" actId="13244"/>
          <ac:picMkLst>
            <pc:docMk/>
            <pc:sldMk cId="0" sldId="271"/>
            <ac:picMk id="4" creationId="{FEA0147C-FF55-07DD-CDC6-72CEF9B3203C}"/>
          </ac:picMkLst>
        </pc:picChg>
      </pc:sldChg>
      <pc:sldChg chg="modSp mod">
        <pc:chgData name="Anna Bolen -X (abolen - UNICON INC at Cisco)" userId="8fcf5b57-97b6-40ce-9683-275924855fa8" providerId="ADAL" clId="{D3F5A66F-747D-43F3-A1FE-61F13D5B10DC}" dt="2022-12-12T21:52:17.976" v="86" actId="12"/>
        <pc:sldMkLst>
          <pc:docMk/>
          <pc:sldMk cId="0" sldId="272"/>
        </pc:sldMkLst>
        <pc:spChg chg="mod">
          <ac:chgData name="Anna Bolen -X (abolen - UNICON INC at Cisco)" userId="8fcf5b57-97b6-40ce-9683-275924855fa8" providerId="ADAL" clId="{D3F5A66F-747D-43F3-A1FE-61F13D5B10DC}" dt="2022-12-12T21:52:17.976" v="86" actId="12"/>
          <ac:spMkLst>
            <pc:docMk/>
            <pc:sldMk cId="0" sldId="272"/>
            <ac:spMk id="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D3F5A66F-747D-43F3-A1FE-61F13D5B10DC}" dt="2022-12-12T21:52:33.379" v="87" actId="14100"/>
        <pc:sldMkLst>
          <pc:docMk/>
          <pc:sldMk cId="0" sldId="275"/>
        </pc:sldMkLst>
        <pc:spChg chg="mod">
          <ac:chgData name="Anna Bolen -X (abolen - UNICON INC at Cisco)" userId="8fcf5b57-97b6-40ce-9683-275924855fa8" providerId="ADAL" clId="{D3F5A66F-747D-43F3-A1FE-61F13D5B10DC}" dt="2022-12-12T21:52:33.379" v="87" actId="14100"/>
          <ac:spMkLst>
            <pc:docMk/>
            <pc:sldMk cId="0" sldId="275"/>
            <ac:spMk id="2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D3F5A66F-747D-43F3-A1FE-61F13D5B10DC}" dt="2022-12-12T21:53:23.475" v="95" actId="729"/>
        <pc:sldMkLst>
          <pc:docMk/>
          <pc:sldMk cId="2226954716" sldId="1072"/>
        </pc:sldMkLst>
        <pc:graphicFrameChg chg="ord">
          <ac:chgData name="Anna Bolen -X (abolen - UNICON INC at Cisco)" userId="8fcf5b57-97b6-40ce-9683-275924855fa8" providerId="ADAL" clId="{D3F5A66F-747D-43F3-A1FE-61F13D5B10DC}" dt="2022-12-12T21:37:26.129" v="2" actId="13244"/>
          <ac:graphicFrameMkLst>
            <pc:docMk/>
            <pc:sldMk cId="2226954716" sldId="1072"/>
            <ac:graphicFrameMk id="4" creationId="{74BDC3A2-25BF-088E-7180-9A2D59018DFF}"/>
          </ac:graphicFrameMkLst>
        </pc:graphicFrameChg>
      </pc:sldChg>
      <pc:sldChg chg="delSp modSp mod">
        <pc:chgData name="Anna Bolen -X (abolen - UNICON INC at Cisco)" userId="8fcf5b57-97b6-40ce-9683-275924855fa8" providerId="ADAL" clId="{D3F5A66F-747D-43F3-A1FE-61F13D5B10DC}" dt="2022-12-12T21:45:12.196" v="16" actId="13244"/>
        <pc:sldMkLst>
          <pc:docMk/>
          <pc:sldMk cId="1525672446" sldId="1075"/>
        </pc:sldMkLst>
        <pc:spChg chg="del">
          <ac:chgData name="Anna Bolen -X (abolen - UNICON INC at Cisco)" userId="8fcf5b57-97b6-40ce-9683-275924855fa8" providerId="ADAL" clId="{D3F5A66F-747D-43F3-A1FE-61F13D5B10DC}" dt="2022-12-12T21:45:04.607" v="14" actId="478"/>
          <ac:spMkLst>
            <pc:docMk/>
            <pc:sldMk cId="1525672446" sldId="1075"/>
            <ac:spMk id="3" creationId="{00000000-0000-0000-0000-000000000000}"/>
          </ac:spMkLst>
        </pc:spChg>
        <pc:spChg chg="ord">
          <ac:chgData name="Anna Bolen -X (abolen - UNICON INC at Cisco)" userId="8fcf5b57-97b6-40ce-9683-275924855fa8" providerId="ADAL" clId="{D3F5A66F-747D-43F3-A1FE-61F13D5B10DC}" dt="2022-12-12T21:45:10.479" v="15" actId="13244"/>
          <ac:spMkLst>
            <pc:docMk/>
            <pc:sldMk cId="1525672446" sldId="1075"/>
            <ac:spMk id="5" creationId="{7188AF34-F17D-65FE-91B6-733B90851DC8}"/>
          </ac:spMkLst>
        </pc:spChg>
        <pc:spChg chg="ord">
          <ac:chgData name="Anna Bolen -X (abolen - UNICON INC at Cisco)" userId="8fcf5b57-97b6-40ce-9683-275924855fa8" providerId="ADAL" clId="{D3F5A66F-747D-43F3-A1FE-61F13D5B10DC}" dt="2022-12-12T21:45:12.196" v="16" actId="13244"/>
          <ac:spMkLst>
            <pc:docMk/>
            <pc:sldMk cId="1525672446" sldId="1075"/>
            <ac:spMk id="2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D3F5A66F-747D-43F3-A1FE-61F13D5B10DC}" dt="2022-12-12T21:45:45.729" v="46" actId="1037"/>
        <pc:sldMkLst>
          <pc:docMk/>
          <pc:sldMk cId="3806399042" sldId="1076"/>
        </pc:sldMkLst>
        <pc:spChg chg="ord">
          <ac:chgData name="Anna Bolen -X (abolen - UNICON INC at Cisco)" userId="8fcf5b57-97b6-40ce-9683-275924855fa8" providerId="ADAL" clId="{D3F5A66F-747D-43F3-A1FE-61F13D5B10DC}" dt="2022-12-12T21:45:38.499" v="18" actId="13244"/>
          <ac:spMkLst>
            <pc:docMk/>
            <pc:sldMk cId="3806399042" sldId="1076"/>
            <ac:spMk id="5" creationId="{BF648CBF-C1F8-0BED-6D21-2A168D278D45}"/>
          </ac:spMkLst>
        </pc:spChg>
        <pc:spChg chg="ord">
          <ac:chgData name="Anna Bolen -X (abolen - UNICON INC at Cisco)" userId="8fcf5b57-97b6-40ce-9683-275924855fa8" providerId="ADAL" clId="{D3F5A66F-747D-43F3-A1FE-61F13D5B10DC}" dt="2022-12-12T21:45:37.088" v="17" actId="13244"/>
          <ac:spMkLst>
            <pc:docMk/>
            <pc:sldMk cId="3806399042" sldId="1076"/>
            <ac:spMk id="25" creationId="{00000000-0000-0000-0000-000000000000}"/>
          </ac:spMkLst>
        </pc:spChg>
        <pc:picChg chg="mod">
          <ac:chgData name="Anna Bolen -X (abolen - UNICON INC at Cisco)" userId="8fcf5b57-97b6-40ce-9683-275924855fa8" providerId="ADAL" clId="{D3F5A66F-747D-43F3-A1FE-61F13D5B10DC}" dt="2022-12-12T21:45:45.729" v="46" actId="1037"/>
          <ac:picMkLst>
            <pc:docMk/>
            <pc:sldMk cId="3806399042" sldId="1076"/>
            <ac:picMk id="4" creationId="{2C9077E0-8839-6605-B18F-DD45F0AB40DA}"/>
          </ac:picMkLst>
        </pc:picChg>
      </pc:sldChg>
      <pc:sldChg chg="modSp mod">
        <pc:chgData name="Anna Bolen -X (abolen - UNICON INC at Cisco)" userId="8fcf5b57-97b6-40ce-9683-275924855fa8" providerId="ADAL" clId="{D3F5A66F-747D-43F3-A1FE-61F13D5B10DC}" dt="2022-12-12T21:51:29.970" v="81" actId="13244"/>
        <pc:sldMkLst>
          <pc:docMk/>
          <pc:sldMk cId="837161303" sldId="1078"/>
        </pc:sldMkLst>
        <pc:spChg chg="mod ord">
          <ac:chgData name="Anna Bolen -X (abolen - UNICON INC at Cisco)" userId="8fcf5b57-97b6-40ce-9683-275924855fa8" providerId="ADAL" clId="{D3F5A66F-747D-43F3-A1FE-61F13D5B10DC}" dt="2022-12-12T21:51:29.970" v="81" actId="13244"/>
          <ac:spMkLst>
            <pc:docMk/>
            <pc:sldMk cId="837161303" sldId="1078"/>
            <ac:spMk id="4" creationId="{BF5F8DE9-C706-A434-4576-752A139FC5C0}"/>
          </ac:spMkLst>
        </pc:spChg>
        <pc:spChg chg="mod">
          <ac:chgData name="Anna Bolen -X (abolen - UNICON INC at Cisco)" userId="8fcf5b57-97b6-40ce-9683-275924855fa8" providerId="ADAL" clId="{D3F5A66F-747D-43F3-A1FE-61F13D5B10DC}" dt="2022-12-12T21:51:12.649" v="68" actId="14100"/>
          <ac:spMkLst>
            <pc:docMk/>
            <pc:sldMk cId="837161303" sldId="1078"/>
            <ac:spMk id="5" creationId="{00000000-0000-0000-0000-000000000000}"/>
          </ac:spMkLst>
        </pc:spChg>
        <pc:spChg chg="ord">
          <ac:chgData name="Anna Bolen -X (abolen - UNICON INC at Cisco)" userId="8fcf5b57-97b6-40ce-9683-275924855fa8" providerId="ADAL" clId="{D3F5A66F-747D-43F3-A1FE-61F13D5B10DC}" dt="2022-12-12T21:51:24.555" v="80" actId="13244"/>
          <ac:spMkLst>
            <pc:docMk/>
            <pc:sldMk cId="837161303" sldId="1078"/>
            <ac:spMk id="25" creationId="{00000000-0000-0000-0000-000000000000}"/>
          </ac:spMkLst>
        </pc:spChg>
        <pc:picChg chg="mod">
          <ac:chgData name="Anna Bolen -X (abolen - UNICON INC at Cisco)" userId="8fcf5b57-97b6-40ce-9683-275924855fa8" providerId="ADAL" clId="{D3F5A66F-747D-43F3-A1FE-61F13D5B10DC}" dt="2022-12-12T21:51:18.246" v="79" actId="1038"/>
          <ac:picMkLst>
            <pc:docMk/>
            <pc:sldMk cId="837161303" sldId="1078"/>
            <ac:picMk id="7" creationId="{4DD9412F-9B22-53F4-280E-75E7C4AFF37B}"/>
          </ac:picMkLst>
        </pc:picChg>
      </pc:sldChg>
      <pc:sldChg chg="modSp mod">
        <pc:chgData name="Anna Bolen -X (abolen - UNICON INC at Cisco)" userId="8fcf5b57-97b6-40ce-9683-275924855fa8" providerId="ADAL" clId="{D3F5A66F-747D-43F3-A1FE-61F13D5B10DC}" dt="2022-12-12T21:52:53.637" v="88" actId="14100"/>
        <pc:sldMkLst>
          <pc:docMk/>
          <pc:sldMk cId="1658165144" sldId="1082"/>
        </pc:sldMkLst>
        <pc:spChg chg="mod">
          <ac:chgData name="Anna Bolen -X (abolen - UNICON INC at Cisco)" userId="8fcf5b57-97b6-40ce-9683-275924855fa8" providerId="ADAL" clId="{D3F5A66F-747D-43F3-A1FE-61F13D5B10DC}" dt="2022-12-12T21:52:53.637" v="88" actId="14100"/>
          <ac:spMkLst>
            <pc:docMk/>
            <pc:sldMk cId="1658165144" sldId="1082"/>
            <ac:spMk id="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D3F5A66F-747D-43F3-A1FE-61F13D5B10DC}" dt="2022-12-12T21:53:13.220" v="94" actId="255"/>
        <pc:sldMkLst>
          <pc:docMk/>
          <pc:sldMk cId="67243842" sldId="1085"/>
        </pc:sldMkLst>
        <pc:spChg chg="mod">
          <ac:chgData name="Anna Bolen -X (abolen - UNICON INC at Cisco)" userId="8fcf5b57-97b6-40ce-9683-275924855fa8" providerId="ADAL" clId="{D3F5A66F-747D-43F3-A1FE-61F13D5B10DC}" dt="2022-12-12T21:53:13.220" v="94" actId="255"/>
          <ac:spMkLst>
            <pc:docMk/>
            <pc:sldMk cId="67243842" sldId="1085"/>
            <ac:spMk id="56321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D3F5A66F-747D-43F3-A1FE-61F13D5B10DC}" dt="2022-12-12T21:52:04.398" v="84" actId="13244"/>
        <pc:sldMkLst>
          <pc:docMk/>
          <pc:sldMk cId="3463198488" sldId="1086"/>
        </pc:sldMkLst>
        <pc:spChg chg="ord">
          <ac:chgData name="Anna Bolen -X (abolen - UNICON INC at Cisco)" userId="8fcf5b57-97b6-40ce-9683-275924855fa8" providerId="ADAL" clId="{D3F5A66F-747D-43F3-A1FE-61F13D5B10DC}" dt="2022-12-12T21:52:04.398" v="84" actId="13244"/>
          <ac:spMkLst>
            <pc:docMk/>
            <pc:sldMk cId="3463198488" sldId="1086"/>
            <ac:spMk id="25" creationId="{00000000-0000-0000-0000-000000000000}"/>
          </ac:spMkLst>
        </pc:spChg>
      </pc:sldChg>
      <pc:sldChg chg="del">
        <pc:chgData name="Anna Bolen -X (abolen - UNICON INC at Cisco)" userId="8fcf5b57-97b6-40ce-9683-275924855fa8" providerId="ADAL" clId="{D3F5A66F-747D-43F3-A1FE-61F13D5B10DC}" dt="2022-12-12T21:38:46.544" v="10" actId="2696"/>
        <pc:sldMkLst>
          <pc:docMk/>
          <pc:sldMk cId="3571090027" sldId="1087"/>
        </pc:sldMkLst>
      </pc:sldChg>
    </pc:docChg>
  </pc:docChgLst>
  <pc:docChgLst>
    <pc:chgData name="Brie Nelson" userId="S::brie_elearningdoc.com#ext#@cisco.onmicrosoft.com::712abed6-64c6-4c4c-80f1-14676a42bb74" providerId="AD" clId="Web-{C8794A16-5C3D-B9A9-F3E2-3224FC0326BF}"/>
    <pc:docChg chg="delSld modSld">
      <pc:chgData name="Brie Nelson" userId="S::brie_elearningdoc.com#ext#@cisco.onmicrosoft.com::712abed6-64c6-4c4c-80f1-14676a42bb74" providerId="AD" clId="Web-{C8794A16-5C3D-B9A9-F3E2-3224FC0326BF}" dt="2022-12-01T03:07:20.713" v="449" actId="1076"/>
      <pc:docMkLst>
        <pc:docMk/>
      </pc:docMkLst>
      <pc:sldChg chg="modSp">
        <pc:chgData name="Brie Nelson" userId="S::brie_elearningdoc.com#ext#@cisco.onmicrosoft.com::712abed6-64c6-4c4c-80f1-14676a42bb74" providerId="AD" clId="Web-{C8794A16-5C3D-B9A9-F3E2-3224FC0326BF}" dt="2022-12-01T02:11:51.735" v="9" actId="1076"/>
        <pc:sldMkLst>
          <pc:docMk/>
          <pc:sldMk cId="0" sldId="257"/>
        </pc:sldMkLst>
        <pc:spChg chg="mod">
          <ac:chgData name="Brie Nelson" userId="S::brie_elearningdoc.com#ext#@cisco.onmicrosoft.com::712abed6-64c6-4c4c-80f1-14676a42bb74" providerId="AD" clId="Web-{C8794A16-5C3D-B9A9-F3E2-3224FC0326BF}" dt="2022-12-01T02:11:51.735" v="9" actId="1076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C8794A16-5C3D-B9A9-F3E2-3224FC0326BF}" dt="2022-12-01T02:13:58.050" v="12" actId="1076"/>
        <pc:sldMkLst>
          <pc:docMk/>
          <pc:sldMk cId="0" sldId="258"/>
        </pc:sldMkLst>
        <pc:spChg chg="mod">
          <ac:chgData name="Brie Nelson" userId="S::brie_elearningdoc.com#ext#@cisco.onmicrosoft.com::712abed6-64c6-4c4c-80f1-14676a42bb74" providerId="AD" clId="Web-{C8794A16-5C3D-B9A9-F3E2-3224FC0326BF}" dt="2022-12-01T02:13:58.050" v="12" actId="1076"/>
          <ac:spMkLst>
            <pc:docMk/>
            <pc:sldMk cId="0" sldId="258"/>
            <ac:spMk id="3" creationId="{00000000-0000-0000-0000-000000000000}"/>
          </ac:spMkLst>
        </pc:spChg>
        <pc:graphicFrameChg chg="mod">
          <ac:chgData name="Brie Nelson" userId="S::brie_elearningdoc.com#ext#@cisco.onmicrosoft.com::712abed6-64c6-4c4c-80f1-14676a42bb74" providerId="AD" clId="Web-{C8794A16-5C3D-B9A9-F3E2-3224FC0326BF}" dt="2022-12-01T02:13:53.675" v="11" actId="1076"/>
          <ac:graphicFrameMkLst>
            <pc:docMk/>
            <pc:sldMk cId="0" sldId="258"/>
            <ac:graphicFrameMk id="6" creationId="{CEA739AB-83E7-3356-BA00-BC3B68876B93}"/>
          </ac:graphicFrameMkLst>
        </pc:graphicFrameChg>
      </pc:sldChg>
      <pc:sldChg chg="modSp">
        <pc:chgData name="Brie Nelson" userId="S::brie_elearningdoc.com#ext#@cisco.onmicrosoft.com::712abed6-64c6-4c4c-80f1-14676a42bb74" providerId="AD" clId="Web-{C8794A16-5C3D-B9A9-F3E2-3224FC0326BF}" dt="2022-12-01T02:38:50.832" v="382"/>
        <pc:sldMkLst>
          <pc:docMk/>
          <pc:sldMk cId="0" sldId="260"/>
        </pc:sldMkLst>
        <pc:spChg chg="mod">
          <ac:chgData name="Brie Nelson" userId="S::brie_elearningdoc.com#ext#@cisco.onmicrosoft.com::712abed6-64c6-4c4c-80f1-14676a42bb74" providerId="AD" clId="Web-{C8794A16-5C3D-B9A9-F3E2-3224FC0326BF}" dt="2022-12-01T02:14:25.973" v="16" actId="14100"/>
          <ac:spMkLst>
            <pc:docMk/>
            <pc:sldMk cId="0" sldId="260"/>
            <ac:spMk id="5" creationId="{7188AF34-F17D-65FE-91B6-733B90851DC8}"/>
          </ac:spMkLst>
        </pc:spChg>
        <pc:graphicFrameChg chg="mod modGraphic">
          <ac:chgData name="Brie Nelson" userId="S::brie_elearningdoc.com#ext#@cisco.onmicrosoft.com::712abed6-64c6-4c4c-80f1-14676a42bb74" providerId="AD" clId="Web-{C8794A16-5C3D-B9A9-F3E2-3224FC0326BF}" dt="2022-12-01T02:38:50.832" v="382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">
        <pc:chgData name="Brie Nelson" userId="S::brie_elearningdoc.com#ext#@cisco.onmicrosoft.com::712abed6-64c6-4c4c-80f1-14676a42bb74" providerId="AD" clId="Web-{C8794A16-5C3D-B9A9-F3E2-3224FC0326BF}" dt="2022-12-01T02:16:26.756" v="24" actId="20577"/>
        <pc:sldMkLst>
          <pc:docMk/>
          <pc:sldMk cId="0" sldId="261"/>
        </pc:sldMkLst>
        <pc:spChg chg="mod">
          <ac:chgData name="Brie Nelson" userId="S::brie_elearningdoc.com#ext#@cisco.onmicrosoft.com::712abed6-64c6-4c4c-80f1-14676a42bb74" providerId="AD" clId="Web-{C8794A16-5C3D-B9A9-F3E2-3224FC0326BF}" dt="2022-12-01T02:16:26.756" v="24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C8794A16-5C3D-B9A9-F3E2-3224FC0326BF}" dt="2022-12-01T02:18:34.197" v="30" actId="1076"/>
        <pc:sldMkLst>
          <pc:docMk/>
          <pc:sldMk cId="0" sldId="264"/>
        </pc:sldMkLst>
        <pc:spChg chg="mod">
          <ac:chgData name="Brie Nelson" userId="S::brie_elearningdoc.com#ext#@cisco.onmicrosoft.com::712abed6-64c6-4c4c-80f1-14676a42bb74" providerId="AD" clId="Web-{C8794A16-5C3D-B9A9-F3E2-3224FC0326BF}" dt="2022-12-01T02:18:34.197" v="30" actId="1076"/>
          <ac:spMkLst>
            <pc:docMk/>
            <pc:sldMk cId="0" sldId="264"/>
            <ac:spMk id="5" creationId="{00000000-0000-0000-0000-000000000000}"/>
          </ac:spMkLst>
        </pc:spChg>
      </pc:sldChg>
      <pc:sldChg chg="addSp modSp">
        <pc:chgData name="Brie Nelson" userId="S::brie_elearningdoc.com#ext#@cisco.onmicrosoft.com::712abed6-64c6-4c4c-80f1-14676a42bb74" providerId="AD" clId="Web-{C8794A16-5C3D-B9A9-F3E2-3224FC0326BF}" dt="2022-12-01T02:30:53.432" v="72" actId="1076"/>
        <pc:sldMkLst>
          <pc:docMk/>
          <pc:sldMk cId="0" sldId="265"/>
        </pc:sldMkLst>
        <pc:spChg chg="mod">
          <ac:chgData name="Brie Nelson" userId="S::brie_elearningdoc.com#ext#@cisco.onmicrosoft.com::712abed6-64c6-4c4c-80f1-14676a42bb74" providerId="AD" clId="Web-{C8794A16-5C3D-B9A9-F3E2-3224FC0326BF}" dt="2022-12-01T02:27:24.568" v="61" actId="14100"/>
          <ac:spMkLst>
            <pc:docMk/>
            <pc:sldMk cId="0" sldId="265"/>
            <ac:spMk id="5" creationId="{00000000-0000-0000-0000-000000000000}"/>
          </ac:spMkLst>
        </pc:spChg>
        <pc:spChg chg="mod">
          <ac:chgData name="Brie Nelson" userId="S::brie_elearningdoc.com#ext#@cisco.onmicrosoft.com::712abed6-64c6-4c4c-80f1-14676a42bb74" providerId="AD" clId="Web-{C8794A16-5C3D-B9A9-F3E2-3224FC0326BF}" dt="2022-12-01T02:27:03.692" v="59" actId="1076"/>
          <ac:spMkLst>
            <pc:docMk/>
            <pc:sldMk cId="0" sldId="265"/>
            <ac:spMk id="6" creationId="{22D62F2B-B94E-FDF0-543E-FAB6FF7AB11E}"/>
          </ac:spMkLst>
        </pc:spChg>
        <pc:spChg chg="add mod">
          <ac:chgData name="Brie Nelson" userId="S::brie_elearningdoc.com#ext#@cisco.onmicrosoft.com::712abed6-64c6-4c4c-80f1-14676a42bb74" providerId="AD" clId="Web-{C8794A16-5C3D-B9A9-F3E2-3224FC0326BF}" dt="2022-12-01T02:30:53.432" v="72" actId="1076"/>
          <ac:spMkLst>
            <pc:docMk/>
            <pc:sldMk cId="0" sldId="265"/>
            <ac:spMk id="7" creationId="{593713A5-0C86-CD64-CF84-37B7D33BA0E5}"/>
          </ac:spMkLst>
        </pc:spChg>
        <pc:picChg chg="mod">
          <ac:chgData name="Brie Nelson" userId="S::brie_elearningdoc.com#ext#@cisco.onmicrosoft.com::712abed6-64c6-4c4c-80f1-14676a42bb74" providerId="AD" clId="Web-{C8794A16-5C3D-B9A9-F3E2-3224FC0326BF}" dt="2022-12-01T02:27:13.380" v="60" actId="1076"/>
          <ac:picMkLst>
            <pc:docMk/>
            <pc:sldMk cId="0" sldId="265"/>
            <ac:picMk id="4" creationId="{215C1DB3-593A-0AB8-0BF0-C91236F2D2F0}"/>
          </ac:picMkLst>
        </pc:picChg>
      </pc:sldChg>
      <pc:sldChg chg="modSp">
        <pc:chgData name="Brie Nelson" userId="S::brie_elearningdoc.com#ext#@cisco.onmicrosoft.com::712abed6-64c6-4c4c-80f1-14676a42bb74" providerId="AD" clId="Web-{C8794A16-5C3D-B9A9-F3E2-3224FC0326BF}" dt="2022-12-01T02:35:51.391" v="106" actId="20577"/>
        <pc:sldMkLst>
          <pc:docMk/>
          <pc:sldMk cId="0" sldId="266"/>
        </pc:sldMkLst>
        <pc:spChg chg="mod">
          <ac:chgData name="Brie Nelson" userId="S::brie_elearningdoc.com#ext#@cisco.onmicrosoft.com::712abed6-64c6-4c4c-80f1-14676a42bb74" providerId="AD" clId="Web-{C8794A16-5C3D-B9A9-F3E2-3224FC0326BF}" dt="2022-12-01T02:35:51.391" v="106" actId="20577"/>
          <ac:spMkLst>
            <pc:docMk/>
            <pc:sldMk cId="0" sldId="266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C8794A16-5C3D-B9A9-F3E2-3224FC0326BF}" dt="2022-12-01T02:39:44.412" v="383" actId="1076"/>
        <pc:sldMkLst>
          <pc:docMk/>
          <pc:sldMk cId="0" sldId="269"/>
        </pc:sldMkLst>
        <pc:spChg chg="mod">
          <ac:chgData name="Brie Nelson" userId="S::brie_elearningdoc.com#ext#@cisco.onmicrosoft.com::712abed6-64c6-4c4c-80f1-14676a42bb74" providerId="AD" clId="Web-{C8794A16-5C3D-B9A9-F3E2-3224FC0326BF}" dt="2022-12-01T02:39:44.412" v="383" actId="1076"/>
          <ac:spMkLst>
            <pc:docMk/>
            <pc:sldMk cId="0" sldId="269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C8794A16-5C3D-B9A9-F3E2-3224FC0326BF}" dt="2022-12-01T02:42:03.352" v="384" actId="1076"/>
        <pc:sldMkLst>
          <pc:docMk/>
          <pc:sldMk cId="0" sldId="270"/>
        </pc:sldMkLst>
        <pc:spChg chg="mod">
          <ac:chgData name="Brie Nelson" userId="S::brie_elearningdoc.com#ext#@cisco.onmicrosoft.com::712abed6-64c6-4c4c-80f1-14676a42bb74" providerId="AD" clId="Web-{C8794A16-5C3D-B9A9-F3E2-3224FC0326BF}" dt="2022-12-01T02:42:03.352" v="384" actId="1076"/>
          <ac:spMkLst>
            <pc:docMk/>
            <pc:sldMk cId="0" sldId="270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C8794A16-5C3D-B9A9-F3E2-3224FC0326BF}" dt="2022-12-01T02:51:06.739" v="419" actId="20577"/>
        <pc:sldMkLst>
          <pc:docMk/>
          <pc:sldMk cId="0" sldId="271"/>
        </pc:sldMkLst>
        <pc:spChg chg="mod">
          <ac:chgData name="Brie Nelson" userId="S::brie_elearningdoc.com#ext#@cisco.onmicrosoft.com::712abed6-64c6-4c4c-80f1-14676a42bb74" providerId="AD" clId="Web-{C8794A16-5C3D-B9A9-F3E2-3224FC0326BF}" dt="2022-12-01T02:51:06.739" v="419" actId="20577"/>
          <ac:spMkLst>
            <pc:docMk/>
            <pc:sldMk cId="0" sldId="271"/>
            <ac:spMk id="5" creationId="{00000000-0000-0000-0000-000000000000}"/>
          </ac:spMkLst>
        </pc:spChg>
        <pc:picChg chg="mod">
          <ac:chgData name="Brie Nelson" userId="S::brie_elearningdoc.com#ext#@cisco.onmicrosoft.com::712abed6-64c6-4c4c-80f1-14676a42bb74" providerId="AD" clId="Web-{C8794A16-5C3D-B9A9-F3E2-3224FC0326BF}" dt="2022-12-01T02:45:14.059" v="391" actId="1076"/>
          <ac:picMkLst>
            <pc:docMk/>
            <pc:sldMk cId="0" sldId="271"/>
            <ac:picMk id="4" creationId="{FEA0147C-FF55-07DD-CDC6-72CEF9B3203C}"/>
          </ac:picMkLst>
        </pc:picChg>
      </pc:sldChg>
      <pc:sldChg chg="modSp">
        <pc:chgData name="Brie Nelson" userId="S::brie_elearningdoc.com#ext#@cisco.onmicrosoft.com::712abed6-64c6-4c4c-80f1-14676a42bb74" providerId="AD" clId="Web-{C8794A16-5C3D-B9A9-F3E2-3224FC0326BF}" dt="2022-12-01T02:51:15.770" v="420" actId="1076"/>
        <pc:sldMkLst>
          <pc:docMk/>
          <pc:sldMk cId="0" sldId="272"/>
        </pc:sldMkLst>
        <pc:spChg chg="mod">
          <ac:chgData name="Brie Nelson" userId="S::brie_elearningdoc.com#ext#@cisco.onmicrosoft.com::712abed6-64c6-4c4c-80f1-14676a42bb74" providerId="AD" clId="Web-{C8794A16-5C3D-B9A9-F3E2-3224FC0326BF}" dt="2022-12-01T02:51:15.770" v="420" actId="1076"/>
          <ac:spMkLst>
            <pc:docMk/>
            <pc:sldMk cId="0" sldId="272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C8794A16-5C3D-B9A9-F3E2-3224FC0326BF}" dt="2022-12-01T02:52:07.600" v="421" actId="1076"/>
        <pc:sldMkLst>
          <pc:docMk/>
          <pc:sldMk cId="0" sldId="273"/>
        </pc:sldMkLst>
        <pc:spChg chg="mod">
          <ac:chgData name="Brie Nelson" userId="S::brie_elearningdoc.com#ext#@cisco.onmicrosoft.com::712abed6-64c6-4c4c-80f1-14676a42bb74" providerId="AD" clId="Web-{C8794A16-5C3D-B9A9-F3E2-3224FC0326BF}" dt="2022-12-01T02:52:07.600" v="421" actId="1076"/>
          <ac:spMkLst>
            <pc:docMk/>
            <pc:sldMk cId="0" sldId="273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C8794A16-5C3D-B9A9-F3E2-3224FC0326BF}" dt="2022-12-01T03:07:08.384" v="448" actId="1076"/>
        <pc:sldMkLst>
          <pc:docMk/>
          <pc:sldMk cId="0" sldId="276"/>
        </pc:sldMkLst>
        <pc:spChg chg="mod">
          <ac:chgData name="Brie Nelson" userId="S::brie_elearningdoc.com#ext#@cisco.onmicrosoft.com::712abed6-64c6-4c4c-80f1-14676a42bb74" providerId="AD" clId="Web-{C8794A16-5C3D-B9A9-F3E2-3224FC0326BF}" dt="2022-12-01T03:07:08.384" v="448" actId="1076"/>
          <ac:spMkLst>
            <pc:docMk/>
            <pc:sldMk cId="0" sldId="276"/>
            <ac:spMk id="5" creationId="{00000000-0000-0000-0000-000000000000}"/>
          </ac:spMkLst>
        </pc:spChg>
      </pc:sldChg>
      <pc:sldChg chg="del">
        <pc:chgData name="Brie Nelson" userId="S::brie_elearningdoc.com#ext#@cisco.onmicrosoft.com::712abed6-64c6-4c4c-80f1-14676a42bb74" providerId="AD" clId="Web-{C8794A16-5C3D-B9A9-F3E2-3224FC0326BF}" dt="2022-12-01T02:58:16.826" v="423"/>
        <pc:sldMkLst>
          <pc:docMk/>
          <pc:sldMk cId="0" sldId="277"/>
        </pc:sldMkLst>
      </pc:sldChg>
      <pc:sldChg chg="modSp">
        <pc:chgData name="Brie Nelson" userId="S::brie_elearningdoc.com#ext#@cisco.onmicrosoft.com::712abed6-64c6-4c4c-80f1-14676a42bb74" providerId="AD" clId="Web-{C8794A16-5C3D-B9A9-F3E2-3224FC0326BF}" dt="2022-12-01T02:14:07.269" v="13" actId="1076"/>
        <pc:sldMkLst>
          <pc:docMk/>
          <pc:sldMk cId="2226954716" sldId="1072"/>
        </pc:sldMkLst>
        <pc:spChg chg="mod">
          <ac:chgData name="Brie Nelson" userId="S::brie_elearningdoc.com#ext#@cisco.onmicrosoft.com::712abed6-64c6-4c4c-80f1-14676a42bb74" providerId="AD" clId="Web-{C8794A16-5C3D-B9A9-F3E2-3224FC0326BF}" dt="2022-12-01T02:14:07.269" v="13" actId="1076"/>
          <ac:spMkLst>
            <pc:docMk/>
            <pc:sldMk cId="2226954716" sldId="1072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C8794A16-5C3D-B9A9-F3E2-3224FC0326BF}" dt="2022-12-01T02:16:58.976" v="26" actId="1076"/>
        <pc:sldMkLst>
          <pc:docMk/>
          <pc:sldMk cId="1525672446" sldId="1075"/>
        </pc:sldMkLst>
        <pc:spChg chg="mod">
          <ac:chgData name="Brie Nelson" userId="S::brie_elearningdoc.com#ext#@cisco.onmicrosoft.com::712abed6-64c6-4c4c-80f1-14676a42bb74" providerId="AD" clId="Web-{C8794A16-5C3D-B9A9-F3E2-3224FC0326BF}" dt="2022-12-01T02:16:58.976" v="26" actId="1076"/>
          <ac:spMkLst>
            <pc:docMk/>
            <pc:sldMk cId="1525672446" sldId="1075"/>
            <ac:spMk id="5" creationId="{7188AF34-F17D-65FE-91B6-733B90851DC8}"/>
          </ac:spMkLst>
        </pc:spChg>
      </pc:sldChg>
      <pc:sldChg chg="modSp">
        <pc:chgData name="Brie Nelson" userId="S::brie_elearningdoc.com#ext#@cisco.onmicrosoft.com::712abed6-64c6-4c4c-80f1-14676a42bb74" providerId="AD" clId="Web-{C8794A16-5C3D-B9A9-F3E2-3224FC0326BF}" dt="2022-12-01T02:23:30.063" v="42" actId="1076"/>
        <pc:sldMkLst>
          <pc:docMk/>
          <pc:sldMk cId="3806399042" sldId="1076"/>
        </pc:sldMkLst>
        <pc:spChg chg="mod">
          <ac:chgData name="Brie Nelson" userId="S::brie_elearningdoc.com#ext#@cisco.onmicrosoft.com::712abed6-64c6-4c4c-80f1-14676a42bb74" providerId="AD" clId="Web-{C8794A16-5C3D-B9A9-F3E2-3224FC0326BF}" dt="2022-12-01T02:23:23.766" v="41" actId="1076"/>
          <ac:spMkLst>
            <pc:docMk/>
            <pc:sldMk cId="3806399042" sldId="1076"/>
            <ac:spMk id="5" creationId="{BF648CBF-C1F8-0BED-6D21-2A168D278D45}"/>
          </ac:spMkLst>
        </pc:spChg>
        <pc:picChg chg="mod">
          <ac:chgData name="Brie Nelson" userId="S::brie_elearningdoc.com#ext#@cisco.onmicrosoft.com::712abed6-64c6-4c4c-80f1-14676a42bb74" providerId="AD" clId="Web-{C8794A16-5C3D-B9A9-F3E2-3224FC0326BF}" dt="2022-12-01T02:23:30.063" v="42" actId="1076"/>
          <ac:picMkLst>
            <pc:docMk/>
            <pc:sldMk cId="3806399042" sldId="1076"/>
            <ac:picMk id="4" creationId="{2C9077E0-8839-6605-B18F-DD45F0AB40DA}"/>
          </ac:picMkLst>
        </pc:picChg>
      </pc:sldChg>
      <pc:sldChg chg="modSp">
        <pc:chgData name="Brie Nelson" userId="S::brie_elearningdoc.com#ext#@cisco.onmicrosoft.com::712abed6-64c6-4c4c-80f1-14676a42bb74" providerId="AD" clId="Web-{C8794A16-5C3D-B9A9-F3E2-3224FC0326BF}" dt="2022-12-01T02:34:07.717" v="88" actId="1076"/>
        <pc:sldMkLst>
          <pc:docMk/>
          <pc:sldMk cId="837161303" sldId="1078"/>
        </pc:sldMkLst>
        <pc:spChg chg="mod">
          <ac:chgData name="Brie Nelson" userId="S::brie_elearningdoc.com#ext#@cisco.onmicrosoft.com::712abed6-64c6-4c4c-80f1-14676a42bb74" providerId="AD" clId="Web-{C8794A16-5C3D-B9A9-F3E2-3224FC0326BF}" dt="2022-12-01T02:33:41.810" v="86" actId="1076"/>
          <ac:spMkLst>
            <pc:docMk/>
            <pc:sldMk cId="837161303" sldId="1078"/>
            <ac:spMk id="4" creationId="{BF5F8DE9-C706-A434-4576-752A139FC5C0}"/>
          </ac:spMkLst>
        </pc:spChg>
        <pc:spChg chg="mod">
          <ac:chgData name="Brie Nelson" userId="S::brie_elearningdoc.com#ext#@cisco.onmicrosoft.com::712abed6-64c6-4c4c-80f1-14676a42bb74" providerId="AD" clId="Web-{C8794A16-5C3D-B9A9-F3E2-3224FC0326BF}" dt="2022-12-01T02:33:59.061" v="87" actId="1076"/>
          <ac:spMkLst>
            <pc:docMk/>
            <pc:sldMk cId="837161303" sldId="1078"/>
            <ac:spMk id="5" creationId="{00000000-0000-0000-0000-000000000000}"/>
          </ac:spMkLst>
        </pc:spChg>
        <pc:picChg chg="mod">
          <ac:chgData name="Brie Nelson" userId="S::brie_elearningdoc.com#ext#@cisco.onmicrosoft.com::712abed6-64c6-4c4c-80f1-14676a42bb74" providerId="AD" clId="Web-{C8794A16-5C3D-B9A9-F3E2-3224FC0326BF}" dt="2022-12-01T02:34:07.717" v="88" actId="1076"/>
          <ac:picMkLst>
            <pc:docMk/>
            <pc:sldMk cId="837161303" sldId="1078"/>
            <ac:picMk id="7" creationId="{4DD9412F-9B22-53F4-280E-75E7C4AFF37B}"/>
          </ac:picMkLst>
        </pc:picChg>
      </pc:sldChg>
      <pc:sldChg chg="modSp">
        <pc:chgData name="Brie Nelson" userId="S::brie_elearningdoc.com#ext#@cisco.onmicrosoft.com::712abed6-64c6-4c4c-80f1-14676a42bb74" providerId="AD" clId="Web-{C8794A16-5C3D-B9A9-F3E2-3224FC0326BF}" dt="2022-12-01T03:07:20.713" v="449" actId="1076"/>
        <pc:sldMkLst>
          <pc:docMk/>
          <pc:sldMk cId="1658165144" sldId="1082"/>
        </pc:sldMkLst>
        <pc:spChg chg="mod">
          <ac:chgData name="Brie Nelson" userId="S::brie_elearningdoc.com#ext#@cisco.onmicrosoft.com::712abed6-64c6-4c4c-80f1-14676a42bb74" providerId="AD" clId="Web-{C8794A16-5C3D-B9A9-F3E2-3224FC0326BF}" dt="2022-12-01T03:07:20.713" v="449" actId="1076"/>
          <ac:spMkLst>
            <pc:docMk/>
            <pc:sldMk cId="1658165144" sldId="1082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C8794A16-5C3D-B9A9-F3E2-3224FC0326BF}" dt="2022-12-01T02:59:04.483" v="424"/>
        <pc:sldMkLst>
          <pc:docMk/>
          <pc:sldMk cId="67243842" sldId="1085"/>
        </pc:sldMkLst>
        <pc:graphicFrameChg chg="mod modGraphic">
          <ac:chgData name="Brie Nelson" userId="S::brie_elearningdoc.com#ext#@cisco.onmicrosoft.com::712abed6-64c6-4c4c-80f1-14676a42bb74" providerId="AD" clId="Web-{C8794A16-5C3D-B9A9-F3E2-3224FC0326BF}" dt="2022-12-01T02:59:04.483" v="424"/>
          <ac:graphicFrameMkLst>
            <pc:docMk/>
            <pc:sldMk cId="67243842" sldId="1085"/>
            <ac:graphicFrameMk id="3" creationId="{00000000-0000-0000-0000-000000000000}"/>
          </ac:graphicFrameMkLst>
        </pc:graphicFrameChg>
      </pc:sldChg>
      <pc:sldChg chg="modSp">
        <pc:chgData name="Brie Nelson" userId="S::brie_elearningdoc.com#ext#@cisco.onmicrosoft.com::712abed6-64c6-4c4c-80f1-14676a42bb74" providerId="AD" clId="Web-{C8794A16-5C3D-B9A9-F3E2-3224FC0326BF}" dt="2022-12-01T02:44:04.933" v="386" actId="1076"/>
        <pc:sldMkLst>
          <pc:docMk/>
          <pc:sldMk cId="3463198488" sldId="1086"/>
        </pc:sldMkLst>
        <pc:spChg chg="mod">
          <ac:chgData name="Brie Nelson" userId="S::brie_elearningdoc.com#ext#@cisco.onmicrosoft.com::712abed6-64c6-4c4c-80f1-14676a42bb74" providerId="AD" clId="Web-{C8794A16-5C3D-B9A9-F3E2-3224FC0326BF}" dt="2022-12-01T02:44:04.933" v="386" actId="1076"/>
          <ac:spMkLst>
            <pc:docMk/>
            <pc:sldMk cId="3463198488" sldId="1086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C8794A16-5C3D-B9A9-F3E2-3224FC0326BF}" dt="2022-12-01T02:16:41.710" v="25" actId="1076"/>
        <pc:sldMkLst>
          <pc:docMk/>
          <pc:sldMk cId="3571090027" sldId="1087"/>
        </pc:sldMkLst>
        <pc:spChg chg="mod">
          <ac:chgData name="Brie Nelson" userId="S::brie_elearningdoc.com#ext#@cisco.onmicrosoft.com::712abed6-64c6-4c4c-80f1-14676a42bb74" providerId="AD" clId="Web-{C8794A16-5C3D-B9A9-F3E2-3224FC0326BF}" dt="2022-12-01T02:16:41.710" v="25" actId="1076"/>
          <ac:spMkLst>
            <pc:docMk/>
            <pc:sldMk cId="3571090027" sldId="108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08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 </a:t>
            </a:r>
            <a:r>
              <a:rPr lang="pt-BR" dirty="0"/>
              <a:t>
Módulo 13: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Processo ARP</a:t>
            </a:r>
            <a:r>
              <a:rPr lang="pt-BR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13: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Processo ARP</a:t>
            </a:r>
            <a:r>
              <a:rPr lang="pt-BR" dirty="0"/>
              <a:t>
13.1: MAC e IP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13: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Processo ARP</a:t>
            </a:r>
          </a:p>
          <a:p>
            <a:pPr rtl="0"/>
            <a:r>
              <a:rPr lang="pt-BR" dirty="0"/>
              <a:t>13.1: MAC e IP 
13.1.1: Destino na Mesma Rede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13: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Processo ARP</a:t>
            </a:r>
          </a:p>
          <a:p>
            <a:pPr rtl="0"/>
            <a:r>
              <a:rPr lang="pt-BR" dirty="0"/>
              <a:t>13.1: MAC e IP 
13.1.1: Destino na Mesma Rede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7188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13: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Processo ARP</a:t>
            </a:r>
            <a:r>
              <a:rPr lang="pt-BR" dirty="0"/>
              <a:t>
13.1: MAC e IP
13.1.2: Destino em uma Rede Remota 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13: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Processo ARP</a:t>
            </a:r>
            <a:r>
              <a:rPr lang="pt-BR" dirty="0"/>
              <a:t>
13.1: MAC e IP 
13.1.2: Destino em uma Rede Remota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4674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13: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Processo ARP</a:t>
            </a:r>
            <a:r>
              <a:rPr lang="pt-BR" dirty="0"/>
              <a:t>
13.1: MAC e IP 
13.1.3 – Packet Tracer – Identificar endereços MAC e IP</a:t>
            </a:r>
          </a:p>
          <a:p>
            <a:pPr rtl="0"/>
            <a:r>
              <a:rPr lang="pt-BR" dirty="0"/>
              <a:t>13.1.4 Verifique sua Compreensão - MAC e IP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13: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 Processo ARP</a:t>
            </a:r>
            <a:r>
              <a:rPr lang="pt-BR" dirty="0"/>
              <a:t>
13.2: Contenção de Broadcast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13: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Processo ARP</a:t>
            </a:r>
          </a:p>
          <a:p>
            <a:pPr rtl="0"/>
            <a:r>
              <a:rPr lang="pt-BR" dirty="0"/>
              <a:t>13.2: Contenção de Broadcast 
13.2.1: Vídeo - O Broadcast Ethernet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13: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Processo ARP</a:t>
            </a:r>
            <a:r>
              <a:rPr lang="pt-BR" dirty="0"/>
              <a:t>
13.2: Contenção de Broadcast 
13.2.2: Domínios de Broadcast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13: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Processo ARP</a:t>
            </a:r>
            <a:r>
              <a:rPr lang="pt-BR" dirty="0"/>
              <a:t>
13.2: Contenção de Broadcast 
13.2.2: Domínios de Broadcast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613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13: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Processo ARP</a:t>
            </a:r>
            <a:r>
              <a:rPr lang="pt-BR" dirty="0"/>
              <a:t>
13.2: Contenção de Broadcast 
13.2.3: Comunicação da Camada de Acesso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13: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Processo ARP</a:t>
            </a:r>
            <a:r>
              <a:rPr lang="pt-BR" dirty="0"/>
              <a:t>
13.2: Contenção de Broadcast 
13.2.4: Vídeo - Protocolo de Resolução de Endereço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13: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Processo ARP</a:t>
            </a:r>
            <a:r>
              <a:rPr lang="pt-BR" dirty="0"/>
              <a:t>
13.2: Contenção de Transmissão 
13.2.5: ARP</a:t>
            </a:r>
          </a:p>
          <a:p>
            <a:pPr rtl="0"/>
            <a:r>
              <a:rPr lang="pt-BR" dirty="0"/>
              <a:t>13.2.6: Verifique sua Compreensão - Contenção de Broadcast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13: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Processo ARP</a:t>
            </a:r>
            <a:r>
              <a:rPr lang="pt-BR" dirty="0"/>
              <a:t>
13.3: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Resumo do </a:t>
            </a:r>
            <a:r>
              <a:rPr lang="pt-BR" dirty="0"/>
              <a:t>Processo ARP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13: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Processo ARP</a:t>
            </a:r>
            <a:r>
              <a:rPr lang="pt-BR" dirty="0"/>
              <a:t>
13.3: Resumo do Processo ARP 1
3.3.1: O Que Aprendi Neste Módulo?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13: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Processo ARP</a:t>
            </a:r>
            <a:r>
              <a:rPr lang="pt-BR" dirty="0"/>
              <a:t>
13.3: Resumo do Processo ARP
13.3.1: O Que Aprendi Neste Módulo?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4426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>
                <a:solidFill>
                  <a:prstClr val="black"/>
                </a:solidFill>
              </a:rPr>
              <a:pPr/>
              <a:t>26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pt-BR" dirty="0"/>
              <a:t>13: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Processo ARP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pt-BR" dirty="0">
                <a:latin typeface="Arial" charset="0"/>
              </a:rPr>
              <a:t>Novos Termos e Comandos</a:t>
            </a:r>
          </a:p>
        </p:txBody>
      </p:sp>
    </p:spTree>
    <p:extLst>
      <p:ext uri="{BB962C8B-B14F-4D97-AF65-F5344CB8AC3E}">
        <p14:creationId xmlns:p14="http://schemas.microsoft.com/office/powerpoint/2010/main" val="41560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10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 </a:t>
            </a:r>
            <a:r>
              <a:rPr lang="pt-BR" dirty="0"/>
              <a:t>
Módulo 13: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Processo ARP</a:t>
            </a:r>
            <a:r>
              <a:rPr lang="pt-BR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8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e/ou suas afiliadas. Todos os direitos reservados.   Documento confidencial da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36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 dirty="0"/>
          </a:p>
        </p:txBody>
      </p:sp>
      <p:pic>
        <p:nvPicPr>
          <p:cNvPr id="4" name="Image 0" descr="C:/Users/ahungerf/git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_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257175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2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 dirty="0"/>
          </a:p>
        </p:txBody>
      </p:sp>
      <p:pic>
        <p:nvPicPr>
          <p:cNvPr id="4" name="Image 0" descr="C:/Users/ahungerf/git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_INTR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 dirty="0"/>
          </a:p>
        </p:txBody>
      </p:sp>
      <p:sp>
        <p:nvSpPr>
          <p:cNvPr id="3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4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">
    <p:bg>
      <p:bgPr>
        <a:solidFill>
          <a:srgbClr val="00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600" dirty="0"/>
          </a:p>
        </p:txBody>
      </p:sp>
      <p:sp>
        <p:nvSpPr>
          <p:cNvPr id="3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4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rcRect t="-16667" b="-16667"/>
          <a:stretch/>
        </p:blipFill>
        <p:spPr>
          <a:xfrm>
            <a:off x="457200" y="4629150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U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22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 dirty="0"/>
          </a:p>
        </p:txBody>
      </p:sp>
      <p:sp>
        <p:nvSpPr>
          <p:cNvPr id="4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5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e/ou suas afiliadas. Todos os direitos reservados.   Documento confidencial da Cisco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800225"/>
            <a:ext cx="6400800" cy="12179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13: O Processo ARP</a:t>
            </a:r>
          </a:p>
        </p:txBody>
      </p:sp>
      <p:sp>
        <p:nvSpPr>
          <p:cNvPr id="3" name="Text 1"/>
          <p:cNvSpPr/>
          <p:nvPr/>
        </p:nvSpPr>
        <p:spPr>
          <a:xfrm>
            <a:off x="457200" y="3343275"/>
            <a:ext cx="3657600" cy="364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0"/>
            <a:r>
              <a:rPr lang="pt-BR" sz="2000" dirty="0">
                <a:solidFill>
                  <a:srgbClr val="CEE8C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Material do Instrutor</a:t>
            </a:r>
          </a:p>
        </p:txBody>
      </p:sp>
      <p:sp>
        <p:nvSpPr>
          <p:cNvPr id="4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13.1 MAC e IP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10</a:t>
            </a:fld>
            <a:endParaRPr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MAC e IP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Destino na Mesma Rede</a:t>
            </a:r>
          </a:p>
        </p:txBody>
      </p:sp>
      <p:sp>
        <p:nvSpPr>
          <p:cNvPr id="5" name="Text 2"/>
          <p:cNvSpPr/>
          <p:nvPr/>
        </p:nvSpPr>
        <p:spPr>
          <a:xfrm>
            <a:off x="164592" y="768848"/>
            <a:ext cx="8723376" cy="384414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300" dirty="0">
                <a:solidFill>
                  <a:srgbClr val="000000"/>
                </a:solidFill>
                <a:latin typeface="Arial"/>
                <a:cs typeface="Arial"/>
              </a:rPr>
              <a:t>Quando um host precisa enviar uma mensagem, ele precisa saber o endereço MAC do dispositivo de destino, mas ele só conhece o endereço IP de destino. </a:t>
            </a:r>
          </a:p>
          <a:p>
            <a:pPr marL="285750" indent="-285750">
              <a:buFont typeface="Arial"/>
              <a:buChar char="•"/>
            </a:pPr>
            <a:endParaRPr lang="en-US" sz="13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solidFill>
                  <a:srgbClr val="000000"/>
                </a:solidFill>
                <a:latin typeface="Arial"/>
                <a:cs typeface="Arial"/>
              </a:rPr>
              <a:t>É aí que a resolução de endereços se torna crítica.</a:t>
            </a:r>
          </a:p>
          <a:p>
            <a:pPr marL="285750" indent="-285750">
              <a:buFont typeface="Arial"/>
              <a:buChar char="•"/>
            </a:pPr>
            <a:endParaRPr lang="en-US" sz="13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solidFill>
                  <a:srgbClr val="000000"/>
                </a:solidFill>
                <a:latin typeface="Arial"/>
                <a:cs typeface="Arial"/>
              </a:rPr>
              <a:t>Dois endereços principais são atribuídos a um dispositivo em uma LAN Ethernet: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300" b="1" dirty="0">
                <a:solidFill>
                  <a:srgbClr val="000000"/>
                </a:solidFill>
                <a:latin typeface="Arial"/>
                <a:cs typeface="Arial"/>
              </a:rPr>
              <a:t>Endereço físico </a:t>
            </a:r>
            <a:r>
              <a:rPr lang="pt-BR" sz="1300" dirty="0">
                <a:solidFill>
                  <a:srgbClr val="000000"/>
                </a:solidFill>
                <a:latin typeface="Arial"/>
                <a:cs typeface="Arial"/>
              </a:rPr>
              <a:t>(o endereço MAC)  - Usado para comunicações de NIC para NIC na mesma rede Ethernet.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300" b="1" dirty="0">
                <a:solidFill>
                  <a:srgbClr val="000000"/>
                </a:solidFill>
                <a:latin typeface="Arial"/>
                <a:cs typeface="Arial"/>
              </a:rPr>
              <a:t>Endereço lógico</a:t>
            </a:r>
            <a:r>
              <a:rPr lang="pt-BR" sz="1300" dirty="0">
                <a:solidFill>
                  <a:srgbClr val="000000"/>
                </a:solidFill>
                <a:latin typeface="Arial"/>
                <a:cs typeface="Arial"/>
              </a:rPr>
              <a:t> (o endereço IP)  – Usado para enviar o pacote do dispositivo de origem para o dispositivo de destino. O endereço IP de destino pode estar na mesma rede IP que a origem ou pode estar em uma rede remota.</a:t>
            </a:r>
          </a:p>
          <a:p>
            <a:pPr marL="742950" lvl="1" indent="-285750">
              <a:buFont typeface="Arial"/>
              <a:buChar char="•"/>
            </a:pPr>
            <a:endParaRPr lang="en-US" sz="1300" dirty="0">
              <a:solidFill>
                <a:srgbClr val="000000"/>
              </a:solidFill>
              <a:latin typeface="Arial"/>
              <a:ea typeface="Arial" pitchFamily="34" charset="-122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solidFill>
                  <a:srgbClr val="000000"/>
                </a:solidFill>
                <a:latin typeface="Arial"/>
                <a:ea typeface="Arial" pitchFamily="34" charset="-122"/>
                <a:cs typeface="Arial"/>
              </a:rPr>
              <a:t>Os endereços físicos da camada 2 (ou seja, endereços MAC Ethernet) são usados para entregar o quadro de enlace de dados, contendo o pacote IP encapsulado, a partir de uma NIC para outra NIC que está na mesma rede. </a:t>
            </a:r>
          </a:p>
          <a:p>
            <a:pPr marL="285750" indent="-285750">
              <a:buFont typeface="Arial"/>
              <a:buChar char="•"/>
            </a:pPr>
            <a:endParaRPr lang="en-US" sz="1300" dirty="0">
              <a:solidFill>
                <a:srgbClr val="000000"/>
              </a:solidFill>
              <a:latin typeface="Arial"/>
              <a:ea typeface="Arial" pitchFamily="34" charset="-122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solidFill>
                  <a:srgbClr val="000000"/>
                </a:solidFill>
                <a:latin typeface="Arial"/>
                <a:ea typeface="Arial" pitchFamily="34" charset="-122"/>
                <a:cs typeface="Arial"/>
              </a:rPr>
              <a:t>Se o endereço IP de destino estiver na mesma rede, o endereço MAC de destino será o do dispositivo de destino.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11</a:t>
            </a:fld>
            <a:endParaRPr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MAC e IP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075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Destino na Mesma Rede</a:t>
            </a:r>
            <a:r>
              <a:rPr lang="pt-BR" dirty="0">
                <a:latin typeface="Arial"/>
                <a:cs typeface="Arial"/>
              </a:rPr>
              <a:t> (Cont.)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648CBF-C1F8-0BED-6D21-2A168D278D45}"/>
              </a:ext>
            </a:extLst>
          </p:cNvPr>
          <p:cNvSpPr txBox="1"/>
          <p:nvPr/>
        </p:nvSpPr>
        <p:spPr>
          <a:xfrm>
            <a:off x="134339" y="846116"/>
            <a:ext cx="8776607" cy="18928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cs typeface="Arial"/>
              </a:rPr>
              <a:t>PC1 deseja enviar um pacote para PC2.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cs typeface="Arial"/>
              </a:rPr>
              <a:t>A figura exibe os endereços MAC de destino e de origem da Camada 2 e o endereçamento IPv4 da Camada 3 que seriam incluídos no pacote enviado a partir do PC1.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cs typeface="Arial"/>
              </a:rPr>
              <a:t>O quadro Ethernet da camada 2 contém o seguinte:</a:t>
            </a:r>
          </a:p>
          <a:p>
            <a:pPr marL="742950" lvl="1" indent="-285750" rtl="0">
              <a:buFont typeface="Arial,Sans-Serif"/>
              <a:buChar char="•"/>
            </a:pPr>
            <a:r>
              <a:rPr lang="pt-BR" sz="1300" b="1" dirty="0">
                <a:latin typeface="Arial"/>
                <a:cs typeface="Arial"/>
              </a:rPr>
              <a:t>Endereço MAC de destino </a:t>
            </a:r>
            <a:r>
              <a:rPr lang="pt-BR" sz="1300" dirty="0">
                <a:latin typeface="Arial"/>
                <a:cs typeface="Arial"/>
              </a:rPr>
              <a:t>— Este é o endereço MAC simplificado de PC2, 55-55-55.</a:t>
            </a:r>
          </a:p>
          <a:p>
            <a:pPr marL="742950" lvl="1" indent="-285750" rtl="0">
              <a:buFont typeface="Arial,Sans-Serif"/>
              <a:buChar char="•"/>
            </a:pPr>
            <a:r>
              <a:rPr lang="pt-BR" sz="1300" b="1" dirty="0">
                <a:latin typeface="Arial"/>
                <a:cs typeface="Arial"/>
              </a:rPr>
              <a:t>Endereço MAC de origem </a:t>
            </a:r>
            <a:r>
              <a:rPr lang="pt-BR" sz="1300" dirty="0">
                <a:latin typeface="Arial"/>
                <a:cs typeface="Arial"/>
              </a:rPr>
              <a:t> — Este é o endereço MAC simplificado da NIC Ethernet em PC1, aa-aa-aa .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cs typeface="Arial"/>
              </a:rPr>
              <a:t>O pacote IP da camada 3 contém o seguinte:</a:t>
            </a:r>
          </a:p>
          <a:p>
            <a:pPr marL="742950" lvl="1" indent="-285750" rtl="0">
              <a:buFont typeface="Arial,Sans-Serif"/>
              <a:buChar char="•"/>
            </a:pPr>
            <a:r>
              <a:rPr lang="pt-BR" sz="1300" b="1" dirty="0">
                <a:latin typeface="Arial"/>
                <a:cs typeface="Arial"/>
              </a:rPr>
              <a:t>Endereço  IPv4 de origem </a:t>
            </a:r>
            <a:r>
              <a:rPr lang="pt-BR" sz="1300" dirty="0">
                <a:latin typeface="Arial"/>
                <a:cs typeface="Arial"/>
              </a:rPr>
              <a:t> - Este é o endereço IPv4 do PC1, 192.168.10.10</a:t>
            </a:r>
          </a:p>
          <a:p>
            <a:pPr marL="742950" lvl="1" indent="-285750" rtl="0">
              <a:buFont typeface="Arial,Sans-Serif"/>
              <a:buChar char="•"/>
            </a:pPr>
            <a:r>
              <a:rPr lang="pt-BR" sz="1300" b="1" dirty="0">
                <a:latin typeface="Arial"/>
                <a:cs typeface="Arial"/>
              </a:rPr>
              <a:t> Endereço IPv4 dedestino </a:t>
            </a:r>
            <a:r>
              <a:rPr lang="pt-BR" sz="1300" dirty="0">
                <a:latin typeface="Arial"/>
                <a:cs typeface="Arial"/>
              </a:rPr>
              <a:t>— Este é o endereço IPv4 de PC2, 192.168.10.11.</a:t>
            </a:r>
          </a:p>
        </p:txBody>
      </p:sp>
      <p:pic>
        <p:nvPicPr>
          <p:cNvPr id="4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2C9077E0-8839-6605-B18F-DD45F0AB4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19" t="39416" r="12207" b="27372"/>
          <a:stretch/>
        </p:blipFill>
        <p:spPr>
          <a:xfrm>
            <a:off x="1758460" y="2841048"/>
            <a:ext cx="5099540" cy="1825854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12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380639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MAC e IP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68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Destino na Rede Remota</a:t>
            </a:r>
          </a:p>
        </p:txBody>
      </p:sp>
      <p:sp>
        <p:nvSpPr>
          <p:cNvPr id="5" name="Text 2"/>
          <p:cNvSpPr/>
          <p:nvPr/>
        </p:nvSpPr>
        <p:spPr>
          <a:xfrm>
            <a:off x="94741" y="705278"/>
            <a:ext cx="8385463" cy="47984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ea typeface="Arial" pitchFamily="34" charset="-122"/>
                <a:cs typeface="Arial"/>
              </a:rPr>
              <a:t>Quando o endereço IP de destino (IPv4 ou IPv6) estiver em uma rede remota, o endereço MAC de destino será o endereço do gateway padrão do host (ou seja, a interface do roteador).</a:t>
            </a:r>
          </a:p>
          <a:p>
            <a:endParaRPr lang="en-US" sz="1400" dirty="0"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D62F2B-B94E-FDF0-543E-FAB6FF7AB11E}"/>
              </a:ext>
            </a:extLst>
          </p:cNvPr>
          <p:cNvSpPr txBox="1"/>
          <p:nvPr/>
        </p:nvSpPr>
        <p:spPr>
          <a:xfrm>
            <a:off x="85597" y="1463940"/>
            <a:ext cx="4266947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Neste exemplo, PC1 deseja enviar um pacote para PC2 que está localizado em uma rede remota.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Como eles não estão na mesma rede local que o PC1, o endereço MAC de destino é o do gateway padrão local no roteador.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Os roteadores examinam o endereço IPv4 destino para determinar o melhor caminho para encaminhar o pacote IPv4.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Quando o roteador recebe o quadro Ethernet, ele desencapsula as informações da Camada 2.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Usando o endereço IPv4 de destino, ele determina o dispositivo do próximo salto e, em seguida, encapsula o pacote IPv4 em um novo quadro (da camada de enlace) para a interface de saída.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15C1DB3-593A-0AB8-0BF0-C91236F2D2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96" t="38262" r="12383" b="25878"/>
          <a:stretch/>
        </p:blipFill>
        <p:spPr>
          <a:xfrm>
            <a:off x="4438179" y="1664501"/>
            <a:ext cx="4356687" cy="1699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3713A5-0C86-CD64-CF84-37B7D33BA0E5}"/>
              </a:ext>
            </a:extLst>
          </p:cNvPr>
          <p:cNvSpPr txBox="1"/>
          <p:nvPr/>
        </p:nvSpPr>
        <p:spPr>
          <a:xfrm>
            <a:off x="4374171" y="3636717"/>
            <a:ext cx="399317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cs typeface="Calibri"/>
              </a:rPr>
              <a:t>R1 agora encapsularia o pacote com novas informações de endereço da Camada 2, conforme mostrado na figura.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13</a:t>
            </a:fld>
            <a:endParaRPr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MAC e IP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8308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Destino em uma Rede Remota </a:t>
            </a:r>
            <a:r>
              <a:rPr lang="pt-BR">
                <a:latin typeface="Arial"/>
                <a:cs typeface="Arial"/>
              </a:rPr>
              <a:t>(Cont.)</a:t>
            </a:r>
          </a:p>
        </p:txBody>
      </p:sp>
      <p:sp>
        <p:nvSpPr>
          <p:cNvPr id="5" name="Text 2"/>
          <p:cNvSpPr/>
          <p:nvPr/>
        </p:nvSpPr>
        <p:spPr>
          <a:xfrm>
            <a:off x="178870" y="948395"/>
            <a:ext cx="8229600" cy="14087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ea typeface="Arial" pitchFamily="34" charset="-122"/>
                <a:cs typeface="Arial"/>
              </a:rPr>
              <a:t>O novo endereço MAC de destino seria o da interface G0/0/1 em R2 e o novo endereço MAC de origem seria o da interface G0/0/1 em R1.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ea typeface="Arial" pitchFamily="34" charset="-122"/>
                <a:cs typeface="Arial"/>
              </a:rPr>
              <a:t>Ao longo de cada link do caminho, um pacote IP é encapsulado em um quadro. 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ea typeface="Arial" pitchFamily="34" charset="-122"/>
                <a:cs typeface="Arial"/>
              </a:rPr>
              <a:t>O quadro é específico para a tecnologia do enlace associado a esse link, como Ethernet.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ea typeface="Arial" pitchFamily="34" charset="-122"/>
                <a:cs typeface="Arial"/>
              </a:rPr>
              <a:t>Se o dispositivo do próximo salto for o destino final, o endereço MAC de destino será o da NIC Ethernet do dispositivo, conforme mostrado na figura.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5F8DE9-C706-A434-4576-752A139FC5C0}"/>
              </a:ext>
            </a:extLst>
          </p:cNvPr>
          <p:cNvSpPr txBox="1"/>
          <p:nvPr/>
        </p:nvSpPr>
        <p:spPr>
          <a:xfrm>
            <a:off x="178870" y="2320524"/>
            <a:ext cx="350616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cs typeface="Arial"/>
              </a:rPr>
              <a:t>Como os endereços IP dos pacotes IP em um fluxo de dados são associados aos endereços MAC em cada link ao longo do caminho até o destino? 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cs typeface="Arial"/>
              </a:rPr>
              <a:t>Para pacotes IPv4, isso é feito através de um processo chamado ARP.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cs typeface="Arial"/>
              </a:rPr>
              <a:t>Para pacotes IPv6, o processo é ICMPv6 Neighbor Discovery (ND).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DD9412F-9B22-53F4-280E-75E7C4AFF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39" t="38150" r="12387" b="26036"/>
          <a:stretch/>
        </p:blipFill>
        <p:spPr>
          <a:xfrm>
            <a:off x="3753618" y="2420224"/>
            <a:ext cx="5031754" cy="1968201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14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83716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MAC e IP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29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Packet Tracer – Identificação de Endereços MAC e IP</a:t>
            </a:r>
          </a:p>
        </p:txBody>
      </p:sp>
      <p:sp>
        <p:nvSpPr>
          <p:cNvPr id="5" name="Text 2"/>
          <p:cNvSpPr/>
          <p:nvPr/>
        </p:nvSpPr>
        <p:spPr>
          <a:xfrm>
            <a:off x="317522" y="969807"/>
            <a:ext cx="8229600" cy="189242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Nesta atividade do Packet Tracer, você atingirá os seguintes objetivos: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Reunir informações de PDU para comunicação em Rede Local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Reunir informações de PDU para comunicação em Rede Remota</a:t>
            </a:r>
          </a:p>
          <a:p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Esta atividade é otimizada para a visualização de PDUs. 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Os dispositivos já estão configurados. Você reunirá informações das PDUs no modo de simulação e responderá a uma série de perguntas sobre os dados coletados.</a:t>
            </a: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15</a:t>
            </a:fld>
            <a:endParaRPr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13.2 Contenção de Broadcast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16</a:t>
            </a:fld>
            <a:endParaRPr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Contenção de Broadcast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07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Vídeo - O Broadcast Ethernet</a:t>
            </a:r>
          </a:p>
        </p:txBody>
      </p:sp>
      <p:sp>
        <p:nvSpPr>
          <p:cNvPr id="5" name="Text 2"/>
          <p:cNvSpPr/>
          <p:nvPr/>
        </p:nvSpPr>
        <p:spPr>
          <a:xfrm>
            <a:off x="394855" y="997527"/>
            <a:ext cx="8229600" cy="41514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>
                <a:latin typeface="Arial"/>
                <a:cs typeface="Arial"/>
              </a:rPr>
              <a:t>Neste vídeo, vamos dar uma olhada em uma transmissão Ethernet.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17</a:t>
            </a:fld>
            <a:endParaRPr b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Contenção de Broadcast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Domínios de Transmissão</a:t>
            </a:r>
          </a:p>
        </p:txBody>
      </p:sp>
      <p:sp>
        <p:nvSpPr>
          <p:cNvPr id="5" name="Text 2"/>
          <p:cNvSpPr/>
          <p:nvPr/>
        </p:nvSpPr>
        <p:spPr>
          <a:xfrm>
            <a:off x="206546" y="755027"/>
            <a:ext cx="8681421" cy="377944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Quando um host recebe uma mensagem endereçada ao endereço de broadcast, ele aceita e processa a mensagem como se ela tivesse sido endereçada diretamente a ele. 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Quando um host envia uma mensagem de broadcast, os switches encaminham a mensagem para cada host conectado na mesma rede local. 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Por esse motivo, uma rede local (ou seja, uma rede com um ou mais switches Ethernet) também é conhecida como domínio de broadcast.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Se houver muitos hosts conectados ao mesmo domínio de broadcast, o tráfego de broadcast pode se tornar excessivo. </a:t>
            </a:r>
          </a:p>
          <a:p>
            <a:pPr marL="285750" indent="-285750">
              <a:buFont typeface="Arial,Sans-Serif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O número de hosts e a quantidade de tráfego de rede que pode ser suportada na rede local são limitados pelos recursos dos switches usados para conectá-los. </a:t>
            </a:r>
          </a:p>
          <a:p>
            <a:pPr marL="285750" indent="-285750">
              <a:buFont typeface="Arial,Sans-Serif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À medida que a rede cresce e mais hosts são adicionados, o tráfego de rede aumenta, inclusive o tráfego de broadcast.</a:t>
            </a:r>
          </a:p>
          <a:p>
            <a:endParaRPr lang="en-US" sz="14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18</a:t>
            </a:fld>
            <a:endParaRPr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Contenção de Broadcast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681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Domínios de Broadcast </a:t>
            </a:r>
            <a:r>
              <a:rPr lang="pt-BR">
                <a:latin typeface="Arial"/>
                <a:cs typeface="Arial"/>
              </a:rPr>
              <a:t>(Cont.)</a:t>
            </a:r>
          </a:p>
        </p:txBody>
      </p:sp>
      <p:sp>
        <p:nvSpPr>
          <p:cNvPr id="5" name="Text 2"/>
          <p:cNvSpPr/>
          <p:nvPr/>
        </p:nvSpPr>
        <p:spPr>
          <a:xfrm>
            <a:off x="286350" y="915538"/>
            <a:ext cx="8229600" cy="97586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Para melhorar o desempenho, geralmente é necessário dividir uma rede local em várias redes, ou domínios de broadcast, como mostrado na figura. 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Os roteadores são usados para dividir a rede em vários domínios de broadcast.</a:t>
            </a:r>
          </a:p>
        </p:txBody>
      </p:sp>
      <p:pic>
        <p:nvPicPr>
          <p:cNvPr id="4" name="Imagem 5" descr="Diagrama, Desenho técnico&#10;&#10;Descrição gerada automaticamente">
            <a:extLst>
              <a:ext uri="{FF2B5EF4-FFF2-40B4-BE49-F238E27FC236}">
                <a16:creationId xmlns:a16="http://schemas.microsoft.com/office/drawing/2014/main" id="{5F44E2D5-9F3A-C227-651D-844817941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61" y="2027283"/>
            <a:ext cx="3555204" cy="2449632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19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346319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Materiais do Instrutor - Guia de Planejamento do Módulo 13</a:t>
            </a:r>
          </a:p>
        </p:txBody>
      </p:sp>
      <p:sp>
        <p:nvSpPr>
          <p:cNvPr id="3" name="Text 1"/>
          <p:cNvSpPr/>
          <p:nvPr/>
        </p:nvSpPr>
        <p:spPr>
          <a:xfrm>
            <a:off x="375972" y="720645"/>
            <a:ext cx="8501698" cy="311450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Esta apresentação de PowerPoint é dividida em duas partes:</a:t>
            </a:r>
          </a:p>
          <a:p>
            <a:pPr marL="169545" marR="0" lvl="0" indent="-169545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Guia de planejamento do Instrutor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Informações para ajudá-lo a se familiarizar com o módulo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Material didático</a:t>
            </a:r>
          </a:p>
          <a:p>
            <a:pPr marL="169545" marR="0" lvl="0" indent="-169545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Apresentação para aulas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Slides opcionais que você pode usar em sala de aula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Começa no slide 8 </a:t>
            </a:r>
          </a:p>
          <a:p>
            <a:pPr marL="142875" lvl="1" algn="ctr" defTabSz="684213" rtl="0" fontAlgn="base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defRPr/>
            </a:pPr>
            <a:r>
              <a:rPr kumimoji="0" lang="pt-BR" sz="14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Nota</a:t>
            </a: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: Remova o Guia de Planejamento desta apresentação antes de 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compartilhá-</a:t>
            </a: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la com alguém.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</a:t>
            </a:fld>
            <a:endParaRPr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Contenção de Broadcast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Comunicação na Camada de Acesso</a:t>
            </a:r>
          </a:p>
        </p:txBody>
      </p:sp>
      <p:sp>
        <p:nvSpPr>
          <p:cNvPr id="5" name="Text 2"/>
          <p:cNvSpPr/>
          <p:nvPr/>
        </p:nvSpPr>
        <p:spPr>
          <a:xfrm>
            <a:off x="198234" y="804166"/>
            <a:ext cx="5434470" cy="371475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300" dirty="0">
                <a:solidFill>
                  <a:srgbClr val="000000"/>
                </a:solidFill>
                <a:latin typeface="Arial"/>
                <a:cs typeface="Arial"/>
              </a:rPr>
              <a:t>Em uma rede Ethernet local, uma NIC só aceitará um quadro se o endereço de destino for o endereço MAC de broadcast ou corresponder ao endereço MAC da NIC.</a:t>
            </a:r>
          </a:p>
          <a:p>
            <a:endParaRPr lang="en-US" sz="13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solidFill>
                  <a:srgbClr val="000000"/>
                </a:solidFill>
                <a:latin typeface="Arial"/>
                <a:cs typeface="Arial"/>
              </a:rPr>
              <a:t>A maioria dos aplicativos de rede, entretanto, baseiam-se no endereço IP lógico de destino para identificar a localização de servidores e clientes. </a:t>
            </a:r>
          </a:p>
          <a:p>
            <a:pPr marL="285750" indent="-285750">
              <a:buFont typeface="Arial"/>
              <a:buChar char="•"/>
            </a:pPr>
            <a:endParaRPr lang="en-US" sz="13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solidFill>
                  <a:srgbClr val="000000"/>
                </a:solidFill>
                <a:latin typeface="Arial"/>
                <a:cs typeface="Arial"/>
              </a:rPr>
              <a:t>A figura ilustra o problema de um host emissor ter apenas o endereço IP lógico do host de destino. </a:t>
            </a:r>
          </a:p>
          <a:p>
            <a:endParaRPr lang="en-US" sz="13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solidFill>
                  <a:srgbClr val="000000"/>
                </a:solidFill>
                <a:latin typeface="Arial"/>
                <a:ea typeface="Arial" pitchFamily="34" charset="-122"/>
                <a:cs typeface="Arial"/>
              </a:rPr>
              <a:t>O host emissor pode usar um protocolo IPv4 chamado ARP (Address Resolution Protocol) para descobrir o endereço MAC de qualquer host na mesma rede local para determinar qual endereço será utilizado no Quadro.</a:t>
            </a:r>
          </a:p>
          <a:p>
            <a:pPr marL="285750" indent="-285750">
              <a:buFont typeface="Arial"/>
              <a:buChar char="•"/>
            </a:pPr>
            <a:endParaRPr lang="en-US" sz="1300" dirty="0">
              <a:solidFill>
                <a:srgbClr val="000000"/>
              </a:solidFill>
              <a:latin typeface="Arial"/>
              <a:ea typeface="Arial" pitchFamily="34" charset="-122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 IPv6 usa um método semelhante conhecido como Descoberta de vizinhos ( Neighbor Discovery).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FEA0147C-FF55-07DD-CDC6-72CEF9B3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755" y="1356927"/>
            <a:ext cx="3260784" cy="2433762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20</a:t>
            </a:fld>
            <a:endParaRPr b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Contenção de Broadcast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Vídeo -  ARP (Protocolo de Resolução de Endereços)</a:t>
            </a:r>
          </a:p>
        </p:txBody>
      </p:sp>
      <p:sp>
        <p:nvSpPr>
          <p:cNvPr id="5" name="Text 2"/>
          <p:cNvSpPr/>
          <p:nvPr/>
        </p:nvSpPr>
        <p:spPr>
          <a:xfrm>
            <a:off x="410308" y="1082919"/>
            <a:ext cx="8229600" cy="40436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Este vídeo faz uma introdução ao protocolo de resolução de endereços (ARP).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21</a:t>
            </a:fld>
            <a:endParaRPr b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Contenção de Broadcast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ARP</a:t>
            </a:r>
          </a:p>
        </p:txBody>
      </p:sp>
      <p:sp>
        <p:nvSpPr>
          <p:cNvPr id="5" name="Text 2"/>
          <p:cNvSpPr/>
          <p:nvPr/>
        </p:nvSpPr>
        <p:spPr>
          <a:xfrm>
            <a:off x="348695" y="784282"/>
            <a:ext cx="8229600" cy="335891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O ARP usa um processo de três etapas para descobrir e armazenar o endereço MAC de um host da rede local, quando apenas o endereço IPv4 do host é conhecido:</a:t>
            </a:r>
          </a:p>
          <a:p>
            <a:pPr marL="800100" lvl="1" indent="-342900" rtl="0">
              <a:buAutoNum type="arabicPeriod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O host remetente cria e envia um quadro destinado ao endereço MAC de broadcast. Incluído no quadro, está uma mensagem com o endereço IPv4 do host do destino a ser alcançado.</a:t>
            </a:r>
          </a:p>
          <a:p>
            <a:pPr marL="800100" lvl="1" indent="-342900" rtl="0">
              <a:buAutoNum type="arabicPeriod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Cada host na rede recebe o quadro de broadcast e compara o endereço IPv4 na mensagem com o endereço IPv4 configurado. O host com o endereço IPv4 correspondente envia o endereço MAC de volta para o host emissor original.</a:t>
            </a:r>
          </a:p>
          <a:p>
            <a:pPr marL="800100" lvl="1" indent="-342900" rtl="0">
              <a:buAutoNum type="arabicPeriod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O host emissor recebe a mensagem e armazena informações do endereço IPv4 e do endereço MAC em uma tabela chamada de tabela ARP.</a:t>
            </a:r>
          </a:p>
          <a:p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Quando o host emissor tem o endereço MAC do host de destino em sua tabela ARP, ele pode enviar quadros diretamente ao destino sem fazer uma solicitação ARP. 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solidFill>
                  <a:srgbClr val="000000"/>
                </a:solidFill>
                <a:latin typeface="Arial"/>
                <a:cs typeface="Arial"/>
              </a:rPr>
              <a:t>Como as mensagens ARP dependem de quadros de broadcast para entregar as solicitações, todos os hosts na rede IPv4 local devem estar no mesmo domínio de broadcast.</a:t>
            </a: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22</a:t>
            </a:fld>
            <a:endParaRPr b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920239"/>
            <a:ext cx="8229600" cy="1693985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13.3 Resumo do Processo ARP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23</a:t>
            </a:fld>
            <a:endParaRPr b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Resumo do Processo ARP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68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dirty="0"/>
              <a:t>O Que Aprendi Neste Módulo?</a:t>
            </a:r>
            <a:endParaRPr lang="pt-BR" sz="2200" dirty="0">
              <a:solidFill>
                <a:srgbClr val="024C69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30493" y="785417"/>
            <a:ext cx="9144000" cy="366926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Quando um host deve enviar uma mensagem, ele precisa saber o endereço IP e o endereço MAC desse dispositivo.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 endereço MAC pode ser descoberto usando resolução de endereços. 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Existem dois endereços primários atribuídos a um dispositivo em uma LAN Ethernet: endereço físico (endereço MAC) e endereço lógico (endereço IP).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ea typeface="+mn-lt"/>
                <a:cs typeface="Arial"/>
              </a:rPr>
              <a:t>Quando o endereço IP de destino (IPv4 ou IPv6) estiver em uma rede remota, o endereço MAC de destino será o endereço do gateway padrão do host (ou seja, a interface do roteador).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ea typeface="+mn-lt"/>
                <a:cs typeface="Arial"/>
              </a:rPr>
              <a:t>Os roteadores examinam o endereço IPv4 de destino para determinar o melhor caminho para encaminhar o pacote IPv4.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ea typeface="+mn-lt"/>
                <a:cs typeface="Arial"/>
              </a:rPr>
              <a:t>Quando o roteador recebe o quadro Ethernet, ele desencapsula as informações da Camada 2.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ea typeface="+mn-lt"/>
                <a:cs typeface="Arial"/>
              </a:rPr>
              <a:t>Usando o endereço IPv4 de destino, ele determina o próximo dispositivo de salto e, em seguida, encapsula o pacote IPv4 em um novo quadro de camada de enlace para a interface de saída.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ea typeface="+mn-lt"/>
                <a:cs typeface="Arial"/>
              </a:rPr>
              <a:t>Ao longo de cada link do caminho, um pacote IP é encapsulado em um quadro.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ea typeface="+mn-lt"/>
                <a:cs typeface="Arial"/>
              </a:rPr>
              <a:t>O quadro é específico para a tecnologia do enlace associado a esse link, como Ethernet.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ea typeface="+mn-lt"/>
                <a:cs typeface="Arial"/>
              </a:rPr>
              <a:t>Se o dispositivo do próximo salto for o destino final, o endereço MAC de destino será o da NIC Ethernet do dispositivo.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ea typeface="+mn-lt"/>
                <a:cs typeface="Arial"/>
              </a:rPr>
              <a:t>Uma mensagem pode conter apenas um endereço MAC de destino.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ea typeface="+mn-lt"/>
                <a:cs typeface="Arial"/>
              </a:rPr>
              <a:t>A resolução de endereços permite que um host envie uma mensagem de broadcast para um endereço MAC exclusivo que é reconhecido por todos os hosts.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Calibri" panose="020F0502020204030204"/>
            </a:endParaRPr>
          </a:p>
          <a:p>
            <a:endParaRPr lang="en-US" sz="1400" dirty="0">
              <a:latin typeface="Arial"/>
              <a:cs typeface="Calibri" panose="020F0502020204030204"/>
            </a:endParaRP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24</a:t>
            </a:fld>
            <a:endParaRPr b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Resumo do Processo ARP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075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dirty="0"/>
              <a:t>O Que Aprendi Neste Módulo</a:t>
            </a:r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?</a:t>
            </a:r>
            <a:r>
              <a:rPr lang="pt-BR" dirty="0">
                <a:latin typeface="Arial"/>
                <a:cs typeface="Arial"/>
              </a:rPr>
              <a:t> (Cont.)</a:t>
            </a:r>
          </a:p>
        </p:txBody>
      </p:sp>
      <p:sp>
        <p:nvSpPr>
          <p:cNvPr id="5" name="Text 2"/>
          <p:cNvSpPr/>
          <p:nvPr/>
        </p:nvSpPr>
        <p:spPr>
          <a:xfrm>
            <a:off x="141732" y="822925"/>
            <a:ext cx="8970264" cy="402276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Arial"/>
              </a:rPr>
              <a:t>O endereço MAC de transmissão é um endereço de 48 bits composto por uns e geralmente representado em notação hexadecimal (FFFF.FFFF.FFFF). </a:t>
            </a: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Arial"/>
              </a:rPr>
              <a:t>Cada F em notação hexadecimal representa quatro uns em binário.</a:t>
            </a: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Arial"/>
              </a:rPr>
              <a:t>Quando um host envia uma mensagem de broadcast, os switches encaminham a mensagem para cada host conectado na mesma rede local. </a:t>
            </a: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Arial"/>
              </a:rPr>
              <a:t>Uma rede local, uma rede com um ou mais switches Ethernet, também é conhecida como domínio de broadcast.</a:t>
            </a: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Arial"/>
              </a:rPr>
              <a:t>Se muitos hosts estiverem conectados ao mesmo domínio de broadcast, o tráfego de broadcast poderá ficar excessivo. </a:t>
            </a: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Arial"/>
              </a:rPr>
              <a:t>O número de hosts e a quantidade de tráfego de rede que pode ser suportada na rede local são limitados pelos recursos dos switches usados para conectá-los.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Arial"/>
              </a:rPr>
              <a:t>Para melhorar o desempenho, os roteadores são usados para dividir uma rede local em várias redes (domínios de broadcast).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200" dirty="0">
                <a:latin typeface="Arial"/>
                <a:cs typeface="Arial"/>
              </a:rPr>
              <a:t>Em uma rede Ethernet local, uma NIC só aceita um quadro se o endereço de destino for o endereço MAC de broadcast ou corresponder ao endereço MAC da NIC.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200" dirty="0">
                <a:latin typeface="Arial"/>
                <a:cs typeface="Arial"/>
              </a:rPr>
              <a:t>A maioria das aplicações de rede depende do endereço IP de destino lógico para identificar a localização dos servidores e clientes.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200" dirty="0">
                <a:latin typeface="Arial"/>
                <a:cs typeface="Arial"/>
              </a:rPr>
              <a:t>O ARP utiliza um processo de três etapas para descobrir e armazenar o endereço MAC de um host na rede local quando apenas o endereço IPv4 do host é conhecido.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200" dirty="0">
                <a:latin typeface="Arial"/>
                <a:cs typeface="Arial"/>
              </a:rPr>
              <a:t>O IPv6 usa um método semelhante conhecido como Descoberta de vizinhos ( Neighbor Discovery).</a:t>
            </a:r>
          </a:p>
          <a:p>
            <a:pPr marL="285750" indent="-285750">
              <a:buFont typeface="Arial,Sans-Serif"/>
              <a:buChar char="•"/>
            </a:pPr>
            <a:endParaRPr lang="en-US" sz="1300" dirty="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13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25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658165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0133"/>
            <a:ext cx="9144000" cy="757551"/>
          </a:xfrm>
        </p:spPr>
        <p:txBody>
          <a:bodyPr/>
          <a:lstStyle/>
          <a:p>
            <a:pPr rtl="0" eaLnBrk="1" hangingPunct="1"/>
            <a:r>
              <a:rPr lang="pt-BR" sz="1600" dirty="0">
                <a:latin typeface="Arial"/>
                <a:ea typeface="ＭＳ Ｐゴシック"/>
              </a:rPr>
              <a:t>Módulo 13: </a:t>
            </a:r>
            <a:br>
              <a:rPr lang="en-US" dirty="0">
                <a:latin typeface="Arial" charset="0"/>
              </a:rPr>
            </a:br>
            <a:r>
              <a:rPr lang="pt-BR" sz="2200" dirty="0">
                <a:latin typeface="Arial"/>
                <a:ea typeface="ＭＳ Ｐゴシック"/>
              </a:rPr>
              <a:t>Novos Termos e Comandos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771486"/>
              </p:ext>
            </p:extLst>
          </p:nvPr>
        </p:nvGraphicFramePr>
        <p:xfrm>
          <a:off x="2861430" y="1141054"/>
          <a:ext cx="2951162" cy="2895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162">
                  <a:extLst>
                    <a:ext uri="{9D8B030D-6E8A-4147-A177-3AD203B41FA5}">
                      <a16:colId xmlns:a16="http://schemas.microsoft.com/office/drawing/2014/main" val="273109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>
                          <a:solidFill>
                            <a:srgbClr val="2C2C2E"/>
                          </a:solidFill>
                          <a:latin typeface="Arial"/>
                        </a:rPr>
                        <a:t>Contenção de Broadcast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>
                          <a:solidFill>
                            <a:srgbClr val="2C2C2E"/>
                          </a:solidFill>
                          <a:latin typeface="Arial"/>
                        </a:rPr>
                        <a:t>Endereço físico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>
                          <a:solidFill>
                            <a:srgbClr val="2C2C2E"/>
                          </a:solidFill>
                          <a:latin typeface="Arial"/>
                        </a:rPr>
                        <a:t>Endereço lógico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>
                          <a:solidFill>
                            <a:srgbClr val="2C2C2E"/>
                          </a:solidFill>
                          <a:latin typeface="Arial"/>
                        </a:rPr>
                        <a:t>Endereço MAC de destino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>
                          <a:solidFill>
                            <a:srgbClr val="2C2C2E"/>
                          </a:solidFill>
                          <a:latin typeface="Arial"/>
                        </a:rPr>
                        <a:t>Endereço MAC de origem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>
                          <a:solidFill>
                            <a:srgbClr val="2C2C2E"/>
                          </a:solidFill>
                          <a:latin typeface="Arial"/>
                        </a:rPr>
                        <a:t>Endereço IPv4 Origem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>
                          <a:solidFill>
                            <a:srgbClr val="2C2C2E"/>
                          </a:solidFill>
                          <a:latin typeface="Arial"/>
                        </a:rPr>
                        <a:t>Endereço IPv4 de destino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>
                          <a:solidFill>
                            <a:srgbClr val="2C2C2E"/>
                          </a:solidFill>
                          <a:latin typeface="Arial"/>
                        </a:rPr>
                        <a:t>Neighbor Discovery (ND) 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>
                          <a:solidFill>
                            <a:srgbClr val="2C2C2E"/>
                          </a:solidFill>
                          <a:latin typeface="Arial"/>
                        </a:rPr>
                        <a:t>Protocolo de Resolução de Endereços (ARP) </a:t>
                      </a:r>
                    </a:p>
                    <a:p>
                      <a:pPr marL="172720" lvl="0" indent="-17272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baseline="0" dirty="0">
                          <a:solidFill>
                            <a:srgbClr val="2C2C2E"/>
                          </a:solidFill>
                          <a:latin typeface="Arial"/>
                        </a:rPr>
                        <a:t>Domínio de Broadcast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4384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Esperar Neste Módulo</a:t>
            </a:r>
          </a:p>
        </p:txBody>
      </p:sp>
      <p:sp>
        <p:nvSpPr>
          <p:cNvPr id="3" name="Text 1"/>
          <p:cNvSpPr/>
          <p:nvPr/>
        </p:nvSpPr>
        <p:spPr>
          <a:xfrm>
            <a:off x="43479" y="517121"/>
            <a:ext cx="8834189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Para facilitar o aprendizado, os seguintes recursos da interface do usuário podem ser incluídos neste módulo:</a:t>
            </a: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A739AB-83E7-3356-BA00-BC3B68876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07335"/>
              </p:ext>
            </p:extLst>
          </p:nvPr>
        </p:nvGraphicFramePr>
        <p:xfrm>
          <a:off x="147027" y="898138"/>
          <a:ext cx="8834189" cy="360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723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538466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personagem virtual, representando um especialista no assunto, acrescenta informações contextuais adicionais às habilidades que os alunos aprenderam e os ajuda a ligar os pontos, fazendo perguntas de reflexão aberta.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02380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Animações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Expor os alunos a novas competências e conceitos.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Vídeos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Exponha os alunos a novas habilidades e conceitos.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Verifique seu entendimento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Interativas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variedade de formatos para ajudar os alunos a avaliar a compreensão do conteúdo.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Verificador de Sintaxe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Pequenas simulações que expõem os alunos à linha de comando da Cisco para praticar habilidades de configuração.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do 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de simulação e modelagem projetadas para explorar, adquirir, reforçar e expandir habilidades.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</a:t>
            </a:fld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Esperar Neste Módulo (Cont.)</a:t>
            </a:r>
          </a:p>
        </p:txBody>
      </p:sp>
      <p:sp>
        <p:nvSpPr>
          <p:cNvPr id="3" name="Text 1"/>
          <p:cNvSpPr/>
          <p:nvPr/>
        </p:nvSpPr>
        <p:spPr>
          <a:xfrm>
            <a:off x="68996" y="542059"/>
            <a:ext cx="8828116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Para facilitar o aprendizado, os seguintes recursos da interface do usuário podem ser incluídos neste módulo:</a:t>
            </a: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BDC3A2-25BF-088E-7180-9A2D59018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3983613"/>
              </p:ext>
            </p:extLst>
          </p:nvPr>
        </p:nvGraphicFramePr>
        <p:xfrm>
          <a:off x="375270" y="1139190"/>
          <a:ext cx="831153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366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205164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Laboratórios Práticos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Laboratórios projetados para trabalhar com equipamentos físicos.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Autoavaliações que integram conceitos e habilidades aprendidas ao longo da série de tópicos apresentados no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Resumo do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Recapitula brevemente o conteúdo do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="" xmlns:ma14="http://schemas.microsoft.com/office/mac/drawingml/2011/main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4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22695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-1"/>
            <a:ext cx="9144000" cy="3753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Verifique seu Entendimento</a:t>
            </a:r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31E8D1AB-6919-3FF9-F586-59A9DEAF6AD3}"/>
              </a:ext>
            </a:extLst>
          </p:cNvPr>
          <p:cNvSpPr txBox="1">
            <a:spLocks noChangeArrowheads="1"/>
          </p:cNvSpPr>
          <p:nvPr/>
        </p:nvSpPr>
        <p:spPr>
          <a:xfrm>
            <a:off x="145357" y="965201"/>
            <a:ext cx="8878570" cy="36437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As atividades "Verifique sua compreensão" são projetadas para permitir que os alunos determinem rapidamente se entendem o conteúdo e podem prosseguir ou se precisam revisar. </a:t>
            </a:r>
          </a:p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Verifique se suas atividades de compreensão </a:t>
            </a:r>
            <a:r>
              <a:rPr lang="pt-BR" sz="1500" b="1" i="1"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afetam as notas do aluno.</a:t>
            </a:r>
          </a:p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Não há slides separados para essas atividades no PPT. Elas estão listadas na área de anotações do slide que aparece antes dessas atividades.</a:t>
            </a:r>
          </a:p>
          <a:p>
            <a:pPr marL="0" indent="0">
              <a:spcBef>
                <a:spcPct val="30000"/>
              </a:spcBef>
              <a:buFont typeface="Arial" pitchFamily="34" charset="0"/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5</a:t>
            </a:fld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13: Atividades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261322" y="570475"/>
            <a:ext cx="4310172" cy="2964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Font typeface="Arial" pitchFamily="34" charset="0"/>
              <a:buNone/>
            </a:pPr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Quais atividades estão associadas a este módulo?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62615"/>
              </p:ext>
            </p:extLst>
          </p:nvPr>
        </p:nvGraphicFramePr>
        <p:xfrm>
          <a:off x="321681" y="941172"/>
          <a:ext cx="8479855" cy="323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85">
                  <a:extLst>
                    <a:ext uri="{9D8B030D-6E8A-4147-A177-3AD203B41FA5}">
                      <a16:colId xmlns:a16="http://schemas.microsoft.com/office/drawing/2014/main" val="314965042"/>
                    </a:ext>
                  </a:extLst>
                </a:gridCol>
                <a:gridCol w="1576099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4273261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  <a:gridCol w="1583710">
                  <a:extLst>
                    <a:ext uri="{9D8B030D-6E8A-4147-A177-3AD203B41FA5}">
                      <a16:colId xmlns:a16="http://schemas.microsoft.com/office/drawing/2014/main" val="2862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 da página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da Atividade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Opcional?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13.1.3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Packet Tracer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Packet Tracer – Identificação de Endereços MAC e IP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443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13.1.4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Verifique seu entendimento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Verifique sua compreensão - MAC e IP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30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13.2.1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Vídeo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Vídeo - O Broadcast Ethernet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83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13.2.4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Vídeo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Vídeo -  ARP (Protocolo de Resolução de Endereços)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3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13.2.6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Verifique seu entendimento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Verifique sua compreensão - Contenção de broadcast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99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13.3.2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Avatar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latin typeface="Arial"/>
                        </a:rPr>
                        <a:t>Webster - Perguntas de Reflexão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3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13.3.3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Questionário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Questionários sobre o Processo de ARP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910163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6</a:t>
            </a:fld>
            <a:endParaRPr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13: Práticas Recomendadas</a:t>
            </a:r>
          </a:p>
        </p:txBody>
      </p:sp>
      <p:sp>
        <p:nvSpPr>
          <p:cNvPr id="3" name="Text 1"/>
          <p:cNvSpPr/>
          <p:nvPr/>
        </p:nvSpPr>
        <p:spPr>
          <a:xfrm>
            <a:off x="228600" y="405245"/>
            <a:ext cx="8714232" cy="413932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Antes de ensinar o Módulo 13, o instrutor deve:</a:t>
            </a:r>
          </a:p>
          <a:p>
            <a:pPr marL="169545" marR="0" lvl="0" indent="-169545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3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Revise as atividades e avaliações para este módulo.</a:t>
            </a:r>
          </a:p>
          <a:p>
            <a:pPr marL="169545" indent="-169545" defTabSz="684213" rtl="0" fontAlgn="base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0" lang="pt-BR" sz="13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Tente incluir o máximo de perguntas possível para manter os alunos envolvidos durante </a:t>
            </a:r>
            <a:r>
              <a:rPr lang="pt-BR" sz="1300" dirty="0">
                <a:solidFill>
                  <a:srgbClr val="000000"/>
                </a:solidFill>
                <a:latin typeface="Arial"/>
                <a:ea typeface="ＭＳ Ｐゴシック"/>
              </a:rPr>
              <a:t>a </a:t>
            </a:r>
            <a:r>
              <a:rPr kumimoji="0" lang="pt-BR" sz="13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apresentação em sala de aula.</a:t>
            </a:r>
          </a:p>
          <a:p>
            <a:pPr marL="0" marR="0" lvl="0" indent="0" algn="l" defTabSz="684213" rtl="0" eaLnBrk="1" fontAlgn="base" latinLnBrk="0" hangingPunct="1">
              <a:lnSpc>
                <a:spcPct val="200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3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Tópico 13.1</a:t>
            </a:r>
          </a:p>
          <a:p>
            <a:pPr marL="358775" lvl="1" indent="-215900" defTabSz="684213" rtl="0" fontAlgn="base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300" dirty="0">
                <a:solidFill>
                  <a:srgbClr val="000000"/>
                </a:solidFill>
                <a:latin typeface="Arial"/>
                <a:ea typeface="ＭＳ Ｐゴシック"/>
              </a:rPr>
              <a:t>Explique como os hosts se comunicam quando estão na mesma rede e quando não estão. Ilustre a explicação com endereços MAC e IP reais.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300" dirty="0">
                <a:latin typeface="Arial"/>
                <a:ea typeface="ＭＳ Ｐゴシック"/>
                <a:cs typeface="Arial"/>
              </a:rPr>
              <a:t>Incentive os alunos a fazer a atividade 13.1.3 Packet Tracer para identificar endereços MAC e IP.</a:t>
            </a:r>
          </a:p>
          <a:p>
            <a:pPr defTabSz="684213" rtl="0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defRPr/>
            </a:pPr>
            <a:r>
              <a:rPr lang="pt-BR" sz="1300" dirty="0">
                <a:latin typeface="Arial"/>
                <a:ea typeface="ＭＳ Ｐゴシック"/>
                <a:cs typeface="Arial"/>
              </a:rPr>
              <a:t>Tópico 3.2</a:t>
            </a:r>
          </a:p>
          <a:p>
            <a:pPr marL="285750" indent="-285750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300" dirty="0">
                <a:latin typeface="Arial"/>
                <a:ea typeface="ＭＳ Ｐゴシック"/>
                <a:cs typeface="Arial"/>
              </a:rPr>
              <a:t>Peça aos alunos que assistam ao Vídeo 13.2.1 para aprender o que é um Broadcast Ethernet.</a:t>
            </a:r>
          </a:p>
          <a:p>
            <a:pPr marL="285750" indent="-285750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300" dirty="0">
                <a:latin typeface="Arial"/>
                <a:ea typeface="ＭＳ Ｐゴシック"/>
                <a:cs typeface="Arial"/>
              </a:rPr>
              <a:t>Explique a diferença entre switches Layer2 e roteadores Layer3, apresentando o importante conceito de domínios de broadcast.</a:t>
            </a:r>
          </a:p>
          <a:p>
            <a:pPr marL="285750" indent="-285750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300" dirty="0">
                <a:latin typeface="Arial"/>
                <a:ea typeface="ＭＳ Ｐゴシック"/>
                <a:cs typeface="Arial"/>
              </a:rPr>
              <a:t>Explique qual é o propósito do protocolo ARP e dê alguns exemplos.</a:t>
            </a:r>
          </a:p>
          <a:p>
            <a:pPr marL="285750" indent="-285750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300" dirty="0">
                <a:latin typeface="Arial"/>
                <a:ea typeface="ＭＳ Ｐゴシック"/>
                <a:cs typeface="Arial"/>
              </a:rPr>
              <a:t>Peça aos alunos para assistirem ao Vídeo 13.2.4 sobre ARP.</a:t>
            </a:r>
          </a:p>
          <a:p>
            <a:pPr marL="285750" indent="-285750" defTabSz="684213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endParaRPr lang="en-US" altLang="ja-JP" sz="1400" dirty="0">
              <a:latin typeface="Arial"/>
              <a:ea typeface="ＭＳ Ｐゴシック"/>
              <a:cs typeface="Arial"/>
            </a:endParaRPr>
          </a:p>
          <a:p>
            <a:pPr marL="431800" lvl="2" indent="-169545" defTabSz="684213" fontAlgn="base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/>
            </a:pPr>
            <a:endParaRPr lang="en-US" altLang="ja-JP" sz="1400" dirty="0">
              <a:highlight>
                <a:srgbClr val="FFFF00"/>
              </a:highlight>
              <a:latin typeface="Arial"/>
              <a:ea typeface="ＭＳ Ｐゴシック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7</a:t>
            </a:fld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rtl="0">
              <a:buNone/>
            </a:pPr>
            <a:r>
              <a:rPr lang="pt-BR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13: O Processo ARP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Objetivos do Módulo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262266" y="627855"/>
            <a:ext cx="8695135" cy="58338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None/>
            </a:pPr>
            <a:r>
              <a:rPr lang="pt-BR" sz="1400" b="1" dirty="0">
                <a:latin typeface="Arial"/>
                <a:cs typeface="Arial"/>
              </a:rPr>
              <a:t>Título do Módulo: </a:t>
            </a:r>
            <a:r>
              <a:rPr lang="pt-BR" sz="1400" dirty="0">
                <a:latin typeface="Arial"/>
                <a:cs typeface="Arial"/>
              </a:rPr>
              <a:t>O Processo ARP</a:t>
            </a:r>
          </a:p>
          <a:p>
            <a:pPr marL="0" indent="0" rtl="0">
              <a:spcBef>
                <a:spcPct val="30000"/>
              </a:spcBef>
              <a:buNone/>
            </a:pPr>
            <a:r>
              <a:rPr lang="pt-BR" sz="1400" b="1" dirty="0">
                <a:latin typeface="Arial"/>
                <a:cs typeface="Arial"/>
              </a:rPr>
              <a:t>Objetivo do Módulo: </a:t>
            </a:r>
            <a:r>
              <a:rPr lang="pt-BR" sz="1400" dirty="0">
                <a:latin typeface="Arial"/>
                <a:cs typeface="Arial"/>
              </a:rPr>
              <a:t>Explicar como o ARP permite a comunicação em uma rede.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68722"/>
              </p:ext>
            </p:extLst>
          </p:nvPr>
        </p:nvGraphicFramePr>
        <p:xfrm>
          <a:off x="332072" y="1295963"/>
          <a:ext cx="83547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968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5916760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 do Tópico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 do Tópico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MAC e 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Comparar as funções do endereço MAC e do endereço 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89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Contenção de Broadcast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Explicar por que é importante conter broadcasts em uma rede.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025351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9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52567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cf0ffbd-cd96-4ba4-bd4f-bd34e8409846">
      <Terms xmlns="http://schemas.microsoft.com/office/infopath/2007/PartnerControls"/>
    </lcf76f155ced4ddcb4097134ff3c332f>
    <TaxCatchAll xmlns="ef7ae401-bd17-41a5-97cb-ef653218410e" xsi:nil="true"/>
    <Hyperlink xmlns="6cf0ffbd-cd96-4ba4-bd4f-bd34e8409846">
      <Url xsi:nil="true"/>
      <Description xsi:nil="true"/>
    </Hyperlink>
    <SharedWithUsers xmlns="ef7ae401-bd17-41a5-97cb-ef653218410e">
      <UserInfo>
        <DisplayName/>
        <AccountId xsi:nil="true"/>
        <AccountType/>
      </UserInfo>
    </SharedWithUsers>
    <MediaLengthInSeconds xmlns="6cf0ffbd-cd96-4ba4-bd4f-bd34e8409846" xsi:nil="true"/>
    <Owner xmlns="6cf0ffbd-cd96-4ba4-bd4f-bd34e8409846">
      <UserInfo>
        <DisplayName/>
        <AccountId xsi:nil="true"/>
        <AccountType/>
      </UserInfo>
    </Own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F9F34832A35489A19D5E200F54CC8" ma:contentTypeVersion="20" ma:contentTypeDescription="Create a new document." ma:contentTypeScope="" ma:versionID="0a5b24c302906d588561a662a9504c88">
  <xsd:schema xmlns:xsd="http://www.w3.org/2001/XMLSchema" xmlns:xs="http://www.w3.org/2001/XMLSchema" xmlns:p="http://schemas.microsoft.com/office/2006/metadata/properties" xmlns:ns2="6cf0ffbd-cd96-4ba4-bd4f-bd34e8409846" xmlns:ns3="ef7ae401-bd17-41a5-97cb-ef653218410e" targetNamespace="http://schemas.microsoft.com/office/2006/metadata/properties" ma:root="true" ma:fieldsID="5e5e6082b2934d0e7c15e0947cabc27a" ns2:_="" ns3:_="">
    <xsd:import namespace="6cf0ffbd-cd96-4ba4-bd4f-bd34e8409846"/>
    <xsd:import namespace="ef7ae401-bd17-41a5-97cb-ef6532184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Hyperlink" minOccurs="0"/>
                <xsd:element ref="ns2:MediaServiceObjectDetectorVersions" minOccurs="0"/>
                <xsd:element ref="ns2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f0ffbd-cd96-4ba4-bd4f-bd34e8409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10261dd-85c0-4e16-8580-30375acfae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Hyperlink" ma:index="23" nillable="true" ma:displayName="Hyperlink" ma:format="Hyperlink" ma:internalName="Hyper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Owner" ma:index="25" nillable="true" ma:displayName="Owner" ma:format="Dropdown" ma:list="UserInfo" ma:SharePointGroup="0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ae401-bd17-41a5-97cb-ef653218410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caefe5af-a435-4393-a14b-6f721e236a53}" ma:internalName="TaxCatchAll" ma:showField="CatchAllData" ma:web="ef7ae401-bd17-41a5-97cb-ef65321841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EA8DDD-C1DE-4CB4-ADB1-F4B103B577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447E0A-902B-4E90-AE98-CDCDEF09FF8C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20a0b39e-fcd0-423b-9f17-9d26d967be51"/>
    <ds:schemaRef ds:uri="http://purl.org/dc/terms/"/>
    <ds:schemaRef ds:uri="810553ce-449d-4340-bb0a-414d416a9b51"/>
    <ds:schemaRef ds:uri="http://purl.org/dc/elements/1.1/"/>
    <ds:schemaRef ds:uri="http://schemas.openxmlformats.org/package/2006/metadata/core-properties"/>
    <ds:schemaRef ds:uri="6cf0ffbd-cd96-4ba4-bd4f-bd34e8409846"/>
    <ds:schemaRef ds:uri="ef7ae401-bd17-41a5-97cb-ef653218410e"/>
  </ds:schemaRefs>
</ds:datastoreItem>
</file>

<file path=customXml/itemProps3.xml><?xml version="1.0" encoding="utf-8"?>
<ds:datastoreItem xmlns:ds="http://schemas.openxmlformats.org/officeDocument/2006/customXml" ds:itemID="{B47220D0-D73C-440D-B839-222F4C54FD7B}"/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3015</Words>
  <Application>Microsoft Office PowerPoint</Application>
  <PresentationFormat>On-screen Show (16:9)</PresentationFormat>
  <Paragraphs>316</Paragraphs>
  <Slides>26</Slides>
  <Notes>26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Arial,Sans-Serif</vt:lpstr>
      <vt:lpstr>Calibri</vt:lpstr>
      <vt:lpstr>CiscoSans ExtraLight</vt:lpstr>
      <vt:lpstr>Wingdings</vt:lpstr>
      <vt:lpstr>Office Theme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Módulo 13:  Novos Termos e Comandos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Suman Karmakar -X (sumakarm - ZENSAR TECHNOLOGIES INC at Cisco)</cp:lastModifiedBy>
  <cp:revision>603</cp:revision>
  <dcterms:created xsi:type="dcterms:W3CDTF">2022-10-03T22:06:23Z</dcterms:created>
  <dcterms:modified xsi:type="dcterms:W3CDTF">2023-09-19T12:15:02Z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0x010100198F9F34832A35489A19D5E200F54CC8</vt:lpwstr>
  </property>
  <property fmtid="{D5CDD505-2E9C-101B-9397-08002B2CF9AE}" pid="3" name="MediaServiceImageTags">
    <vt:lpwstr/>
  </property>
  <property fmtid="{D5CDD505-2E9C-101B-9397-08002B2CF9AE}" pid="4" name="Order">
    <vt:r8>2106300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