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0" r:id="rId5"/>
  </p:sldMasterIdLst>
  <p:notesMasterIdLst>
    <p:notesMasterId r:id="rId41"/>
  </p:notesMasterIdLst>
  <p:sldIdLst>
    <p:sldId id="256" r:id="rId6"/>
    <p:sldId id="257" r:id="rId7"/>
    <p:sldId id="258" r:id="rId8"/>
    <p:sldId id="1072" r:id="rId9"/>
    <p:sldId id="259" r:id="rId10"/>
    <p:sldId id="260" r:id="rId11"/>
    <p:sldId id="1089" r:id="rId12"/>
    <p:sldId id="261" r:id="rId13"/>
    <p:sldId id="1090" r:id="rId14"/>
    <p:sldId id="262" r:id="rId15"/>
    <p:sldId id="1075" r:id="rId16"/>
    <p:sldId id="263" r:id="rId17"/>
    <p:sldId id="264" r:id="rId18"/>
    <p:sldId id="265" r:id="rId19"/>
    <p:sldId id="1076" r:id="rId20"/>
    <p:sldId id="267" r:id="rId21"/>
    <p:sldId id="268" r:id="rId22"/>
    <p:sldId id="269" r:id="rId23"/>
    <p:sldId id="270" r:id="rId24"/>
    <p:sldId id="271" r:id="rId25"/>
    <p:sldId id="1077" r:id="rId26"/>
    <p:sldId id="272" r:id="rId27"/>
    <p:sldId id="1079" r:id="rId28"/>
    <p:sldId id="1078" r:id="rId29"/>
    <p:sldId id="275" r:id="rId30"/>
    <p:sldId id="276" r:id="rId31"/>
    <p:sldId id="1080" r:id="rId32"/>
    <p:sldId id="1081" r:id="rId33"/>
    <p:sldId id="278" r:id="rId34"/>
    <p:sldId id="279" r:id="rId35"/>
    <p:sldId id="280" r:id="rId36"/>
    <p:sldId id="281" r:id="rId37"/>
    <p:sldId id="1083" r:id="rId38"/>
    <p:sldId id="1084" r:id="rId39"/>
    <p:sldId id="1086" r:id="rId4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075" autoAdjust="0"/>
  </p:normalViewPr>
  <p:slideViewPr>
    <p:cSldViewPr snapToGrid="0" snapToObjects="1">
      <p:cViewPr varScale="1">
        <p:scale>
          <a:sx n="148" d="100"/>
          <a:sy n="148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Bolen -X (abolen - UNICON INC at Cisco)" userId="8fcf5b57-97b6-40ce-9683-275924855fa8" providerId="ADAL" clId="{103989D9-4423-4CE0-A43D-D873ACD77C2E}"/>
    <pc:docChg chg="undo custSel modSld">
      <pc:chgData name="Anna Bolen -X (abolen - UNICON INC at Cisco)" userId="8fcf5b57-97b6-40ce-9683-275924855fa8" providerId="ADAL" clId="{103989D9-4423-4CE0-A43D-D873ACD77C2E}" dt="2022-12-16T17:47:10.951" v="437" actId="20577"/>
      <pc:docMkLst>
        <pc:docMk/>
      </pc:docMkLst>
      <pc:sldChg chg="modSp mod modShow">
        <pc:chgData name="Anna Bolen -X (abolen - UNICON INC at Cisco)" userId="8fcf5b57-97b6-40ce-9683-275924855fa8" providerId="ADAL" clId="{103989D9-4423-4CE0-A43D-D873ACD77C2E}" dt="2022-12-13T16:59:47.879" v="362" actId="729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103989D9-4423-4CE0-A43D-D873ACD77C2E}" dt="2022-12-13T15:18:31.544" v="0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103989D9-4423-4CE0-A43D-D873ACD77C2E}" dt="2022-12-16T17:47:10.951" v="437" actId="20577"/>
        <pc:sldMkLst>
          <pc:docMk/>
          <pc:sldMk cId="0" sldId="257"/>
        </pc:sldMkLst>
        <pc:spChg chg="mod">
          <ac:chgData name="Anna Bolen -X (abolen - UNICON INC at Cisco)" userId="8fcf5b57-97b6-40ce-9683-275924855fa8" providerId="ADAL" clId="{103989D9-4423-4CE0-A43D-D873ACD77C2E}" dt="2022-12-16T17:47:10.951" v="43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103989D9-4423-4CE0-A43D-D873ACD77C2E}" dt="2022-12-13T16:59:47.879" v="362" actId="729"/>
        <pc:sldMkLst>
          <pc:docMk/>
          <pc:sldMk cId="0" sldId="258"/>
        </pc:sldMkLst>
        <pc:graphicFrameChg chg="ord">
          <ac:chgData name="Anna Bolen -X (abolen - UNICON INC at Cisco)" userId="8fcf5b57-97b6-40ce-9683-275924855fa8" providerId="ADAL" clId="{103989D9-4423-4CE0-A43D-D873ACD77C2E}" dt="2022-12-13T15:19:00.763" v="4" actId="13244"/>
          <ac:graphicFrameMkLst>
            <pc:docMk/>
            <pc:sldMk cId="0" sldId="258"/>
            <ac:graphicFrameMk id="6" creationId="{CEA739AB-83E7-3356-BA00-BC3B68876B93}"/>
          </ac:graphicFrameMkLst>
        </pc:graphicFrameChg>
      </pc:sldChg>
      <pc:sldChg chg="modSp mod modShow">
        <pc:chgData name="Anna Bolen -X (abolen - UNICON INC at Cisco)" userId="8fcf5b57-97b6-40ce-9683-275924855fa8" providerId="ADAL" clId="{103989D9-4423-4CE0-A43D-D873ACD77C2E}" dt="2022-12-13T16:59:47.879" v="362" actId="729"/>
        <pc:sldMkLst>
          <pc:docMk/>
          <pc:sldMk cId="0" sldId="259"/>
        </pc:sldMkLst>
        <pc:spChg chg="ord">
          <ac:chgData name="Anna Bolen -X (abolen - UNICON INC at Cisco)" userId="8fcf5b57-97b6-40ce-9683-275924855fa8" providerId="ADAL" clId="{103989D9-4423-4CE0-A43D-D873ACD77C2E}" dt="2022-12-13T15:19:12.772" v="6" actId="13244"/>
          <ac:spMkLst>
            <pc:docMk/>
            <pc:sldMk cId="0" sldId="259"/>
            <ac:spMk id="25" creationId="{00000000-0000-0000-0000-000000000000}"/>
          </ac:spMkLst>
        </pc:spChg>
      </pc:sldChg>
      <pc:sldChg chg="delSp modSp mod modShow">
        <pc:chgData name="Anna Bolen -X (abolen - UNICON INC at Cisco)" userId="8fcf5b57-97b6-40ce-9683-275924855fa8" providerId="ADAL" clId="{103989D9-4423-4CE0-A43D-D873ACD77C2E}" dt="2022-12-13T16:59:47.879" v="362" actId="729"/>
        <pc:sldMkLst>
          <pc:docMk/>
          <pc:sldMk cId="0" sldId="260"/>
        </pc:sldMkLst>
        <pc:spChg chg="del">
          <ac:chgData name="Anna Bolen -X (abolen - UNICON INC at Cisco)" userId="8fcf5b57-97b6-40ce-9683-275924855fa8" providerId="ADAL" clId="{103989D9-4423-4CE0-A43D-D873ACD77C2E}" dt="2022-12-13T15:19:16.870" v="7" actId="478"/>
          <ac:spMkLst>
            <pc:docMk/>
            <pc:sldMk cId="0" sldId="260"/>
            <ac:spMk id="3" creationId="{00000000-0000-0000-0000-000000000000}"/>
          </ac:spMkLst>
        </pc:spChg>
        <pc:spChg chg="ord">
          <ac:chgData name="Anna Bolen -X (abolen - UNICON INC at Cisco)" userId="8fcf5b57-97b6-40ce-9683-275924855fa8" providerId="ADAL" clId="{103989D9-4423-4CE0-A43D-D873ACD77C2E}" dt="2022-12-13T15:19:22.944" v="9" actId="13244"/>
          <ac:spMkLst>
            <pc:docMk/>
            <pc:sldMk cId="0" sldId="260"/>
            <ac:spMk id="5" creationId="{7188AF34-F17D-65FE-91B6-733B90851DC8}"/>
          </ac:spMkLst>
        </pc:spChg>
        <pc:spChg chg="ord">
          <ac:chgData name="Anna Bolen -X (abolen - UNICON INC at Cisco)" userId="8fcf5b57-97b6-40ce-9683-275924855fa8" providerId="ADAL" clId="{103989D9-4423-4CE0-A43D-D873ACD77C2E}" dt="2022-12-13T15:19:21.824" v="8" actId="13244"/>
          <ac:spMkLst>
            <pc:docMk/>
            <pc:sldMk cId="0" sldId="260"/>
            <ac:spMk id="25" creationId="{00000000-0000-0000-0000-000000000000}"/>
          </ac:spMkLst>
        </pc:spChg>
        <pc:graphicFrameChg chg="mod modGraphic">
          <ac:chgData name="Anna Bolen -X (abolen - UNICON INC at Cisco)" userId="8fcf5b57-97b6-40ce-9683-275924855fa8" providerId="ADAL" clId="{103989D9-4423-4CE0-A43D-D873ACD77C2E}" dt="2022-12-13T15:22:07.416" v="74" actId="1036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 mod modShow">
        <pc:chgData name="Anna Bolen -X (abolen - UNICON INC at Cisco)" userId="8fcf5b57-97b6-40ce-9683-275924855fa8" providerId="ADAL" clId="{103989D9-4423-4CE0-A43D-D873ACD77C2E}" dt="2022-12-13T17:00:53.256" v="436" actId="20577"/>
        <pc:sldMkLst>
          <pc:docMk/>
          <pc:sldMk cId="0" sldId="261"/>
        </pc:sldMkLst>
        <pc:spChg chg="mod">
          <ac:chgData name="Anna Bolen -X (abolen - UNICON INC at Cisco)" userId="8fcf5b57-97b6-40ce-9683-275924855fa8" providerId="ADAL" clId="{103989D9-4423-4CE0-A43D-D873ACD77C2E}" dt="2022-12-13T17:00:53.256" v="436" actId="20577"/>
          <ac:spMkLst>
            <pc:docMk/>
            <pc:sldMk cId="0" sldId="261"/>
            <ac:spMk id="3" creationId="{00000000-0000-0000-0000-000000000000}"/>
          </ac:spMkLst>
        </pc:spChg>
      </pc:sldChg>
      <pc:sldChg chg="delSp modSp mod">
        <pc:chgData name="Anna Bolen -X (abolen - UNICON INC at Cisco)" userId="8fcf5b57-97b6-40ce-9683-275924855fa8" providerId="ADAL" clId="{103989D9-4423-4CE0-A43D-D873ACD77C2E}" dt="2022-12-13T15:24:49.429" v="90" actId="12"/>
        <pc:sldMkLst>
          <pc:docMk/>
          <pc:sldMk cId="0" sldId="264"/>
        </pc:sldMkLst>
        <pc:spChg chg="mod">
          <ac:chgData name="Anna Bolen -X (abolen - UNICON INC at Cisco)" userId="8fcf5b57-97b6-40ce-9683-275924855fa8" providerId="ADAL" clId="{103989D9-4423-4CE0-A43D-D873ACD77C2E}" dt="2022-12-13T15:24:49.429" v="90" actId="12"/>
          <ac:spMkLst>
            <pc:docMk/>
            <pc:sldMk cId="0" sldId="264"/>
            <ac:spMk id="5" creationId="{00000000-0000-0000-0000-000000000000}"/>
          </ac:spMkLst>
        </pc:spChg>
        <pc:picChg chg="del">
          <ac:chgData name="Anna Bolen -X (abolen - UNICON INC at Cisco)" userId="8fcf5b57-97b6-40ce-9683-275924855fa8" providerId="ADAL" clId="{103989D9-4423-4CE0-A43D-D873ACD77C2E}" dt="2022-12-13T15:24:47.013" v="89" actId="478"/>
          <ac:picMkLst>
            <pc:docMk/>
            <pc:sldMk cId="0" sldId="264"/>
            <ac:picMk id="4" creationId="{26E7B754-1B0D-A8B6-1786-13F13F6FF4F3}"/>
          </ac:picMkLst>
        </pc:picChg>
      </pc:sldChg>
      <pc:sldChg chg="delSp modSp mod">
        <pc:chgData name="Anna Bolen -X (abolen - UNICON INC at Cisco)" userId="8fcf5b57-97b6-40ce-9683-275924855fa8" providerId="ADAL" clId="{103989D9-4423-4CE0-A43D-D873ACD77C2E}" dt="2022-12-13T16:15:43.557" v="93" actId="1076"/>
        <pc:sldMkLst>
          <pc:docMk/>
          <pc:sldMk cId="0" sldId="268"/>
        </pc:sldMkLst>
        <pc:spChg chg="mod">
          <ac:chgData name="Anna Bolen -X (abolen - UNICON INC at Cisco)" userId="8fcf5b57-97b6-40ce-9683-275924855fa8" providerId="ADAL" clId="{103989D9-4423-4CE0-A43D-D873ACD77C2E}" dt="2022-12-13T16:15:43.557" v="93" actId="1076"/>
          <ac:spMkLst>
            <pc:docMk/>
            <pc:sldMk cId="0" sldId="268"/>
            <ac:spMk id="5" creationId="{00000000-0000-0000-0000-000000000000}"/>
          </ac:spMkLst>
        </pc:spChg>
        <pc:picChg chg="del">
          <ac:chgData name="Anna Bolen -X (abolen - UNICON INC at Cisco)" userId="8fcf5b57-97b6-40ce-9683-275924855fa8" providerId="ADAL" clId="{103989D9-4423-4CE0-A43D-D873ACD77C2E}" dt="2022-12-13T16:15:39.834" v="92" actId="478"/>
          <ac:picMkLst>
            <pc:docMk/>
            <pc:sldMk cId="0" sldId="268"/>
            <ac:picMk id="4" creationId="{EA975FF1-23A1-6D0C-4B7D-10A104ACF0FA}"/>
          </ac:picMkLst>
        </pc:picChg>
      </pc:sldChg>
      <pc:sldChg chg="delSp modSp mod">
        <pc:chgData name="Anna Bolen -X (abolen - UNICON INC at Cisco)" userId="8fcf5b57-97b6-40ce-9683-275924855fa8" providerId="ADAL" clId="{103989D9-4423-4CE0-A43D-D873ACD77C2E}" dt="2022-12-13T16:15:50.949" v="95" actId="12"/>
        <pc:sldMkLst>
          <pc:docMk/>
          <pc:sldMk cId="0" sldId="269"/>
        </pc:sldMkLst>
        <pc:spChg chg="mod">
          <ac:chgData name="Anna Bolen -X (abolen - UNICON INC at Cisco)" userId="8fcf5b57-97b6-40ce-9683-275924855fa8" providerId="ADAL" clId="{103989D9-4423-4CE0-A43D-D873ACD77C2E}" dt="2022-12-13T16:15:50.949" v="95" actId="12"/>
          <ac:spMkLst>
            <pc:docMk/>
            <pc:sldMk cId="0" sldId="269"/>
            <ac:spMk id="5" creationId="{00000000-0000-0000-0000-000000000000}"/>
          </ac:spMkLst>
        </pc:spChg>
        <pc:picChg chg="del">
          <ac:chgData name="Anna Bolen -X (abolen - UNICON INC at Cisco)" userId="8fcf5b57-97b6-40ce-9683-275924855fa8" providerId="ADAL" clId="{103989D9-4423-4CE0-A43D-D873ACD77C2E}" dt="2022-12-13T16:15:48.139" v="94" actId="478"/>
          <ac:picMkLst>
            <pc:docMk/>
            <pc:sldMk cId="0" sldId="269"/>
            <ac:picMk id="4" creationId="{A48F4937-0D25-B406-81D0-7EDCB045F327}"/>
          </ac:picMkLst>
        </pc:picChg>
      </pc:sldChg>
      <pc:sldChg chg="delSp modSp mod">
        <pc:chgData name="Anna Bolen -X (abolen - UNICON INC at Cisco)" userId="8fcf5b57-97b6-40ce-9683-275924855fa8" providerId="ADAL" clId="{103989D9-4423-4CE0-A43D-D873ACD77C2E}" dt="2022-12-13T16:16:07.444" v="98" actId="14100"/>
        <pc:sldMkLst>
          <pc:docMk/>
          <pc:sldMk cId="0" sldId="270"/>
        </pc:sldMkLst>
        <pc:spChg chg="mod">
          <ac:chgData name="Anna Bolen -X (abolen - UNICON INC at Cisco)" userId="8fcf5b57-97b6-40ce-9683-275924855fa8" providerId="ADAL" clId="{103989D9-4423-4CE0-A43D-D873ACD77C2E}" dt="2022-12-13T16:16:07.444" v="98" actId="14100"/>
          <ac:spMkLst>
            <pc:docMk/>
            <pc:sldMk cId="0" sldId="270"/>
            <ac:spMk id="3" creationId="{00000000-0000-0000-0000-000000000000}"/>
          </ac:spMkLst>
        </pc:spChg>
        <pc:spChg chg="mod">
          <ac:chgData name="Anna Bolen -X (abolen - UNICON INC at Cisco)" userId="8fcf5b57-97b6-40ce-9683-275924855fa8" providerId="ADAL" clId="{103989D9-4423-4CE0-A43D-D873ACD77C2E}" dt="2022-12-13T16:16:02.710" v="97" actId="12"/>
          <ac:spMkLst>
            <pc:docMk/>
            <pc:sldMk cId="0" sldId="270"/>
            <ac:spMk id="5" creationId="{00000000-0000-0000-0000-000000000000}"/>
          </ac:spMkLst>
        </pc:spChg>
        <pc:picChg chg="del">
          <ac:chgData name="Anna Bolen -X (abolen - UNICON INC at Cisco)" userId="8fcf5b57-97b6-40ce-9683-275924855fa8" providerId="ADAL" clId="{103989D9-4423-4CE0-A43D-D873ACD77C2E}" dt="2022-12-13T16:15:58.959" v="96" actId="478"/>
          <ac:picMkLst>
            <pc:docMk/>
            <pc:sldMk cId="0" sldId="270"/>
            <ac:picMk id="4" creationId="{014CEE45-BA5D-E81B-7849-F1678A239841}"/>
          </ac:picMkLst>
        </pc:picChg>
      </pc:sldChg>
      <pc:sldChg chg="modSp mod">
        <pc:chgData name="Anna Bolen -X (abolen - UNICON INC at Cisco)" userId="8fcf5b57-97b6-40ce-9683-275924855fa8" providerId="ADAL" clId="{103989D9-4423-4CE0-A43D-D873ACD77C2E}" dt="2022-12-13T16:18:09.708" v="99" actId="13244"/>
        <pc:sldMkLst>
          <pc:docMk/>
          <pc:sldMk cId="0" sldId="271"/>
        </pc:sldMkLst>
        <pc:spChg chg="ord">
          <ac:chgData name="Anna Bolen -X (abolen - UNICON INC at Cisco)" userId="8fcf5b57-97b6-40ce-9683-275924855fa8" providerId="ADAL" clId="{103989D9-4423-4CE0-A43D-D873ACD77C2E}" dt="2022-12-13T16:18:09.708" v="99" actId="13244"/>
          <ac:spMkLst>
            <pc:docMk/>
            <pc:sldMk cId="0" sldId="271"/>
            <ac:spMk id="4" creationId="{C2C30F4A-C384-52B1-7E0E-E4E09B6E425F}"/>
          </ac:spMkLst>
        </pc:spChg>
      </pc:sldChg>
      <pc:sldChg chg="modSp mod">
        <pc:chgData name="Anna Bolen -X (abolen - UNICON INC at Cisco)" userId="8fcf5b57-97b6-40ce-9683-275924855fa8" providerId="ADAL" clId="{103989D9-4423-4CE0-A43D-D873ACD77C2E}" dt="2022-12-13T16:50:20.540" v="107" actId="13244"/>
        <pc:sldMkLst>
          <pc:docMk/>
          <pc:sldMk cId="0" sldId="272"/>
        </pc:sldMkLst>
        <pc:spChg chg="mod">
          <ac:chgData name="Anna Bolen -X (abolen - UNICON INC at Cisco)" userId="8fcf5b57-97b6-40ce-9683-275924855fa8" providerId="ADAL" clId="{103989D9-4423-4CE0-A43D-D873ACD77C2E}" dt="2022-12-13T16:50:16.994" v="106" actId="14100"/>
          <ac:spMkLst>
            <pc:docMk/>
            <pc:sldMk cId="0" sldId="272"/>
            <ac:spMk id="3" creationId="{00000000-0000-0000-0000-000000000000}"/>
          </ac:spMkLst>
        </pc:spChg>
        <pc:spChg chg="ord">
          <ac:chgData name="Anna Bolen -X (abolen - UNICON INC at Cisco)" userId="8fcf5b57-97b6-40ce-9683-275924855fa8" providerId="ADAL" clId="{103989D9-4423-4CE0-A43D-D873ACD77C2E}" dt="2022-12-13T16:50:20.540" v="107" actId="13244"/>
          <ac:spMkLst>
            <pc:docMk/>
            <pc:sldMk cId="0" sldId="272"/>
            <ac:spMk id="4" creationId="{718C9FAE-2741-D460-F0B9-9877D8C97EB8}"/>
          </ac:spMkLst>
        </pc:spChg>
      </pc:sldChg>
      <pc:sldChg chg="modSp mod">
        <pc:chgData name="Anna Bolen -X (abolen - UNICON INC at Cisco)" userId="8fcf5b57-97b6-40ce-9683-275924855fa8" providerId="ADAL" clId="{103989D9-4423-4CE0-A43D-D873ACD77C2E}" dt="2022-12-13T16:53:49.253" v="177" actId="255"/>
        <pc:sldMkLst>
          <pc:docMk/>
          <pc:sldMk cId="0" sldId="276"/>
        </pc:sldMkLst>
        <pc:spChg chg="mod">
          <ac:chgData name="Anna Bolen -X (abolen - UNICON INC at Cisco)" userId="8fcf5b57-97b6-40ce-9683-275924855fa8" providerId="ADAL" clId="{103989D9-4423-4CE0-A43D-D873ACD77C2E}" dt="2022-12-13T16:53:49.253" v="177" actId="255"/>
          <ac:spMkLst>
            <pc:docMk/>
            <pc:sldMk cId="0" sldId="276"/>
            <ac:spMk id="5" creationId="{00000000-0000-0000-0000-000000000000}"/>
          </ac:spMkLst>
        </pc:spChg>
        <pc:picChg chg="mod">
          <ac:chgData name="Anna Bolen -X (abolen - UNICON INC at Cisco)" userId="8fcf5b57-97b6-40ce-9683-275924855fa8" providerId="ADAL" clId="{103989D9-4423-4CE0-A43D-D873ACD77C2E}" dt="2022-12-13T16:53:38.483" v="175" actId="1037"/>
          <ac:picMkLst>
            <pc:docMk/>
            <pc:sldMk cId="0" sldId="276"/>
            <ac:picMk id="4" creationId="{9FAB927F-1B63-F707-5E34-FD381BCB3653}"/>
          </ac:picMkLst>
        </pc:picChg>
      </pc:sldChg>
      <pc:sldChg chg="modSp mod">
        <pc:chgData name="Anna Bolen -X (abolen - UNICON INC at Cisco)" userId="8fcf5b57-97b6-40ce-9683-275924855fa8" providerId="ADAL" clId="{103989D9-4423-4CE0-A43D-D873ACD77C2E}" dt="2022-12-13T16:58:36.713" v="351" actId="14100"/>
        <pc:sldMkLst>
          <pc:docMk/>
          <pc:sldMk cId="0" sldId="278"/>
        </pc:sldMkLst>
        <pc:spChg chg="mod">
          <ac:chgData name="Anna Bolen -X (abolen - UNICON INC at Cisco)" userId="8fcf5b57-97b6-40ce-9683-275924855fa8" providerId="ADAL" clId="{103989D9-4423-4CE0-A43D-D873ACD77C2E}" dt="2022-12-13T16:58:36.713" v="351" actId="14100"/>
          <ac:spMkLst>
            <pc:docMk/>
            <pc:sldMk cId="0" sldId="278"/>
            <ac:spMk id="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103989D9-4423-4CE0-A43D-D873ACD77C2E}" dt="2022-12-13T16:58:51.916" v="354" actId="14100"/>
        <pc:sldMkLst>
          <pc:docMk/>
          <pc:sldMk cId="0" sldId="279"/>
        </pc:sldMkLst>
        <pc:spChg chg="mod">
          <ac:chgData name="Anna Bolen -X (abolen - UNICON INC at Cisco)" userId="8fcf5b57-97b6-40ce-9683-275924855fa8" providerId="ADAL" clId="{103989D9-4423-4CE0-A43D-D873ACD77C2E}" dt="2022-12-13T16:58:51.916" v="354" actId="14100"/>
          <ac:spMkLst>
            <pc:docMk/>
            <pc:sldMk cId="0" sldId="279"/>
            <ac:spMk id="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103989D9-4423-4CE0-A43D-D873ACD77C2E}" dt="2022-12-13T16:58:59.079" v="355" actId="14100"/>
        <pc:sldMkLst>
          <pc:docMk/>
          <pc:sldMk cId="0" sldId="280"/>
        </pc:sldMkLst>
        <pc:spChg chg="mod">
          <ac:chgData name="Anna Bolen -X (abolen - UNICON INC at Cisco)" userId="8fcf5b57-97b6-40ce-9683-275924855fa8" providerId="ADAL" clId="{103989D9-4423-4CE0-A43D-D873ACD77C2E}" dt="2022-12-13T16:58:59.079" v="355" actId="14100"/>
          <ac:spMkLst>
            <pc:docMk/>
            <pc:sldMk cId="0" sldId="280"/>
            <ac:spMk id="2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103989D9-4423-4CE0-A43D-D873ACD77C2E}" dt="2022-12-13T16:59:47.879" v="362" actId="729"/>
        <pc:sldMkLst>
          <pc:docMk/>
          <pc:sldMk cId="2226954716" sldId="1072"/>
        </pc:sldMkLst>
        <pc:graphicFrameChg chg="ord">
          <ac:chgData name="Anna Bolen -X (abolen - UNICON INC at Cisco)" userId="8fcf5b57-97b6-40ce-9683-275924855fa8" providerId="ADAL" clId="{103989D9-4423-4CE0-A43D-D873ACD77C2E}" dt="2022-12-13T15:19:04.322" v="5" actId="13244"/>
          <ac:graphicFrameMkLst>
            <pc:docMk/>
            <pc:sldMk cId="2226954716" sldId="1072"/>
            <ac:graphicFrameMk id="4" creationId="{74BDC3A2-25BF-088E-7180-9A2D59018DFF}"/>
          </ac:graphicFrameMkLst>
        </pc:graphicFrameChg>
      </pc:sldChg>
      <pc:sldChg chg="delSp modSp mod">
        <pc:chgData name="Anna Bolen -X (abolen - UNICON INC at Cisco)" userId="8fcf5b57-97b6-40ce-9683-275924855fa8" providerId="ADAL" clId="{103989D9-4423-4CE0-A43D-D873ACD77C2E}" dt="2022-12-13T15:24:19.278" v="88" actId="13244"/>
        <pc:sldMkLst>
          <pc:docMk/>
          <pc:sldMk cId="1525672446" sldId="1075"/>
        </pc:sldMkLst>
        <pc:spChg chg="del">
          <ac:chgData name="Anna Bolen -X (abolen - UNICON INC at Cisco)" userId="8fcf5b57-97b6-40ce-9683-275924855fa8" providerId="ADAL" clId="{103989D9-4423-4CE0-A43D-D873ACD77C2E}" dt="2022-12-13T15:24:12.049" v="86" actId="478"/>
          <ac:spMkLst>
            <pc:docMk/>
            <pc:sldMk cId="1525672446" sldId="1075"/>
            <ac:spMk id="3" creationId="{00000000-0000-0000-0000-000000000000}"/>
          </ac:spMkLst>
        </pc:spChg>
        <pc:spChg chg="ord">
          <ac:chgData name="Anna Bolen -X (abolen - UNICON INC at Cisco)" userId="8fcf5b57-97b6-40ce-9683-275924855fa8" providerId="ADAL" clId="{103989D9-4423-4CE0-A43D-D873ACD77C2E}" dt="2022-12-13T15:24:19.278" v="88" actId="13244"/>
          <ac:spMkLst>
            <pc:docMk/>
            <pc:sldMk cId="1525672446" sldId="1075"/>
            <ac:spMk id="5" creationId="{7188AF34-F17D-65FE-91B6-733B90851DC8}"/>
          </ac:spMkLst>
        </pc:spChg>
        <pc:spChg chg="ord">
          <ac:chgData name="Anna Bolen -X (abolen - UNICON INC at Cisco)" userId="8fcf5b57-97b6-40ce-9683-275924855fa8" providerId="ADAL" clId="{103989D9-4423-4CE0-A43D-D873ACD77C2E}" dt="2022-12-13T15:24:16.059" v="87" actId="13244"/>
          <ac:spMkLst>
            <pc:docMk/>
            <pc:sldMk cId="1525672446" sldId="1075"/>
            <ac:spMk id="2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103989D9-4423-4CE0-A43D-D873ACD77C2E}" dt="2022-12-13T16:50:07.669" v="105" actId="14100"/>
        <pc:sldMkLst>
          <pc:docMk/>
          <pc:sldMk cId="3248995102" sldId="1077"/>
        </pc:sldMkLst>
        <pc:spChg chg="ord">
          <ac:chgData name="Anna Bolen -X (abolen - UNICON INC at Cisco)" userId="8fcf5b57-97b6-40ce-9683-275924855fa8" providerId="ADAL" clId="{103989D9-4423-4CE0-A43D-D873ACD77C2E}" dt="2022-12-13T16:49:50.906" v="102" actId="13244"/>
          <ac:spMkLst>
            <pc:docMk/>
            <pc:sldMk cId="3248995102" sldId="1077"/>
            <ac:spMk id="5" creationId="{A7B27020-46F9-328F-B7EB-EE4C79B486C4}"/>
          </ac:spMkLst>
        </pc:spChg>
        <pc:spChg chg="ord">
          <ac:chgData name="Anna Bolen -X (abolen - UNICON INC at Cisco)" userId="8fcf5b57-97b6-40ce-9683-275924855fa8" providerId="ADAL" clId="{103989D9-4423-4CE0-A43D-D873ACD77C2E}" dt="2022-12-13T16:49:49.879" v="101" actId="13244"/>
          <ac:spMkLst>
            <pc:docMk/>
            <pc:sldMk cId="3248995102" sldId="1077"/>
            <ac:spMk id="25" creationId="{00000000-0000-0000-0000-000000000000}"/>
          </ac:spMkLst>
        </pc:spChg>
        <pc:graphicFrameChg chg="mod modGraphic">
          <ac:chgData name="Anna Bolen -X (abolen - UNICON INC at Cisco)" userId="8fcf5b57-97b6-40ce-9683-275924855fa8" providerId="ADAL" clId="{103989D9-4423-4CE0-A43D-D873ACD77C2E}" dt="2022-12-13T16:50:07.669" v="105" actId="14100"/>
          <ac:graphicFrameMkLst>
            <pc:docMk/>
            <pc:sldMk cId="3248995102" sldId="1077"/>
            <ac:graphicFrameMk id="17" creationId="{00000000-0000-0000-0000-000000000000}"/>
          </ac:graphicFrameMkLst>
        </pc:graphicFrameChg>
        <pc:picChg chg="ord">
          <ac:chgData name="Anna Bolen -X (abolen - UNICON INC at Cisco)" userId="8fcf5b57-97b6-40ce-9683-275924855fa8" providerId="ADAL" clId="{103989D9-4423-4CE0-A43D-D873ACD77C2E}" dt="2022-12-13T16:49:47.128" v="100" actId="13244"/>
          <ac:picMkLst>
            <pc:docMk/>
            <pc:sldMk cId="3248995102" sldId="1077"/>
            <ac:picMk id="4" creationId="{3EBFC146-FA2D-D7FF-3A55-A1A8AF71EFD6}"/>
          </ac:picMkLst>
        </pc:picChg>
      </pc:sldChg>
      <pc:sldChg chg="modSp mod">
        <pc:chgData name="Anna Bolen -X (abolen - UNICON INC at Cisco)" userId="8fcf5b57-97b6-40ce-9683-275924855fa8" providerId="ADAL" clId="{103989D9-4423-4CE0-A43D-D873ACD77C2E}" dt="2022-12-13T16:53:15.917" v="169" actId="1038"/>
        <pc:sldMkLst>
          <pc:docMk/>
          <pc:sldMk cId="3591493823" sldId="1078"/>
        </pc:sldMkLst>
        <pc:graphicFrameChg chg="mod modGraphic">
          <ac:chgData name="Anna Bolen -X (abolen - UNICON INC at Cisco)" userId="8fcf5b57-97b6-40ce-9683-275924855fa8" providerId="ADAL" clId="{103989D9-4423-4CE0-A43D-D873ACD77C2E}" dt="2022-12-13T16:53:15.917" v="169" actId="1038"/>
          <ac:graphicFrameMkLst>
            <pc:docMk/>
            <pc:sldMk cId="3591493823" sldId="1078"/>
            <ac:graphicFrameMk id="18" creationId="{00000000-0000-0000-0000-000000000000}"/>
          </ac:graphicFrameMkLst>
        </pc:graphicFrameChg>
        <pc:picChg chg="mod ord">
          <ac:chgData name="Anna Bolen -X (abolen - UNICON INC at Cisco)" userId="8fcf5b57-97b6-40ce-9683-275924855fa8" providerId="ADAL" clId="{103989D9-4423-4CE0-A43D-D873ACD77C2E}" dt="2022-12-13T16:52:55.801" v="128" actId="1035"/>
          <ac:picMkLst>
            <pc:docMk/>
            <pc:sldMk cId="3591493823" sldId="1078"/>
            <ac:picMk id="4" creationId="{5EC20A15-1D5A-7039-1FB9-2F529B573B2F}"/>
          </ac:picMkLst>
        </pc:picChg>
      </pc:sldChg>
      <pc:sldChg chg="modSp mod">
        <pc:chgData name="Anna Bolen -X (abolen - UNICON INC at Cisco)" userId="8fcf5b57-97b6-40ce-9683-275924855fa8" providerId="ADAL" clId="{103989D9-4423-4CE0-A43D-D873ACD77C2E}" dt="2022-12-13T16:50:27.282" v="108" actId="13244"/>
        <pc:sldMkLst>
          <pc:docMk/>
          <pc:sldMk cId="687939100" sldId="1079"/>
        </pc:sldMkLst>
        <pc:spChg chg="ord">
          <ac:chgData name="Anna Bolen -X (abolen - UNICON INC at Cisco)" userId="8fcf5b57-97b6-40ce-9683-275924855fa8" providerId="ADAL" clId="{103989D9-4423-4CE0-A43D-D873ACD77C2E}" dt="2022-12-13T16:50:27.282" v="108" actId="13244"/>
          <ac:spMkLst>
            <pc:docMk/>
            <pc:sldMk cId="687939100" sldId="1079"/>
            <ac:spMk id="2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103989D9-4423-4CE0-A43D-D873ACD77C2E}" dt="2022-12-13T16:56:50.096" v="244" actId="1035"/>
        <pc:sldMkLst>
          <pc:docMk/>
          <pc:sldMk cId="2436756370" sldId="1080"/>
        </pc:sldMkLst>
        <pc:spChg chg="mod">
          <ac:chgData name="Anna Bolen -X (abolen - UNICON INC at Cisco)" userId="8fcf5b57-97b6-40ce-9683-275924855fa8" providerId="ADAL" clId="{103989D9-4423-4CE0-A43D-D873ACD77C2E}" dt="2022-12-13T16:56:50.096" v="244" actId="1035"/>
          <ac:spMkLst>
            <pc:docMk/>
            <pc:sldMk cId="2436756370" sldId="1080"/>
            <ac:spMk id="4" creationId="{81E5BAB2-1345-9E37-69F9-226DB511C965}"/>
          </ac:spMkLst>
        </pc:spChg>
        <pc:spChg chg="mod">
          <ac:chgData name="Anna Bolen -X (abolen - UNICON INC at Cisco)" userId="8fcf5b57-97b6-40ce-9683-275924855fa8" providerId="ADAL" clId="{103989D9-4423-4CE0-A43D-D873ACD77C2E}" dt="2022-12-13T16:56:28.079" v="240" actId="14100"/>
          <ac:spMkLst>
            <pc:docMk/>
            <pc:sldMk cId="2436756370" sldId="1080"/>
            <ac:spMk id="5" creationId="{00000000-0000-0000-0000-000000000000}"/>
          </ac:spMkLst>
        </pc:spChg>
        <pc:spChg chg="mod">
          <ac:chgData name="Anna Bolen -X (abolen - UNICON INC at Cisco)" userId="8fcf5b57-97b6-40ce-9683-275924855fa8" providerId="ADAL" clId="{103989D9-4423-4CE0-A43D-D873ACD77C2E}" dt="2022-12-13T16:56:13.555" v="239" actId="14100"/>
          <ac:spMkLst>
            <pc:docMk/>
            <pc:sldMk cId="2436756370" sldId="1080"/>
            <ac:spMk id="6" creationId="{CE1ED7CB-2AB0-E3BF-F5B7-944F8B4D86DB}"/>
          </ac:spMkLst>
        </pc:spChg>
        <pc:spChg chg="ord">
          <ac:chgData name="Anna Bolen -X (abolen - UNICON INC at Cisco)" userId="8fcf5b57-97b6-40ce-9683-275924855fa8" providerId="ADAL" clId="{103989D9-4423-4CE0-A43D-D873ACD77C2E}" dt="2022-12-13T16:56:32.785" v="241" actId="13244"/>
          <ac:spMkLst>
            <pc:docMk/>
            <pc:sldMk cId="2436756370" sldId="1080"/>
            <ac:spMk id="25" creationId="{00000000-0000-0000-0000-000000000000}"/>
          </ac:spMkLst>
        </pc:spChg>
        <pc:picChg chg="mod">
          <ac:chgData name="Anna Bolen -X (abolen - UNICON INC at Cisco)" userId="8fcf5b57-97b6-40ce-9683-275924855fa8" providerId="ADAL" clId="{103989D9-4423-4CE0-A43D-D873ACD77C2E}" dt="2022-12-13T16:56:03.566" v="236" actId="1038"/>
          <ac:picMkLst>
            <pc:docMk/>
            <pc:sldMk cId="2436756370" sldId="1080"/>
            <ac:picMk id="7" creationId="{6272D127-5E83-4344-3871-F36F269BE1FC}"/>
          </ac:picMkLst>
        </pc:picChg>
      </pc:sldChg>
      <pc:sldChg chg="modSp mod">
        <pc:chgData name="Anna Bolen -X (abolen - UNICON INC at Cisco)" userId="8fcf5b57-97b6-40ce-9683-275924855fa8" providerId="ADAL" clId="{103989D9-4423-4CE0-A43D-D873ACD77C2E}" dt="2022-12-13T16:58:00.342" v="348" actId="1038"/>
        <pc:sldMkLst>
          <pc:docMk/>
          <pc:sldMk cId="3236232774" sldId="1081"/>
        </pc:sldMkLst>
        <pc:spChg chg="mod">
          <ac:chgData name="Anna Bolen -X (abolen - UNICON INC at Cisco)" userId="8fcf5b57-97b6-40ce-9683-275924855fa8" providerId="ADAL" clId="{103989D9-4423-4CE0-A43D-D873ACD77C2E}" dt="2022-12-13T16:57:50.050" v="279" actId="1038"/>
          <ac:spMkLst>
            <pc:docMk/>
            <pc:sldMk cId="3236232774" sldId="1081"/>
            <ac:spMk id="4" creationId="{D19C97A7-D8D5-0BB7-20F8-72BB6D96ADFD}"/>
          </ac:spMkLst>
        </pc:spChg>
        <pc:spChg chg="mod">
          <ac:chgData name="Anna Bolen -X (abolen - UNICON INC at Cisco)" userId="8fcf5b57-97b6-40ce-9683-275924855fa8" providerId="ADAL" clId="{103989D9-4423-4CE0-A43D-D873ACD77C2E}" dt="2022-12-13T16:57:14.012" v="246" actId="14"/>
          <ac:spMkLst>
            <pc:docMk/>
            <pc:sldMk cId="3236232774" sldId="1081"/>
            <ac:spMk id="5" creationId="{00000000-0000-0000-0000-000000000000}"/>
          </ac:spMkLst>
        </pc:spChg>
        <pc:spChg chg="mod">
          <ac:chgData name="Anna Bolen -X (abolen - UNICON INC at Cisco)" userId="8fcf5b57-97b6-40ce-9683-275924855fa8" providerId="ADAL" clId="{103989D9-4423-4CE0-A43D-D873ACD77C2E}" dt="2022-12-13T16:57:31.070" v="260" actId="1035"/>
          <ac:spMkLst>
            <pc:docMk/>
            <pc:sldMk cId="3236232774" sldId="1081"/>
            <ac:spMk id="6" creationId="{9E1569CF-0DC2-1F32-8ACA-BF252FD0A2B4}"/>
          </ac:spMkLst>
        </pc:spChg>
        <pc:picChg chg="mod">
          <ac:chgData name="Anna Bolen -X (abolen - UNICON INC at Cisco)" userId="8fcf5b57-97b6-40ce-9683-275924855fa8" providerId="ADAL" clId="{103989D9-4423-4CE0-A43D-D873ACD77C2E}" dt="2022-12-13T16:58:00.342" v="348" actId="1038"/>
          <ac:picMkLst>
            <pc:docMk/>
            <pc:sldMk cId="3236232774" sldId="1081"/>
            <ac:picMk id="7" creationId="{14F1B507-32DB-1930-84EA-F57038F8F42E}"/>
          </ac:picMkLst>
        </pc:picChg>
      </pc:sldChg>
      <pc:sldChg chg="modSp mod">
        <pc:chgData name="Anna Bolen -X (abolen - UNICON INC at Cisco)" userId="8fcf5b57-97b6-40ce-9683-275924855fa8" providerId="ADAL" clId="{103989D9-4423-4CE0-A43D-D873ACD77C2E}" dt="2022-12-13T16:59:36.307" v="361" actId="255"/>
        <pc:sldMkLst>
          <pc:docMk/>
          <pc:sldMk cId="4210531758" sldId="1086"/>
        </pc:sldMkLst>
        <pc:spChg chg="mod">
          <ac:chgData name="Anna Bolen -X (abolen - UNICON INC at Cisco)" userId="8fcf5b57-97b6-40ce-9683-275924855fa8" providerId="ADAL" clId="{103989D9-4423-4CE0-A43D-D873ACD77C2E}" dt="2022-12-13T16:59:36.307" v="361" actId="255"/>
          <ac:spMkLst>
            <pc:docMk/>
            <pc:sldMk cId="4210531758" sldId="1086"/>
            <ac:spMk id="56321" creationId="{00000000-0000-0000-0000-000000000000}"/>
          </ac:spMkLst>
        </pc:spChg>
      </pc:sldChg>
      <pc:sldChg chg="delSp modSp mod modShow">
        <pc:chgData name="Anna Bolen -X (abolen - UNICON INC at Cisco)" userId="8fcf5b57-97b6-40ce-9683-275924855fa8" providerId="ADAL" clId="{103989D9-4423-4CE0-A43D-D873ACD77C2E}" dt="2022-12-13T16:59:47.879" v="362" actId="729"/>
        <pc:sldMkLst>
          <pc:docMk/>
          <pc:sldMk cId="876282705" sldId="1089"/>
        </pc:sldMkLst>
        <pc:spChg chg="del">
          <ac:chgData name="Anna Bolen -X (abolen - UNICON INC at Cisco)" userId="8fcf5b57-97b6-40ce-9683-275924855fa8" providerId="ADAL" clId="{103989D9-4423-4CE0-A43D-D873ACD77C2E}" dt="2022-12-13T15:22:13.043" v="75" actId="478"/>
          <ac:spMkLst>
            <pc:docMk/>
            <pc:sldMk cId="876282705" sldId="1089"/>
            <ac:spMk id="3" creationId="{00000000-0000-0000-0000-000000000000}"/>
          </ac:spMkLst>
        </pc:spChg>
        <pc:spChg chg="ord">
          <ac:chgData name="Anna Bolen -X (abolen - UNICON INC at Cisco)" userId="8fcf5b57-97b6-40ce-9683-275924855fa8" providerId="ADAL" clId="{103989D9-4423-4CE0-A43D-D873ACD77C2E}" dt="2022-12-13T15:22:17.029" v="77" actId="13244"/>
          <ac:spMkLst>
            <pc:docMk/>
            <pc:sldMk cId="876282705" sldId="1089"/>
            <ac:spMk id="5" creationId="{7188AF34-F17D-65FE-91B6-733B90851DC8}"/>
          </ac:spMkLst>
        </pc:spChg>
        <pc:spChg chg="ord">
          <ac:chgData name="Anna Bolen -X (abolen - UNICON INC at Cisco)" userId="8fcf5b57-97b6-40ce-9683-275924855fa8" providerId="ADAL" clId="{103989D9-4423-4CE0-A43D-D873ACD77C2E}" dt="2022-12-13T15:22:15.426" v="76" actId="13244"/>
          <ac:spMkLst>
            <pc:docMk/>
            <pc:sldMk cId="876282705" sldId="1089"/>
            <ac:spMk id="25" creationId="{00000000-0000-0000-0000-000000000000}"/>
          </ac:spMkLst>
        </pc:spChg>
        <pc:graphicFrameChg chg="mod modGraphic">
          <ac:chgData name="Anna Bolen -X (abolen - UNICON INC at Cisco)" userId="8fcf5b57-97b6-40ce-9683-275924855fa8" providerId="ADAL" clId="{103989D9-4423-4CE0-A43D-D873ACD77C2E}" dt="2022-12-13T15:22:20.220" v="82" actId="1036"/>
          <ac:graphicFrameMkLst>
            <pc:docMk/>
            <pc:sldMk cId="876282705" sldId="1089"/>
            <ac:graphicFrameMk id="4" creationId="{40064EF4-EE2B-342C-EA9E-699582F380FF}"/>
          </ac:graphicFrameMkLst>
        </pc:graphicFrameChg>
      </pc:sldChg>
      <pc:sldChg chg="modSp mod modShow">
        <pc:chgData name="Anna Bolen -X (abolen - UNICON INC at Cisco)" userId="8fcf5b57-97b6-40ce-9683-275924855fa8" providerId="ADAL" clId="{103989D9-4423-4CE0-A43D-D873ACD77C2E}" dt="2022-12-13T16:59:47.879" v="362" actId="729"/>
        <pc:sldMkLst>
          <pc:docMk/>
          <pc:sldMk cId="1511731960" sldId="1090"/>
        </pc:sldMkLst>
        <pc:spChg chg="mod">
          <ac:chgData name="Anna Bolen -X (abolen - UNICON INC at Cisco)" userId="8fcf5b57-97b6-40ce-9683-275924855fa8" providerId="ADAL" clId="{103989D9-4423-4CE0-A43D-D873ACD77C2E}" dt="2022-12-13T15:22:45.988" v="85" actId="255"/>
          <ac:spMkLst>
            <pc:docMk/>
            <pc:sldMk cId="1511731960" sldId="1090"/>
            <ac:spMk id="3" creationId="{00000000-0000-0000-0000-000000000000}"/>
          </ac:spMkLst>
        </pc:spChg>
      </pc:sldChg>
    </pc:docChg>
  </pc:docChgLst>
  <pc:docChgLst>
    <pc:chgData name="Cláudia Naumann" userId="S::naumann_nce.ufrj.br#ext#@cisco.onmicrosoft.com::2c14c15b-0266-4182-83e5-84c7c06e2959" providerId="AD" clId="Web-{E02C3B20-6AE7-81DF-E04A-AC1D62A0971B}"/>
    <pc:docChg chg="addSld delSld modSld">
      <pc:chgData name="Cláudia Naumann" userId="S::naumann_nce.ufrj.br#ext#@cisco.onmicrosoft.com::2c14c15b-0266-4182-83e5-84c7c06e2959" providerId="AD" clId="Web-{E02C3B20-6AE7-81DF-E04A-AC1D62A0971B}" dt="2022-11-17T23:20:24.554" v="1279" actId="1076"/>
      <pc:docMkLst>
        <pc:docMk/>
      </pc:docMkLst>
      <pc:sldChg chg="modSp">
        <pc:chgData name="Cláudia Naumann" userId="S::naumann_nce.ufrj.br#ext#@cisco.onmicrosoft.com::2c14c15b-0266-4182-83e5-84c7c06e2959" providerId="AD" clId="Web-{E02C3B20-6AE7-81DF-E04A-AC1D62A0971B}" dt="2022-11-17T22:45:02.386" v="553"/>
        <pc:sldMkLst>
          <pc:docMk/>
          <pc:sldMk cId="0" sldId="260"/>
        </pc:sldMkLst>
        <pc:graphicFrameChg chg="mod modGraphic">
          <ac:chgData name="Cláudia Naumann" userId="S::naumann_nce.ufrj.br#ext#@cisco.onmicrosoft.com::2c14c15b-0266-4182-83e5-84c7c06e2959" providerId="AD" clId="Web-{E02C3B20-6AE7-81DF-E04A-AC1D62A0971B}" dt="2022-11-17T22:45:02.386" v="553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">
        <pc:chgData name="Cláudia Naumann" userId="S::naumann_nce.ufrj.br#ext#@cisco.onmicrosoft.com::2c14c15b-0266-4182-83e5-84c7c06e2959" providerId="AD" clId="Web-{E02C3B20-6AE7-81DF-E04A-AC1D62A0971B}" dt="2022-11-17T22:53:41.701" v="785" actId="20577"/>
        <pc:sldMkLst>
          <pc:docMk/>
          <pc:sldMk cId="0" sldId="264"/>
        </pc:sldMkLst>
        <pc:spChg chg="mod">
          <ac:chgData name="Cláudia Naumann" userId="S::naumann_nce.ufrj.br#ext#@cisco.onmicrosoft.com::2c14c15b-0266-4182-83e5-84c7c06e2959" providerId="AD" clId="Web-{E02C3B20-6AE7-81DF-E04A-AC1D62A0971B}" dt="2022-11-17T22:46:17.623" v="555" actId="14100"/>
          <ac:spMkLst>
            <pc:docMk/>
            <pc:sldMk cId="0" sldId="264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02C3B20-6AE7-81DF-E04A-AC1D62A0971B}" dt="2022-11-17T22:53:41.701" v="785" actId="20577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E02C3B20-6AE7-81DF-E04A-AC1D62A0971B}" dt="2022-11-17T22:50:37.617" v="727" actId="20577"/>
        <pc:sldMkLst>
          <pc:docMk/>
          <pc:sldMk cId="0" sldId="265"/>
        </pc:sldMkLst>
        <pc:spChg chg="mod">
          <ac:chgData name="Cláudia Naumann" userId="S::naumann_nce.ufrj.br#ext#@cisco.onmicrosoft.com::2c14c15b-0266-4182-83e5-84c7c06e2959" providerId="AD" clId="Web-{E02C3B20-6AE7-81DF-E04A-AC1D62A0971B}" dt="2022-11-17T22:49:07.660" v="702" actId="14100"/>
          <ac:spMkLst>
            <pc:docMk/>
            <pc:sldMk cId="0" sldId="265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02C3B20-6AE7-81DF-E04A-AC1D62A0971B}" dt="2022-11-17T22:50:37.617" v="727" actId="20577"/>
          <ac:spMkLst>
            <pc:docMk/>
            <pc:sldMk cId="0" sldId="265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E02C3B20-6AE7-81DF-E04A-AC1D62A0971B}" dt="2022-11-17T22:51:52.869" v="748"/>
        <pc:sldMkLst>
          <pc:docMk/>
          <pc:sldMk cId="0" sldId="266"/>
        </pc:sldMkLst>
      </pc:sldChg>
      <pc:sldChg chg="modSp">
        <pc:chgData name="Cláudia Naumann" userId="S::naumann_nce.ufrj.br#ext#@cisco.onmicrosoft.com::2c14c15b-0266-4182-83e5-84c7c06e2959" providerId="AD" clId="Web-{E02C3B20-6AE7-81DF-E04A-AC1D62A0971B}" dt="2022-11-17T22:54:31.859" v="842" actId="14100"/>
        <pc:sldMkLst>
          <pc:docMk/>
          <pc:sldMk cId="0" sldId="268"/>
        </pc:sldMkLst>
        <pc:spChg chg="mod">
          <ac:chgData name="Cláudia Naumann" userId="S::naumann_nce.ufrj.br#ext#@cisco.onmicrosoft.com::2c14c15b-0266-4182-83e5-84c7c06e2959" providerId="AD" clId="Web-{E02C3B20-6AE7-81DF-E04A-AC1D62A0971B}" dt="2022-11-17T22:53:23.404" v="749" actId="14100"/>
          <ac:spMkLst>
            <pc:docMk/>
            <pc:sldMk cId="0" sldId="268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02C3B20-6AE7-81DF-E04A-AC1D62A0971B}" dt="2022-11-17T22:54:31.859" v="842" actId="14100"/>
          <ac:spMkLst>
            <pc:docMk/>
            <pc:sldMk cId="0" sldId="268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E02C3B20-6AE7-81DF-E04A-AC1D62A0971B}" dt="2022-11-17T22:56:09.800" v="929" actId="14100"/>
        <pc:sldMkLst>
          <pc:docMk/>
          <pc:sldMk cId="0" sldId="269"/>
        </pc:sldMkLst>
        <pc:spChg chg="mod">
          <ac:chgData name="Cláudia Naumann" userId="S::naumann_nce.ufrj.br#ext#@cisco.onmicrosoft.com::2c14c15b-0266-4182-83e5-84c7c06e2959" providerId="AD" clId="Web-{E02C3B20-6AE7-81DF-E04A-AC1D62A0971B}" dt="2022-11-17T22:54:37.266" v="843" actId="14100"/>
          <ac:spMkLst>
            <pc:docMk/>
            <pc:sldMk cId="0" sldId="269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02C3B20-6AE7-81DF-E04A-AC1D62A0971B}" dt="2022-11-17T22:56:09.800" v="929" actId="14100"/>
          <ac:spMkLst>
            <pc:docMk/>
            <pc:sldMk cId="0" sldId="269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E02C3B20-6AE7-81DF-E04A-AC1D62A0971B}" dt="2022-11-17T22:58:47.946" v="1010" actId="14100"/>
        <pc:sldMkLst>
          <pc:docMk/>
          <pc:sldMk cId="0" sldId="270"/>
        </pc:sldMkLst>
        <pc:spChg chg="mod">
          <ac:chgData name="Cláudia Naumann" userId="S::naumann_nce.ufrj.br#ext#@cisco.onmicrosoft.com::2c14c15b-0266-4182-83e5-84c7c06e2959" providerId="AD" clId="Web-{E02C3B20-6AE7-81DF-E04A-AC1D62A0971B}" dt="2022-11-17T22:55:58.300" v="926" actId="14100"/>
          <ac:spMkLst>
            <pc:docMk/>
            <pc:sldMk cId="0" sldId="270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02C3B20-6AE7-81DF-E04A-AC1D62A0971B}" dt="2022-11-17T22:58:47.946" v="1010" actId="14100"/>
          <ac:spMkLst>
            <pc:docMk/>
            <pc:sldMk cId="0" sldId="270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E02C3B20-6AE7-81DF-E04A-AC1D62A0971B}" dt="2022-11-17T23:01:28.157" v="1048" actId="20577"/>
        <pc:sldMkLst>
          <pc:docMk/>
          <pc:sldMk cId="0" sldId="271"/>
        </pc:sldMkLst>
        <pc:spChg chg="mod">
          <ac:chgData name="Cláudia Naumann" userId="S::naumann_nce.ufrj.br#ext#@cisco.onmicrosoft.com::2c14c15b-0266-4182-83e5-84c7c06e2959" providerId="AD" clId="Web-{E02C3B20-6AE7-81DF-E04A-AC1D62A0971B}" dt="2022-11-17T22:58:52.775" v="1011" actId="14100"/>
          <ac:spMkLst>
            <pc:docMk/>
            <pc:sldMk cId="0" sldId="271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02C3B20-6AE7-81DF-E04A-AC1D62A0971B}" dt="2022-11-17T23:01:28.157" v="1048" actId="20577"/>
          <ac:spMkLst>
            <pc:docMk/>
            <pc:sldMk cId="0" sldId="271"/>
            <ac:spMk id="4" creationId="{C2C30F4A-C384-52B1-7E0E-E4E09B6E425F}"/>
          </ac:spMkLst>
        </pc:spChg>
      </pc:sldChg>
      <pc:sldChg chg="modSp">
        <pc:chgData name="Cláudia Naumann" userId="S::naumann_nce.ufrj.br#ext#@cisco.onmicrosoft.com::2c14c15b-0266-4182-83e5-84c7c06e2959" providerId="AD" clId="Web-{E02C3B20-6AE7-81DF-E04A-AC1D62A0971B}" dt="2022-11-17T23:04:52.850" v="1092" actId="20577"/>
        <pc:sldMkLst>
          <pc:docMk/>
          <pc:sldMk cId="0" sldId="272"/>
        </pc:sldMkLst>
        <pc:spChg chg="mod">
          <ac:chgData name="Cláudia Naumann" userId="S::naumann_nce.ufrj.br#ext#@cisco.onmicrosoft.com::2c14c15b-0266-4182-83e5-84c7c06e2959" providerId="AD" clId="Web-{E02C3B20-6AE7-81DF-E04A-AC1D62A0971B}" dt="2022-11-17T23:04:52.850" v="1092" actId="20577"/>
          <ac:spMkLst>
            <pc:docMk/>
            <pc:sldMk cId="0" sldId="272"/>
            <ac:spMk id="4" creationId="{718C9FAE-2741-D460-F0B9-9877D8C97EB8}"/>
          </ac:spMkLst>
        </pc:spChg>
      </pc:sldChg>
      <pc:sldChg chg="del">
        <pc:chgData name="Cláudia Naumann" userId="S::naumann_nce.ufrj.br#ext#@cisco.onmicrosoft.com::2c14c15b-0266-4182-83e5-84c7c06e2959" providerId="AD" clId="Web-{E02C3B20-6AE7-81DF-E04A-AC1D62A0971B}" dt="2022-11-17T23:07:42.599" v="1130"/>
        <pc:sldMkLst>
          <pc:docMk/>
          <pc:sldMk cId="0" sldId="273"/>
        </pc:sldMkLst>
      </pc:sldChg>
      <pc:sldChg chg="del">
        <pc:chgData name="Cláudia Naumann" userId="S::naumann_nce.ufrj.br#ext#@cisco.onmicrosoft.com::2c14c15b-0266-4182-83e5-84c7c06e2959" providerId="AD" clId="Web-{E02C3B20-6AE7-81DF-E04A-AC1D62A0971B}" dt="2022-11-17T23:08:13.513" v="1131"/>
        <pc:sldMkLst>
          <pc:docMk/>
          <pc:sldMk cId="0" sldId="274"/>
        </pc:sldMkLst>
      </pc:sldChg>
      <pc:sldChg chg="modSp">
        <pc:chgData name="Cláudia Naumann" userId="S::naumann_nce.ufrj.br#ext#@cisco.onmicrosoft.com::2c14c15b-0266-4182-83e5-84c7c06e2959" providerId="AD" clId="Web-{E02C3B20-6AE7-81DF-E04A-AC1D62A0971B}" dt="2022-11-17T23:10:11.080" v="1152" actId="20577"/>
        <pc:sldMkLst>
          <pc:docMk/>
          <pc:sldMk cId="0" sldId="276"/>
        </pc:sldMkLst>
        <pc:spChg chg="mod">
          <ac:chgData name="Cláudia Naumann" userId="S::naumann_nce.ufrj.br#ext#@cisco.onmicrosoft.com::2c14c15b-0266-4182-83e5-84c7c06e2959" providerId="AD" clId="Web-{E02C3B20-6AE7-81DF-E04A-AC1D62A0971B}" dt="2022-11-17T23:09:24.562" v="1140" actId="14100"/>
          <ac:spMkLst>
            <pc:docMk/>
            <pc:sldMk cId="0" sldId="276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02C3B20-6AE7-81DF-E04A-AC1D62A0971B}" dt="2022-11-17T23:10:11.080" v="1152" actId="20577"/>
          <ac:spMkLst>
            <pc:docMk/>
            <pc:sldMk cId="0" sldId="276"/>
            <ac:spMk id="5" creationId="{00000000-0000-0000-0000-000000000000}"/>
          </ac:spMkLst>
        </pc:spChg>
      </pc:sldChg>
      <pc:sldChg chg="modSp del">
        <pc:chgData name="Cláudia Naumann" userId="S::naumann_nce.ufrj.br#ext#@cisco.onmicrosoft.com::2c14c15b-0266-4182-83e5-84c7c06e2959" providerId="AD" clId="Web-{E02C3B20-6AE7-81DF-E04A-AC1D62A0971B}" dt="2022-11-17T23:16:08.842" v="1226"/>
        <pc:sldMkLst>
          <pc:docMk/>
          <pc:sldMk cId="0" sldId="277"/>
        </pc:sldMkLst>
        <pc:spChg chg="mod">
          <ac:chgData name="Cláudia Naumann" userId="S::naumann_nce.ufrj.br#ext#@cisco.onmicrosoft.com::2c14c15b-0266-4182-83e5-84c7c06e2959" providerId="AD" clId="Web-{E02C3B20-6AE7-81DF-E04A-AC1D62A0971B}" dt="2022-11-17T23:10:59.206" v="1153" actId="14100"/>
          <ac:spMkLst>
            <pc:docMk/>
            <pc:sldMk cId="0" sldId="277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02C3B20-6AE7-81DF-E04A-AC1D62A0971B}" dt="2022-11-17T23:14:09.635" v="1160" actId="20577"/>
          <ac:spMkLst>
            <pc:docMk/>
            <pc:sldMk cId="0" sldId="277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E02C3B20-6AE7-81DF-E04A-AC1D62A0971B}" dt="2022-11-17T22:41:13.331" v="303"/>
        <pc:sldMkLst>
          <pc:docMk/>
          <pc:sldMk cId="3094066351" sldId="1073"/>
        </pc:sldMkLst>
      </pc:sldChg>
      <pc:sldChg chg="modSp modNotes">
        <pc:chgData name="Cláudia Naumann" userId="S::naumann_nce.ufrj.br#ext#@cisco.onmicrosoft.com::2c14c15b-0266-4182-83e5-84c7c06e2959" providerId="AD" clId="Web-{E02C3B20-6AE7-81DF-E04A-AC1D62A0971B}" dt="2022-11-17T22:51:51.775" v="747"/>
        <pc:sldMkLst>
          <pc:docMk/>
          <pc:sldMk cId="1888194181" sldId="1076"/>
        </pc:sldMkLst>
        <pc:spChg chg="mod">
          <ac:chgData name="Cláudia Naumann" userId="S::naumann_nce.ufrj.br#ext#@cisco.onmicrosoft.com::2c14c15b-0266-4182-83e5-84c7c06e2959" providerId="AD" clId="Web-{E02C3B20-6AE7-81DF-E04A-AC1D62A0971B}" dt="2022-11-17T22:51:13.868" v="740" actId="20577"/>
          <ac:spMkLst>
            <pc:docMk/>
            <pc:sldMk cId="1888194181" sldId="1076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02C3B20-6AE7-81DF-E04A-AC1D62A0971B}" dt="2022-11-17T22:51:07.665" v="737" actId="14100"/>
          <ac:spMkLst>
            <pc:docMk/>
            <pc:sldMk cId="1888194181" sldId="1076"/>
            <ac:spMk id="5" creationId="{00000000-0000-0000-0000-000000000000}"/>
          </ac:spMkLst>
        </pc:spChg>
      </pc:sldChg>
      <pc:sldChg chg="modSp modNotes">
        <pc:chgData name="Cláudia Naumann" userId="S::naumann_nce.ufrj.br#ext#@cisco.onmicrosoft.com::2c14c15b-0266-4182-83e5-84c7c06e2959" providerId="AD" clId="Web-{E02C3B20-6AE7-81DF-E04A-AC1D62A0971B}" dt="2022-11-17T23:03:50.191" v="1080"/>
        <pc:sldMkLst>
          <pc:docMk/>
          <pc:sldMk cId="3248995102" sldId="1077"/>
        </pc:sldMkLst>
        <pc:spChg chg="mod">
          <ac:chgData name="Cláudia Naumann" userId="S::naumann_nce.ufrj.br#ext#@cisco.onmicrosoft.com::2c14c15b-0266-4182-83e5-84c7c06e2959" providerId="AD" clId="Web-{E02C3B20-6AE7-81DF-E04A-AC1D62A0971B}" dt="2022-11-17T23:01:34.561" v="1052" actId="14100"/>
          <ac:spMkLst>
            <pc:docMk/>
            <pc:sldMk cId="3248995102" sldId="1077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02C3B20-6AE7-81DF-E04A-AC1D62A0971B}" dt="2022-11-17T23:03:01.533" v="1071" actId="14100"/>
          <ac:spMkLst>
            <pc:docMk/>
            <pc:sldMk cId="3248995102" sldId="1077"/>
            <ac:spMk id="5" creationId="{A7B27020-46F9-328F-B7EB-EE4C79B486C4}"/>
          </ac:spMkLst>
        </pc:spChg>
        <pc:graphicFrameChg chg="mod modGraphic">
          <ac:chgData name="Cláudia Naumann" userId="S::naumann_nce.ufrj.br#ext#@cisco.onmicrosoft.com::2c14c15b-0266-4182-83e5-84c7c06e2959" providerId="AD" clId="Web-{E02C3B20-6AE7-81DF-E04A-AC1D62A0971B}" dt="2022-11-17T23:03:21.409" v="1072" actId="1076"/>
          <ac:graphicFrameMkLst>
            <pc:docMk/>
            <pc:sldMk cId="3248995102" sldId="1077"/>
            <ac:graphicFrameMk id="17" creationId="{00000000-0000-0000-0000-000000000000}"/>
          </ac:graphicFrameMkLst>
        </pc:graphicFrameChg>
        <pc:picChg chg="mod">
          <ac:chgData name="Cláudia Naumann" userId="S::naumann_nce.ufrj.br#ext#@cisco.onmicrosoft.com::2c14c15b-0266-4182-83e5-84c7c06e2959" providerId="AD" clId="Web-{E02C3B20-6AE7-81DF-E04A-AC1D62A0971B}" dt="2022-11-17T23:02:19.547" v="1062" actId="1076"/>
          <ac:picMkLst>
            <pc:docMk/>
            <pc:sldMk cId="3248995102" sldId="1077"/>
            <ac:picMk id="4" creationId="{3EBFC146-FA2D-D7FF-3A55-A1A8AF71EFD6}"/>
          </ac:picMkLst>
        </pc:picChg>
      </pc:sldChg>
      <pc:sldChg chg="modSp modNotes">
        <pc:chgData name="Cláudia Naumann" userId="S::naumann_nce.ufrj.br#ext#@cisco.onmicrosoft.com::2c14c15b-0266-4182-83e5-84c7c06e2959" providerId="AD" clId="Web-{E02C3B20-6AE7-81DF-E04A-AC1D62A0971B}" dt="2022-11-17T23:08:44.623" v="1139" actId="1076"/>
        <pc:sldMkLst>
          <pc:docMk/>
          <pc:sldMk cId="3591493823" sldId="1078"/>
        </pc:sldMkLst>
        <pc:spChg chg="mod">
          <ac:chgData name="Cláudia Naumann" userId="S::naumann_nce.ufrj.br#ext#@cisco.onmicrosoft.com::2c14c15b-0266-4182-83e5-84c7c06e2959" providerId="AD" clId="Web-{E02C3B20-6AE7-81DF-E04A-AC1D62A0971B}" dt="2022-11-17T23:06:59.401" v="1121" actId="14100"/>
          <ac:spMkLst>
            <pc:docMk/>
            <pc:sldMk cId="3591493823" sldId="1078"/>
            <ac:spMk id="3" creationId="{00000000-0000-0000-0000-000000000000}"/>
          </ac:spMkLst>
        </pc:spChg>
        <pc:graphicFrameChg chg="mod modGraphic">
          <ac:chgData name="Cláudia Naumann" userId="S::naumann_nce.ufrj.br#ext#@cisco.onmicrosoft.com::2c14c15b-0266-4182-83e5-84c7c06e2959" providerId="AD" clId="Web-{E02C3B20-6AE7-81DF-E04A-AC1D62A0971B}" dt="2022-11-17T23:08:41.108" v="1138" actId="1076"/>
          <ac:graphicFrameMkLst>
            <pc:docMk/>
            <pc:sldMk cId="3591493823" sldId="1078"/>
            <ac:graphicFrameMk id="18" creationId="{00000000-0000-0000-0000-000000000000}"/>
          </ac:graphicFrameMkLst>
        </pc:graphicFrameChg>
        <pc:picChg chg="mod">
          <ac:chgData name="Cláudia Naumann" userId="S::naumann_nce.ufrj.br#ext#@cisco.onmicrosoft.com::2c14c15b-0266-4182-83e5-84c7c06e2959" providerId="AD" clId="Web-{E02C3B20-6AE7-81DF-E04A-AC1D62A0971B}" dt="2022-11-17T23:08:44.623" v="1139" actId="1076"/>
          <ac:picMkLst>
            <pc:docMk/>
            <pc:sldMk cId="3591493823" sldId="1078"/>
            <ac:picMk id="4" creationId="{5EC20A15-1D5A-7039-1FB9-2F529B573B2F}"/>
          </ac:picMkLst>
        </pc:picChg>
      </pc:sldChg>
      <pc:sldChg chg="modSp modNotes">
        <pc:chgData name="Cláudia Naumann" userId="S::naumann_nce.ufrj.br#ext#@cisco.onmicrosoft.com::2c14c15b-0266-4182-83e5-84c7c06e2959" providerId="AD" clId="Web-{E02C3B20-6AE7-81DF-E04A-AC1D62A0971B}" dt="2022-11-17T23:06:51.542" v="1116"/>
        <pc:sldMkLst>
          <pc:docMk/>
          <pc:sldMk cId="687939100" sldId="1079"/>
        </pc:sldMkLst>
        <pc:spChg chg="mod">
          <ac:chgData name="Cláudia Naumann" userId="S::naumann_nce.ufrj.br#ext#@cisco.onmicrosoft.com::2c14c15b-0266-4182-83e5-84c7c06e2959" providerId="AD" clId="Web-{E02C3B20-6AE7-81DF-E04A-AC1D62A0971B}" dt="2022-11-17T23:05:50.008" v="1095" actId="20577"/>
          <ac:spMkLst>
            <pc:docMk/>
            <pc:sldMk cId="687939100" sldId="1079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02C3B20-6AE7-81DF-E04A-AC1D62A0971B}" dt="2022-11-17T23:06:17.462" v="1109" actId="20577"/>
          <ac:spMkLst>
            <pc:docMk/>
            <pc:sldMk cId="687939100" sldId="1079"/>
            <ac:spMk id="4" creationId="{718C9FAE-2741-D460-F0B9-9877D8C97EB8}"/>
          </ac:spMkLst>
        </pc:spChg>
      </pc:sldChg>
      <pc:sldChg chg="addSp modSp">
        <pc:chgData name="Cláudia Naumann" userId="S::naumann_nce.ufrj.br#ext#@cisco.onmicrosoft.com::2c14c15b-0266-4182-83e5-84c7c06e2959" providerId="AD" clId="Web-{E02C3B20-6AE7-81DF-E04A-AC1D62A0971B}" dt="2022-11-17T23:20:24.554" v="1279" actId="1076"/>
        <pc:sldMkLst>
          <pc:docMk/>
          <pc:sldMk cId="2436756370" sldId="1080"/>
        </pc:sldMkLst>
        <pc:spChg chg="mod">
          <ac:chgData name="Cláudia Naumann" userId="S::naumann_nce.ufrj.br#ext#@cisco.onmicrosoft.com::2c14c15b-0266-4182-83e5-84c7c06e2959" providerId="AD" clId="Web-{E02C3B20-6AE7-81DF-E04A-AC1D62A0971B}" dt="2022-11-17T23:16:21.077" v="1233" actId="14100"/>
          <ac:spMkLst>
            <pc:docMk/>
            <pc:sldMk cId="2436756370" sldId="1080"/>
            <ac:spMk id="3" creationId="{00000000-0000-0000-0000-000000000000}"/>
          </ac:spMkLst>
        </pc:spChg>
        <pc:spChg chg="add mod">
          <ac:chgData name="Cláudia Naumann" userId="S::naumann_nce.ufrj.br#ext#@cisco.onmicrosoft.com::2c14c15b-0266-4182-83e5-84c7c06e2959" providerId="AD" clId="Web-{E02C3B20-6AE7-81DF-E04A-AC1D62A0971B}" dt="2022-11-17T23:20:20.132" v="1278" actId="1076"/>
          <ac:spMkLst>
            <pc:docMk/>
            <pc:sldMk cId="2436756370" sldId="1080"/>
            <ac:spMk id="4" creationId="{81E5BAB2-1345-9E37-69F9-226DB511C965}"/>
          </ac:spMkLst>
        </pc:spChg>
        <pc:spChg chg="mod">
          <ac:chgData name="Cláudia Naumann" userId="S::naumann_nce.ufrj.br#ext#@cisco.onmicrosoft.com::2c14c15b-0266-4182-83e5-84c7c06e2959" providerId="AD" clId="Web-{E02C3B20-6AE7-81DF-E04A-AC1D62A0971B}" dt="2022-11-17T23:18:14.909" v="1255" actId="14100"/>
          <ac:spMkLst>
            <pc:docMk/>
            <pc:sldMk cId="2436756370" sldId="1080"/>
            <ac:spMk id="5" creationId="{00000000-0000-0000-0000-000000000000}"/>
          </ac:spMkLst>
        </pc:spChg>
        <pc:spChg chg="add mod">
          <ac:chgData name="Cláudia Naumann" userId="S::naumann_nce.ufrj.br#ext#@cisco.onmicrosoft.com::2c14c15b-0266-4182-83e5-84c7c06e2959" providerId="AD" clId="Web-{E02C3B20-6AE7-81DF-E04A-AC1D62A0971B}" dt="2022-11-17T23:20:24.554" v="1279" actId="1076"/>
          <ac:spMkLst>
            <pc:docMk/>
            <pc:sldMk cId="2436756370" sldId="1080"/>
            <ac:spMk id="6" creationId="{CE1ED7CB-2AB0-E3BF-F5B7-944F8B4D86DB}"/>
          </ac:spMkLst>
        </pc:spChg>
      </pc:sldChg>
      <pc:sldChg chg="modSp">
        <pc:chgData name="Cláudia Naumann" userId="S::naumann_nce.ufrj.br#ext#@cisco.onmicrosoft.com::2c14c15b-0266-4182-83e5-84c7c06e2959" providerId="AD" clId="Web-{E02C3B20-6AE7-81DF-E04A-AC1D62A0971B}" dt="2022-11-17T23:13:46.196" v="1156" actId="20577"/>
        <pc:sldMkLst>
          <pc:docMk/>
          <pc:sldMk cId="1251466000" sldId="1087"/>
        </pc:sldMkLst>
        <pc:spChg chg="mod">
          <ac:chgData name="Cláudia Naumann" userId="S::naumann_nce.ufrj.br#ext#@cisco.onmicrosoft.com::2c14c15b-0266-4182-83e5-84c7c06e2959" providerId="AD" clId="Web-{E02C3B20-6AE7-81DF-E04A-AC1D62A0971B}" dt="2022-11-17T23:13:46.196" v="1156" actId="20577"/>
          <ac:spMkLst>
            <pc:docMk/>
            <pc:sldMk cId="1251466000" sldId="1087"/>
            <ac:spMk id="5" creationId="{00000000-0000-0000-0000-000000000000}"/>
          </ac:spMkLst>
        </pc:spChg>
      </pc:sldChg>
      <pc:sldChg chg="modSp add replId">
        <pc:chgData name="Cláudia Naumann" userId="S::naumann_nce.ufrj.br#ext#@cisco.onmicrosoft.com::2c14c15b-0266-4182-83e5-84c7c06e2959" providerId="AD" clId="Web-{E02C3B20-6AE7-81DF-E04A-AC1D62A0971B}" dt="2022-11-17T22:45:12.543" v="554"/>
        <pc:sldMkLst>
          <pc:docMk/>
          <pc:sldMk cId="876282705" sldId="1089"/>
        </pc:sldMkLst>
        <pc:graphicFrameChg chg="modGraphic">
          <ac:chgData name="Cláudia Naumann" userId="S::naumann_nce.ufrj.br#ext#@cisco.onmicrosoft.com::2c14c15b-0266-4182-83e5-84c7c06e2959" providerId="AD" clId="Web-{E02C3B20-6AE7-81DF-E04A-AC1D62A0971B}" dt="2022-11-17T22:45:12.543" v="554"/>
          <ac:graphicFrameMkLst>
            <pc:docMk/>
            <pc:sldMk cId="876282705" sldId="1089"/>
            <ac:graphicFrameMk id="4" creationId="{40064EF4-EE2B-342C-EA9E-699582F380FF}"/>
          </ac:graphicFrameMkLst>
        </pc:graphicFrameChg>
      </pc:sldChg>
    </pc:docChg>
  </pc:docChgLst>
  <pc:docChgLst>
    <pc:chgData name="Anna Bolen -X (abolen - UNICON INC at Cisco)" userId="8fcf5b57-97b6-40ce-9683-275924855fa8" providerId="ADAL" clId="{49A0EF8B-9853-45CA-851D-AFFC08FC9484}"/>
    <pc:docChg chg="custSel modSld">
      <pc:chgData name="Anna Bolen -X (abolen - UNICON INC at Cisco)" userId="8fcf5b57-97b6-40ce-9683-275924855fa8" providerId="ADAL" clId="{49A0EF8B-9853-45CA-851D-AFFC08FC9484}" dt="2023-03-24T20:41:17.845" v="3" actId="313"/>
      <pc:docMkLst>
        <pc:docMk/>
      </pc:docMkLst>
      <pc:sldChg chg="modSp mod modNotesTx">
        <pc:chgData name="Anna Bolen -X (abolen - UNICON INC at Cisco)" userId="8fcf5b57-97b6-40ce-9683-275924855fa8" providerId="ADAL" clId="{49A0EF8B-9853-45CA-851D-AFFC08FC9484}" dt="2023-03-24T20:41:16.358" v="1" actId="313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49A0EF8B-9853-45CA-851D-AFFC08FC9484}" dt="2023-03-24T20:41:15.188" v="0" actId="313"/>
          <ac:spMkLst>
            <pc:docMk/>
            <pc:sldMk cId="0" sldId="256"/>
            <ac:spMk id="4" creationId="{00000000-0000-0000-0000-000000000000}"/>
          </ac:spMkLst>
        </pc:spChg>
      </pc:sldChg>
      <pc:sldChg chg="modSp mod modNotesTx">
        <pc:chgData name="Anna Bolen -X (abolen - UNICON INC at Cisco)" userId="8fcf5b57-97b6-40ce-9683-275924855fa8" providerId="ADAL" clId="{49A0EF8B-9853-45CA-851D-AFFC08FC9484}" dt="2023-03-24T20:41:17.845" v="3" actId="313"/>
        <pc:sldMkLst>
          <pc:docMk/>
          <pc:sldMk cId="0" sldId="262"/>
        </pc:sldMkLst>
        <pc:spChg chg="mod">
          <ac:chgData name="Anna Bolen -X (abolen - UNICON INC at Cisco)" userId="8fcf5b57-97b6-40ce-9683-275924855fa8" providerId="ADAL" clId="{49A0EF8B-9853-45CA-851D-AFFC08FC9484}" dt="2023-03-24T20:41:17.134" v="2" actId="313"/>
          <ac:spMkLst>
            <pc:docMk/>
            <pc:sldMk cId="0" sldId="262"/>
            <ac:spMk id="3" creationId="{00000000-0000-0000-0000-000000000000}"/>
          </ac:spMkLst>
        </pc:spChg>
      </pc:sldChg>
    </pc:docChg>
  </pc:docChgLst>
  <pc:docChgLst>
    <pc:chgData name="Angela Robbins" userId="S::angela.robbins_elearningdoc.com#ext#@cisco.onmicrosoft.com::e406273b-12cd-460d-a763-85132e1718ac" providerId="AD" clId="Web-{CCAA2530-B234-2E2A-82A7-733B15502E8A}"/>
    <pc:docChg chg="addSld modSld addMainMaster">
      <pc:chgData name="Angela Robbins" userId="S::angela.robbins_elearningdoc.com#ext#@cisco.onmicrosoft.com::e406273b-12cd-460d-a763-85132e1718ac" providerId="AD" clId="Web-{CCAA2530-B234-2E2A-82A7-733B15502E8A}" dt="2022-11-17T00:06:42.189" v="482" actId="1076"/>
      <pc:docMkLst>
        <pc:docMk/>
      </pc:docMkLst>
      <pc:sldChg chg="modSp">
        <pc:chgData name="Angela Robbins" userId="S::angela.robbins_elearningdoc.com#ext#@cisco.onmicrosoft.com::e406273b-12cd-460d-a763-85132e1718ac" providerId="AD" clId="Web-{CCAA2530-B234-2E2A-82A7-733B15502E8A}" dt="2022-11-16T20:35:58.913" v="206" actId="1076"/>
        <pc:sldMkLst>
          <pc:docMk/>
          <pc:sldMk cId="0" sldId="265"/>
        </pc:sldMkLst>
        <pc:spChg chg="mod">
          <ac:chgData name="Angela Robbins" userId="S::angela.robbins_elearningdoc.com#ext#@cisco.onmicrosoft.com::e406273b-12cd-460d-a763-85132e1718ac" providerId="AD" clId="Web-{CCAA2530-B234-2E2A-82A7-733B15502E8A}" dt="2022-11-16T20:35:58.913" v="206" actId="1076"/>
          <ac:spMkLst>
            <pc:docMk/>
            <pc:sldMk cId="0" sldId="265"/>
            <ac:spMk id="5" creationId="{00000000-0000-0000-0000-000000000000}"/>
          </ac:spMkLst>
        </pc:spChg>
      </pc:sldChg>
      <pc:sldChg chg="addSp delSp modSp">
        <pc:chgData name="Angela Robbins" userId="S::angela.robbins_elearningdoc.com#ext#@cisco.onmicrosoft.com::e406273b-12cd-460d-a763-85132e1718ac" providerId="AD" clId="Web-{CCAA2530-B234-2E2A-82A7-733B15502E8A}" dt="2022-11-17T00:01:45.397" v="430" actId="20577"/>
        <pc:sldMkLst>
          <pc:docMk/>
          <pc:sldMk cId="0" sldId="271"/>
        </pc:sldMkLst>
        <pc:spChg chg="add mod">
          <ac:chgData name="Angela Robbins" userId="S::angela.robbins_elearningdoc.com#ext#@cisco.onmicrosoft.com::e406273b-12cd-460d-a763-85132e1718ac" providerId="AD" clId="Web-{CCAA2530-B234-2E2A-82A7-733B15502E8A}" dt="2022-11-17T00:01:45.397" v="430" actId="20577"/>
          <ac:spMkLst>
            <pc:docMk/>
            <pc:sldMk cId="0" sldId="271"/>
            <ac:spMk id="4" creationId="{C2C30F4A-C384-52B1-7E0E-E4E09B6E425F}"/>
          </ac:spMkLst>
        </pc:spChg>
        <pc:graphicFrameChg chg="del mod modGraphic">
          <ac:chgData name="Angela Robbins" userId="S::angela.robbins_elearningdoc.com#ext#@cisco.onmicrosoft.com::e406273b-12cd-460d-a763-85132e1718ac" providerId="AD" clId="Web-{CCAA2530-B234-2E2A-82A7-733B15502E8A}" dt="2022-11-16T20:36:31.867" v="213"/>
          <ac:graphicFrameMkLst>
            <pc:docMk/>
            <pc:sldMk cId="0" sldId="271"/>
            <ac:graphicFrameMk id="17" creationId="{00000000-0000-0000-0000-000000000000}"/>
          </ac:graphicFrameMkLst>
        </pc:graphicFrameChg>
      </pc:sldChg>
      <pc:sldChg chg="addSp delSp modSp">
        <pc:chgData name="Angela Robbins" userId="S::angela.robbins_elearningdoc.com#ext#@cisco.onmicrosoft.com::e406273b-12cd-460d-a763-85132e1718ac" providerId="AD" clId="Web-{CCAA2530-B234-2E2A-82A7-733B15502E8A}" dt="2022-11-16T21:04:04.272" v="284" actId="20577"/>
        <pc:sldMkLst>
          <pc:docMk/>
          <pc:sldMk cId="0" sldId="272"/>
        </pc:sldMkLst>
        <pc:spChg chg="add mod">
          <ac:chgData name="Angela Robbins" userId="S::angela.robbins_elearningdoc.com#ext#@cisco.onmicrosoft.com::e406273b-12cd-460d-a763-85132e1718ac" providerId="AD" clId="Web-{CCAA2530-B234-2E2A-82A7-733B15502E8A}" dt="2022-11-16T21:04:04.272" v="284" actId="20577"/>
          <ac:spMkLst>
            <pc:docMk/>
            <pc:sldMk cId="0" sldId="272"/>
            <ac:spMk id="4" creationId="{718C9FAE-2741-D460-F0B9-9877D8C97EB8}"/>
          </ac:spMkLst>
        </pc:spChg>
        <pc:graphicFrameChg chg="del">
          <ac:chgData name="Angela Robbins" userId="S::angela.robbins_elearningdoc.com#ext#@cisco.onmicrosoft.com::e406273b-12cd-460d-a763-85132e1718ac" providerId="AD" clId="Web-{CCAA2530-B234-2E2A-82A7-733B15502E8A}" dt="2022-11-16T20:40:20.199" v="255"/>
          <ac:graphicFrameMkLst>
            <pc:docMk/>
            <pc:sldMk cId="0" sldId="272"/>
            <ac:graphicFrameMk id="18" creationId="{00000000-0000-0000-0000-000000000000}"/>
          </ac:graphicFrameMkLst>
        </pc:graphicFrameChg>
      </pc:sldChg>
      <pc:sldChg chg="modSp">
        <pc:chgData name="Angela Robbins" userId="S::angela.robbins_elearningdoc.com#ext#@cisco.onmicrosoft.com::e406273b-12cd-460d-a763-85132e1718ac" providerId="AD" clId="Web-{CCAA2530-B234-2E2A-82A7-733B15502E8A}" dt="2022-11-16T23:59:02.453" v="424" actId="20577"/>
        <pc:sldMkLst>
          <pc:docMk/>
          <pc:sldMk cId="0" sldId="276"/>
        </pc:sldMkLst>
        <pc:spChg chg="mod">
          <ac:chgData name="Angela Robbins" userId="S::angela.robbins_elearningdoc.com#ext#@cisco.onmicrosoft.com::e406273b-12cd-460d-a763-85132e1718ac" providerId="AD" clId="Web-{CCAA2530-B234-2E2A-82A7-733B15502E8A}" dt="2022-11-16T23:59:02.453" v="424" actId="20577"/>
          <ac:spMkLst>
            <pc:docMk/>
            <pc:sldMk cId="0" sldId="276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CCAA2530-B234-2E2A-82A7-733B15502E8A}" dt="2022-11-16T21:14:06.113" v="306" actId="1076"/>
        <pc:sldMkLst>
          <pc:docMk/>
          <pc:sldMk cId="0" sldId="277"/>
        </pc:sldMkLst>
        <pc:spChg chg="mod">
          <ac:chgData name="Angela Robbins" userId="S::angela.robbins_elearningdoc.com#ext#@cisco.onmicrosoft.com::e406273b-12cd-460d-a763-85132e1718ac" providerId="AD" clId="Web-{CCAA2530-B234-2E2A-82A7-733B15502E8A}" dt="2022-11-16T21:14:06.113" v="306" actId="1076"/>
          <ac:spMkLst>
            <pc:docMk/>
            <pc:sldMk cId="0" sldId="277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CCAA2530-B234-2E2A-82A7-733B15502E8A}" dt="2022-11-16T21:16:37.710" v="356" actId="20577"/>
        <pc:sldMkLst>
          <pc:docMk/>
          <pc:sldMk cId="0" sldId="278"/>
        </pc:sldMkLst>
        <pc:spChg chg="mod">
          <ac:chgData name="Angela Robbins" userId="S::angela.robbins_elearningdoc.com#ext#@cisco.onmicrosoft.com::e406273b-12cd-460d-a763-85132e1718ac" providerId="AD" clId="Web-{CCAA2530-B234-2E2A-82A7-733B15502E8A}" dt="2022-11-16T21:16:37.710" v="356" actId="20577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CCAA2530-B234-2E2A-82A7-733B15502E8A}" dt="2022-11-16T21:17:10.508" v="369" actId="1076"/>
        <pc:sldMkLst>
          <pc:docMk/>
          <pc:sldMk cId="0" sldId="279"/>
        </pc:sldMkLst>
        <pc:spChg chg="mod">
          <ac:chgData name="Angela Robbins" userId="S::angela.robbins_elearningdoc.com#ext#@cisco.onmicrosoft.com::e406273b-12cd-460d-a763-85132e1718ac" providerId="AD" clId="Web-{CCAA2530-B234-2E2A-82A7-733B15502E8A}" dt="2022-11-16T21:17:10.508" v="369" actId="1076"/>
          <ac:spMkLst>
            <pc:docMk/>
            <pc:sldMk cId="0" sldId="279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CCAA2530-B234-2E2A-82A7-733B15502E8A}" dt="2022-11-16T23:49:13.742" v="415" actId="20577"/>
        <pc:sldMkLst>
          <pc:docMk/>
          <pc:sldMk cId="0" sldId="281"/>
        </pc:sldMkLst>
        <pc:spChg chg="mod">
          <ac:chgData name="Angela Robbins" userId="S::angela.robbins_elearningdoc.com#ext#@cisco.onmicrosoft.com::e406273b-12cd-460d-a763-85132e1718ac" providerId="AD" clId="Web-{CCAA2530-B234-2E2A-82A7-733B15502E8A}" dt="2022-11-16T23:49:13.742" v="415" actId="20577"/>
          <ac:spMkLst>
            <pc:docMk/>
            <pc:sldMk cId="0" sldId="281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CCAA2530-B234-2E2A-82A7-733B15502E8A}" dt="2022-11-17T00:06:42.189" v="482" actId="1076"/>
        <pc:sldMkLst>
          <pc:docMk/>
          <pc:sldMk cId="0" sldId="282"/>
        </pc:sldMkLst>
        <pc:spChg chg="mod">
          <ac:chgData name="Angela Robbins" userId="S::angela.robbins_elearningdoc.com#ext#@cisco.onmicrosoft.com::e406273b-12cd-460d-a763-85132e1718ac" providerId="AD" clId="Web-{CCAA2530-B234-2E2A-82A7-733B15502E8A}" dt="2022-11-17T00:06:42.189" v="482" actId="1076"/>
          <ac:spMkLst>
            <pc:docMk/>
            <pc:sldMk cId="0" sldId="282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CCAA2530-B234-2E2A-82A7-733B15502E8A}" dt="2022-11-16T20:34:51.036" v="191" actId="1076"/>
        <pc:sldMkLst>
          <pc:docMk/>
          <pc:sldMk cId="1525672446" sldId="1075"/>
        </pc:sldMkLst>
        <pc:spChg chg="mod">
          <ac:chgData name="Angela Robbins" userId="S::angela.robbins_elearningdoc.com#ext#@cisco.onmicrosoft.com::e406273b-12cd-460d-a763-85132e1718ac" providerId="AD" clId="Web-{CCAA2530-B234-2E2A-82A7-733B15502E8A}" dt="2022-11-16T20:34:51.036" v="191" actId="1076"/>
          <ac:spMkLst>
            <pc:docMk/>
            <pc:sldMk cId="1525672446" sldId="1075"/>
            <ac:spMk id="5" creationId="{7188AF34-F17D-65FE-91B6-733B90851DC8}"/>
          </ac:spMkLst>
        </pc:spChg>
        <pc:graphicFrameChg chg="mod modGraphic">
          <ac:chgData name="Angela Robbins" userId="S::angela.robbins_elearningdoc.com#ext#@cisco.onmicrosoft.com::e406273b-12cd-460d-a763-85132e1718ac" providerId="AD" clId="Web-{CCAA2530-B234-2E2A-82A7-733B15502E8A}" dt="2022-11-16T20:34:47.286" v="190"/>
          <ac:graphicFrameMkLst>
            <pc:docMk/>
            <pc:sldMk cId="1525672446" sldId="1075"/>
            <ac:graphicFrameMk id="4" creationId="{40064EF4-EE2B-342C-EA9E-699582F380FF}"/>
          </ac:graphicFrameMkLst>
        </pc:graphicFrameChg>
      </pc:sldChg>
      <pc:sldChg chg="modSp add replId">
        <pc:chgData name="Angela Robbins" userId="S::angela.robbins_elearningdoc.com#ext#@cisco.onmicrosoft.com::e406273b-12cd-460d-a763-85132e1718ac" providerId="AD" clId="Web-{CCAA2530-B234-2E2A-82A7-733B15502E8A}" dt="2022-11-16T20:36:06.507" v="209" actId="1076"/>
        <pc:sldMkLst>
          <pc:docMk/>
          <pc:sldMk cId="1888194181" sldId="1076"/>
        </pc:sldMkLst>
        <pc:spChg chg="mod">
          <ac:chgData name="Angela Robbins" userId="S::angela.robbins_elearningdoc.com#ext#@cisco.onmicrosoft.com::e406273b-12cd-460d-a763-85132e1718ac" providerId="AD" clId="Web-{CCAA2530-B234-2E2A-82A7-733B15502E8A}" dt="2022-11-16T20:36:06.507" v="209" actId="1076"/>
          <ac:spMkLst>
            <pc:docMk/>
            <pc:sldMk cId="1888194181" sldId="1076"/>
            <ac:spMk id="5" creationId="{00000000-0000-0000-0000-000000000000}"/>
          </ac:spMkLst>
        </pc:spChg>
      </pc:sldChg>
      <pc:sldChg chg="addSp modSp add replId">
        <pc:chgData name="Angela Robbins" userId="S::angela.robbins_elearningdoc.com#ext#@cisco.onmicrosoft.com::e406273b-12cd-460d-a763-85132e1718ac" providerId="AD" clId="Web-{CCAA2530-B234-2E2A-82A7-733B15502E8A}" dt="2022-11-16T20:40:03.636" v="253" actId="20577"/>
        <pc:sldMkLst>
          <pc:docMk/>
          <pc:sldMk cId="3248995102" sldId="1077"/>
        </pc:sldMkLst>
        <pc:spChg chg="add mod">
          <ac:chgData name="Angela Robbins" userId="S::angela.robbins_elearningdoc.com#ext#@cisco.onmicrosoft.com::e406273b-12cd-460d-a763-85132e1718ac" providerId="AD" clId="Web-{CCAA2530-B234-2E2A-82A7-733B15502E8A}" dt="2022-11-16T20:40:03.636" v="253" actId="20577"/>
          <ac:spMkLst>
            <pc:docMk/>
            <pc:sldMk cId="3248995102" sldId="1077"/>
            <ac:spMk id="5" creationId="{A7B27020-46F9-328F-B7EB-EE4C79B486C4}"/>
          </ac:spMkLst>
        </pc:spChg>
        <pc:graphicFrameChg chg="mod">
          <ac:chgData name="Angela Robbins" userId="S::angela.robbins_elearningdoc.com#ext#@cisco.onmicrosoft.com::e406273b-12cd-460d-a763-85132e1718ac" providerId="AD" clId="Web-{CCAA2530-B234-2E2A-82A7-733B15502E8A}" dt="2022-11-16T20:39:29.229" v="231" actId="1076"/>
          <ac:graphicFrameMkLst>
            <pc:docMk/>
            <pc:sldMk cId="3248995102" sldId="1077"/>
            <ac:graphicFrameMk id="17" creationId="{00000000-0000-0000-0000-000000000000}"/>
          </ac:graphicFrameMkLst>
        </pc:graphicFrameChg>
        <pc:picChg chg="add mod modCrop">
          <ac:chgData name="Angela Robbins" userId="S::angela.robbins_elearningdoc.com#ext#@cisco.onmicrosoft.com::e406273b-12cd-460d-a763-85132e1718ac" providerId="AD" clId="Web-{CCAA2530-B234-2E2A-82A7-733B15502E8A}" dt="2022-11-16T20:39:49.792" v="242" actId="1076"/>
          <ac:picMkLst>
            <pc:docMk/>
            <pc:sldMk cId="3248995102" sldId="1077"/>
            <ac:picMk id="4" creationId="{3EBFC146-FA2D-D7FF-3A55-A1A8AF71EFD6}"/>
          </ac:picMkLst>
        </pc:picChg>
      </pc:sldChg>
      <pc:sldChg chg="addSp modSp add replId">
        <pc:chgData name="Angela Robbins" userId="S::angela.robbins_elearningdoc.com#ext#@cisco.onmicrosoft.com::e406273b-12cd-460d-a763-85132e1718ac" providerId="AD" clId="Web-{CCAA2530-B234-2E2A-82A7-733B15502E8A}" dt="2022-11-16T21:05:48.696" v="298" actId="1076"/>
        <pc:sldMkLst>
          <pc:docMk/>
          <pc:sldMk cId="3591493823" sldId="1078"/>
        </pc:sldMkLst>
        <pc:graphicFrameChg chg="mod">
          <ac:chgData name="Angela Robbins" userId="S::angela.robbins_elearningdoc.com#ext#@cisco.onmicrosoft.com::e406273b-12cd-460d-a763-85132e1718ac" providerId="AD" clId="Web-{CCAA2530-B234-2E2A-82A7-733B15502E8A}" dt="2022-11-16T21:05:15.914" v="289" actId="1076"/>
          <ac:graphicFrameMkLst>
            <pc:docMk/>
            <pc:sldMk cId="3591493823" sldId="1078"/>
            <ac:graphicFrameMk id="18" creationId="{00000000-0000-0000-0000-000000000000}"/>
          </ac:graphicFrameMkLst>
        </pc:graphicFrameChg>
        <pc:picChg chg="add mod modCrop">
          <ac:chgData name="Angela Robbins" userId="S::angela.robbins_elearningdoc.com#ext#@cisco.onmicrosoft.com::e406273b-12cd-460d-a763-85132e1718ac" providerId="AD" clId="Web-{CCAA2530-B234-2E2A-82A7-733B15502E8A}" dt="2022-11-16T21:05:48.696" v="298" actId="1076"/>
          <ac:picMkLst>
            <pc:docMk/>
            <pc:sldMk cId="3591493823" sldId="1078"/>
            <ac:picMk id="4" creationId="{5EC20A15-1D5A-7039-1FB9-2F529B573B2F}"/>
          </ac:picMkLst>
        </pc:picChg>
      </pc:sldChg>
      <pc:sldChg chg="modSp add replId">
        <pc:chgData name="Angela Robbins" userId="S::angela.robbins_elearningdoc.com#ext#@cisco.onmicrosoft.com::e406273b-12cd-460d-a763-85132e1718ac" providerId="AD" clId="Web-{CCAA2530-B234-2E2A-82A7-733B15502E8A}" dt="2022-11-16T21:04:14.647" v="288" actId="1076"/>
        <pc:sldMkLst>
          <pc:docMk/>
          <pc:sldMk cId="687939100" sldId="1079"/>
        </pc:sldMkLst>
        <pc:spChg chg="mod">
          <ac:chgData name="Angela Robbins" userId="S::angela.robbins_elearningdoc.com#ext#@cisco.onmicrosoft.com::e406273b-12cd-460d-a763-85132e1718ac" providerId="AD" clId="Web-{CCAA2530-B234-2E2A-82A7-733B15502E8A}" dt="2022-11-16T21:04:14.647" v="288" actId="1076"/>
          <ac:spMkLst>
            <pc:docMk/>
            <pc:sldMk cId="687939100" sldId="1079"/>
            <ac:spMk id="4" creationId="{718C9FAE-2741-D460-F0B9-9877D8C97EB8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CCAA2530-B234-2E2A-82A7-733B15502E8A}" dt="2022-11-17T00:03:13.431" v="438" actId="20577"/>
        <pc:sldMkLst>
          <pc:docMk/>
          <pc:sldMk cId="2436756370" sldId="1080"/>
        </pc:sldMkLst>
        <pc:spChg chg="mod">
          <ac:chgData name="Angela Robbins" userId="S::angela.robbins_elearningdoc.com#ext#@cisco.onmicrosoft.com::e406273b-12cd-460d-a763-85132e1718ac" providerId="AD" clId="Web-{CCAA2530-B234-2E2A-82A7-733B15502E8A}" dt="2022-11-17T00:03:13.431" v="438" actId="20577"/>
          <ac:spMkLst>
            <pc:docMk/>
            <pc:sldMk cId="2436756370" sldId="1080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CCAA2530-B234-2E2A-82A7-733B15502E8A}" dt="2022-11-17T00:03:03.118" v="436" actId="20577"/>
          <ac:spMkLst>
            <pc:docMk/>
            <pc:sldMk cId="2436756370" sldId="1080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CCAA2530-B234-2E2A-82A7-733B15502E8A}" dt="2022-11-17T00:04:44.528" v="472" actId="1076"/>
        <pc:sldMkLst>
          <pc:docMk/>
          <pc:sldMk cId="3236232774" sldId="1081"/>
        </pc:sldMkLst>
        <pc:spChg chg="mod">
          <ac:chgData name="Angela Robbins" userId="S::angela.robbins_elearningdoc.com#ext#@cisco.onmicrosoft.com::e406273b-12cd-460d-a763-85132e1718ac" providerId="AD" clId="Web-{CCAA2530-B234-2E2A-82A7-733B15502E8A}" dt="2022-11-17T00:04:08.433" v="459" actId="20577"/>
          <ac:spMkLst>
            <pc:docMk/>
            <pc:sldMk cId="3236232774" sldId="1081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CCAA2530-B234-2E2A-82A7-733B15502E8A}" dt="2022-11-17T00:04:44.528" v="472" actId="1076"/>
          <ac:spMkLst>
            <pc:docMk/>
            <pc:sldMk cId="3236232774" sldId="1081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CCAA2530-B234-2E2A-82A7-733B15502E8A}" dt="2022-11-16T23:49:09.024" v="414" actId="1076"/>
        <pc:sldMkLst>
          <pc:docMk/>
          <pc:sldMk cId="126528707" sldId="1082"/>
        </pc:sldMkLst>
        <pc:spChg chg="mod">
          <ac:chgData name="Angela Robbins" userId="S::angela.robbins_elearningdoc.com#ext#@cisco.onmicrosoft.com::e406273b-12cd-460d-a763-85132e1718ac" providerId="AD" clId="Web-{CCAA2530-B234-2E2A-82A7-733B15502E8A}" dt="2022-11-16T23:49:09.024" v="414" actId="1076"/>
          <ac:spMkLst>
            <pc:docMk/>
            <pc:sldMk cId="126528707" sldId="1082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CCAA2530-B234-2E2A-82A7-733B15502E8A}" dt="2022-11-16T23:48:46.976" v="410" actId="20577"/>
        <pc:sldMkLst>
          <pc:docMk/>
          <pc:sldMk cId="2431397435" sldId="1083"/>
        </pc:sldMkLst>
        <pc:spChg chg="mod">
          <ac:chgData name="Angela Robbins" userId="S::angela.robbins_elearningdoc.com#ext#@cisco.onmicrosoft.com::e406273b-12cd-460d-a763-85132e1718ac" providerId="AD" clId="Web-{CCAA2530-B234-2E2A-82A7-733B15502E8A}" dt="2022-11-16T23:48:46.976" v="410" actId="20577"/>
          <ac:spMkLst>
            <pc:docMk/>
            <pc:sldMk cId="2431397435" sldId="1083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CCAA2530-B234-2E2A-82A7-733B15502E8A}" dt="2022-11-16T23:48:35.788" v="407" actId="1076"/>
        <pc:sldMkLst>
          <pc:docMk/>
          <pc:sldMk cId="3459732634" sldId="1084"/>
        </pc:sldMkLst>
        <pc:spChg chg="mod">
          <ac:chgData name="Angela Robbins" userId="S::angela.robbins_elearningdoc.com#ext#@cisco.onmicrosoft.com::e406273b-12cd-460d-a763-85132e1718ac" providerId="AD" clId="Web-{CCAA2530-B234-2E2A-82A7-733B15502E8A}" dt="2022-11-16T23:48:35.788" v="407" actId="1076"/>
          <ac:spMkLst>
            <pc:docMk/>
            <pc:sldMk cId="3459732634" sldId="1084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CCAA2530-B234-2E2A-82A7-733B15502E8A}" dt="2022-11-16T23:48:20.287" v="404" actId="1076"/>
        <pc:sldMkLst>
          <pc:docMk/>
          <pc:sldMk cId="4069553667" sldId="1085"/>
        </pc:sldMkLst>
        <pc:spChg chg="mod">
          <ac:chgData name="Angela Robbins" userId="S::angela.robbins_elearningdoc.com#ext#@cisco.onmicrosoft.com::e406273b-12cd-460d-a763-85132e1718ac" providerId="AD" clId="Web-{CCAA2530-B234-2E2A-82A7-733B15502E8A}" dt="2022-11-16T23:48:20.287" v="404" actId="1076"/>
          <ac:spMkLst>
            <pc:docMk/>
            <pc:sldMk cId="4069553667" sldId="1085"/>
            <ac:spMk id="5" creationId="{00000000-0000-0000-0000-000000000000}"/>
          </ac:spMkLst>
        </pc:spChg>
      </pc:sldChg>
      <pc:sldChg chg="modSp add">
        <pc:chgData name="Angela Robbins" userId="S::angela.robbins_elearningdoc.com#ext#@cisco.onmicrosoft.com::e406273b-12cd-460d-a763-85132e1718ac" providerId="AD" clId="Web-{CCAA2530-B234-2E2A-82A7-733B15502E8A}" dt="2022-11-17T00:06:23.173" v="481" actId="1076"/>
        <pc:sldMkLst>
          <pc:docMk/>
          <pc:sldMk cId="4210531758" sldId="1086"/>
        </pc:sldMkLst>
        <pc:spChg chg="mod">
          <ac:chgData name="Angela Robbins" userId="S::angela.robbins_elearningdoc.com#ext#@cisco.onmicrosoft.com::e406273b-12cd-460d-a763-85132e1718ac" providerId="AD" clId="Web-{CCAA2530-B234-2E2A-82A7-733B15502E8A}" dt="2022-11-16T23:58:27.139" v="420" actId="20577"/>
          <ac:spMkLst>
            <pc:docMk/>
            <pc:sldMk cId="4210531758" sldId="1086"/>
            <ac:spMk id="56321" creationId="{00000000-0000-0000-0000-000000000000}"/>
          </ac:spMkLst>
        </pc:spChg>
        <pc:graphicFrameChg chg="mod modGraphic">
          <ac:chgData name="Angela Robbins" userId="S::angela.robbins_elearningdoc.com#ext#@cisco.onmicrosoft.com::e406273b-12cd-460d-a763-85132e1718ac" providerId="AD" clId="Web-{CCAA2530-B234-2E2A-82A7-733B15502E8A}" dt="2022-11-17T00:06:23.173" v="481" actId="1076"/>
          <ac:graphicFrameMkLst>
            <pc:docMk/>
            <pc:sldMk cId="4210531758" sldId="1086"/>
            <ac:graphicFrameMk id="3" creationId="{00000000-0000-0000-0000-000000000000}"/>
          </ac:graphicFrameMkLst>
        </pc:graphicFrameChg>
      </pc:sldChg>
      <pc:sldChg chg="modSp add replId">
        <pc:chgData name="Angela Robbins" userId="S::angela.robbins_elearningdoc.com#ext#@cisco.onmicrosoft.com::e406273b-12cd-460d-a763-85132e1718ac" providerId="AD" clId="Web-{CCAA2530-B234-2E2A-82A7-733B15502E8A}" dt="2022-11-17T00:04:00.339" v="454" actId="20577"/>
        <pc:sldMkLst>
          <pc:docMk/>
          <pc:sldMk cId="1251466000" sldId="1087"/>
        </pc:sldMkLst>
        <pc:spChg chg="mod">
          <ac:chgData name="Angela Robbins" userId="S::angela.robbins_elearningdoc.com#ext#@cisco.onmicrosoft.com::e406273b-12cd-460d-a763-85132e1718ac" providerId="AD" clId="Web-{CCAA2530-B234-2E2A-82A7-733B15502E8A}" dt="2022-11-17T00:04:00.339" v="454" actId="20577"/>
          <ac:spMkLst>
            <pc:docMk/>
            <pc:sldMk cId="1251466000" sldId="1087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CCAA2530-B234-2E2A-82A7-733B15502E8A}" dt="2022-11-17T00:03:51.948" v="452" actId="20577"/>
          <ac:spMkLst>
            <pc:docMk/>
            <pc:sldMk cId="1251466000" sldId="1087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CCAA2530-B234-2E2A-82A7-733B15502E8A}" dt="2022-11-17T00:04:36.388" v="469" actId="1076"/>
        <pc:sldMkLst>
          <pc:docMk/>
          <pc:sldMk cId="3447554952" sldId="1088"/>
        </pc:sldMkLst>
        <pc:spChg chg="mod">
          <ac:chgData name="Angela Robbins" userId="S::angela.robbins_elearningdoc.com#ext#@cisco.onmicrosoft.com::e406273b-12cd-460d-a763-85132e1718ac" providerId="AD" clId="Web-{CCAA2530-B234-2E2A-82A7-733B15502E8A}" dt="2022-11-17T00:04:36.388" v="469" actId="1076"/>
          <ac:spMkLst>
            <pc:docMk/>
            <pc:sldMk cId="3447554952" sldId="1088"/>
            <ac:spMk id="5" creationId="{00000000-0000-0000-0000-000000000000}"/>
          </ac:spMkLst>
        </pc:spChg>
      </pc:sldChg>
      <pc:sldMasterChg chg="add addSldLayout">
        <pc:chgData name="Angela Robbins" userId="S::angela.robbins_elearningdoc.com#ext#@cisco.onmicrosoft.com::e406273b-12cd-460d-a763-85132e1718ac" providerId="AD" clId="Web-{CCAA2530-B234-2E2A-82A7-733B15502E8A}" dt="2022-11-16T23:56:58.276" v="419"/>
        <pc:sldMasterMkLst>
          <pc:docMk/>
          <pc:sldMasterMk cId="0" sldId="2147483700"/>
        </pc:sldMasterMkLst>
        <pc:sldLayoutChg chg="add">
          <pc:chgData name="Angela Robbins" userId="S::angela.robbins_elearningdoc.com#ext#@cisco.onmicrosoft.com::e406273b-12cd-460d-a763-85132e1718ac" providerId="AD" clId="Web-{CCAA2530-B234-2E2A-82A7-733B15502E8A}" dt="2022-11-16T23:56:58.276" v="419"/>
          <pc:sldLayoutMkLst>
            <pc:docMk/>
            <pc:sldMasterMk cId="0" sldId="2147483700"/>
            <pc:sldLayoutMk cId="3086725553" sldId="2147483962"/>
          </pc:sldLayoutMkLst>
        </pc:sldLayoutChg>
        <pc:sldLayoutChg chg="add">
          <pc:chgData name="Angela Robbins" userId="S::angela.robbins_elearningdoc.com#ext#@cisco.onmicrosoft.com::e406273b-12cd-460d-a763-85132e1718ac" providerId="AD" clId="Web-{CCAA2530-B234-2E2A-82A7-733B15502E8A}" dt="2022-11-16T23:56:58.276" v="419"/>
          <pc:sldLayoutMkLst>
            <pc:docMk/>
            <pc:sldMasterMk cId="0" sldId="2147483700"/>
            <pc:sldLayoutMk cId="1890854121" sldId="2147483965"/>
          </pc:sldLayoutMkLst>
        </pc:sldLayoutChg>
        <pc:sldLayoutChg chg="add">
          <pc:chgData name="Angela Robbins" userId="S::angela.robbins_elearningdoc.com#ext#@cisco.onmicrosoft.com::e406273b-12cd-460d-a763-85132e1718ac" providerId="AD" clId="Web-{CCAA2530-B234-2E2A-82A7-733B15502E8A}" dt="2022-11-16T23:56:58.276" v="419"/>
          <pc:sldLayoutMkLst>
            <pc:docMk/>
            <pc:sldMasterMk cId="0" sldId="2147483700"/>
            <pc:sldLayoutMk cId="542967988" sldId="2147483967"/>
          </pc:sldLayoutMkLst>
        </pc:sldLayoutChg>
        <pc:sldLayoutChg chg="add">
          <pc:chgData name="Angela Robbins" userId="S::angela.robbins_elearningdoc.com#ext#@cisco.onmicrosoft.com::e406273b-12cd-460d-a763-85132e1718ac" providerId="AD" clId="Web-{CCAA2530-B234-2E2A-82A7-733B15502E8A}" dt="2022-11-16T23:56:58.276" v="419"/>
          <pc:sldLayoutMkLst>
            <pc:docMk/>
            <pc:sldMasterMk cId="0" sldId="2147483700"/>
            <pc:sldLayoutMk cId="4222912136" sldId="2147483995"/>
          </pc:sldLayoutMkLst>
        </pc:sldLayoutChg>
        <pc:sldLayoutChg chg="add">
          <pc:chgData name="Angela Robbins" userId="S::angela.robbins_elearningdoc.com#ext#@cisco.onmicrosoft.com::e406273b-12cd-460d-a763-85132e1718ac" providerId="AD" clId="Web-{CCAA2530-B234-2E2A-82A7-733B15502E8A}" dt="2022-11-16T23:56:58.276" v="419"/>
          <pc:sldLayoutMkLst>
            <pc:docMk/>
            <pc:sldMasterMk cId="0" sldId="2147483700"/>
            <pc:sldLayoutMk cId="147974899" sldId="2147483998"/>
          </pc:sldLayoutMkLst>
        </pc:sldLayoutChg>
        <pc:sldLayoutChg chg="add">
          <pc:chgData name="Angela Robbins" userId="S::angela.robbins_elearningdoc.com#ext#@cisco.onmicrosoft.com::e406273b-12cd-460d-a763-85132e1718ac" providerId="AD" clId="Web-{CCAA2530-B234-2E2A-82A7-733B15502E8A}" dt="2022-11-16T23:56:58.276" v="419"/>
          <pc:sldLayoutMkLst>
            <pc:docMk/>
            <pc:sldMasterMk cId="0" sldId="2147483700"/>
            <pc:sldLayoutMk cId="3053872667" sldId="2147484007"/>
          </pc:sldLayoutMkLst>
        </pc:sldLayoutChg>
        <pc:sldLayoutChg chg="add">
          <pc:chgData name="Angela Robbins" userId="S::angela.robbins_elearningdoc.com#ext#@cisco.onmicrosoft.com::e406273b-12cd-460d-a763-85132e1718ac" providerId="AD" clId="Web-{CCAA2530-B234-2E2A-82A7-733B15502E8A}" dt="2022-11-16T23:56:58.276" v="419"/>
          <pc:sldLayoutMkLst>
            <pc:docMk/>
            <pc:sldMasterMk cId="0" sldId="2147483700"/>
            <pc:sldLayoutMk cId="2962125011" sldId="2147484010"/>
          </pc:sldLayoutMkLst>
        </pc:sldLayoutChg>
        <pc:sldLayoutChg chg="add">
          <pc:chgData name="Angela Robbins" userId="S::angela.robbins_elearningdoc.com#ext#@cisco.onmicrosoft.com::e406273b-12cd-460d-a763-85132e1718ac" providerId="AD" clId="Web-{CCAA2530-B234-2E2A-82A7-733B15502E8A}" dt="2022-11-16T23:56:58.276" v="419"/>
          <pc:sldLayoutMkLst>
            <pc:docMk/>
            <pc:sldMasterMk cId="0" sldId="2147483700"/>
            <pc:sldLayoutMk cId="3643099958" sldId="2147484011"/>
          </pc:sldLayoutMkLst>
        </pc:sldLayoutChg>
        <pc:sldLayoutChg chg="add">
          <pc:chgData name="Angela Robbins" userId="S::angela.robbins_elearningdoc.com#ext#@cisco.onmicrosoft.com::e406273b-12cd-460d-a763-85132e1718ac" providerId="AD" clId="Web-{CCAA2530-B234-2E2A-82A7-733B15502E8A}" dt="2022-11-16T23:56:58.276" v="419"/>
          <pc:sldLayoutMkLst>
            <pc:docMk/>
            <pc:sldMasterMk cId="0" sldId="2147483700"/>
            <pc:sldLayoutMk cId="3653042546" sldId="2147484013"/>
          </pc:sldLayoutMkLst>
        </pc:sldLayoutChg>
        <pc:sldLayoutChg chg="add">
          <pc:chgData name="Angela Robbins" userId="S::angela.robbins_elearningdoc.com#ext#@cisco.onmicrosoft.com::e406273b-12cd-460d-a763-85132e1718ac" providerId="AD" clId="Web-{CCAA2530-B234-2E2A-82A7-733B15502E8A}" dt="2022-11-16T23:56:58.276" v="419"/>
          <pc:sldLayoutMkLst>
            <pc:docMk/>
            <pc:sldMasterMk cId="0" sldId="2147483700"/>
            <pc:sldLayoutMk cId="1974617842" sldId="2147484014"/>
          </pc:sldLayoutMkLst>
        </pc:sldLayoutChg>
        <pc:sldLayoutChg chg="add">
          <pc:chgData name="Angela Robbins" userId="S::angela.robbins_elearningdoc.com#ext#@cisco.onmicrosoft.com::e406273b-12cd-460d-a763-85132e1718ac" providerId="AD" clId="Web-{CCAA2530-B234-2E2A-82A7-733B15502E8A}" dt="2022-11-16T23:56:58.276" v="419"/>
          <pc:sldLayoutMkLst>
            <pc:docMk/>
            <pc:sldMasterMk cId="0" sldId="2147483700"/>
            <pc:sldLayoutMk cId="1198843304" sldId="2147484015"/>
          </pc:sldLayoutMkLst>
        </pc:sldLayoutChg>
        <pc:sldLayoutChg chg="add">
          <pc:chgData name="Angela Robbins" userId="S::angela.robbins_elearningdoc.com#ext#@cisco.onmicrosoft.com::e406273b-12cd-460d-a763-85132e1718ac" providerId="AD" clId="Web-{CCAA2530-B234-2E2A-82A7-733B15502E8A}" dt="2022-11-16T23:56:58.276" v="419"/>
          <pc:sldLayoutMkLst>
            <pc:docMk/>
            <pc:sldMasterMk cId="0" sldId="2147483700"/>
            <pc:sldLayoutMk cId="1851544963" sldId="2147484027"/>
          </pc:sldLayoutMkLst>
        </pc:sldLayoutChg>
        <pc:sldLayoutChg chg="add">
          <pc:chgData name="Angela Robbins" userId="S::angela.robbins_elearningdoc.com#ext#@cisco.onmicrosoft.com::e406273b-12cd-460d-a763-85132e1718ac" providerId="AD" clId="Web-{CCAA2530-B234-2E2A-82A7-733B15502E8A}" dt="2022-11-16T23:56:58.276" v="419"/>
          <pc:sldLayoutMkLst>
            <pc:docMk/>
            <pc:sldMasterMk cId="0" sldId="2147483700"/>
            <pc:sldLayoutMk cId="2257996623" sldId="2147484029"/>
          </pc:sldLayoutMkLst>
        </pc:sldLayoutChg>
        <pc:sldLayoutChg chg="add">
          <pc:chgData name="Angela Robbins" userId="S::angela.robbins_elearningdoc.com#ext#@cisco.onmicrosoft.com::e406273b-12cd-460d-a763-85132e1718ac" providerId="AD" clId="Web-{CCAA2530-B234-2E2A-82A7-733B15502E8A}" dt="2022-11-16T23:56:58.276" v="419"/>
          <pc:sldLayoutMkLst>
            <pc:docMk/>
            <pc:sldMasterMk cId="0" sldId="2147483700"/>
            <pc:sldLayoutMk cId="2699250104" sldId="2147484031"/>
          </pc:sldLayoutMkLst>
        </pc:sldLayoutChg>
      </pc:sldMasterChg>
    </pc:docChg>
  </pc:docChgLst>
  <pc:docChgLst>
    <pc:chgData name="Cláudia Naumann" userId="S::naumann_nce.ufrj.br#ext#@cisco.onmicrosoft.com::2c14c15b-0266-4182-83e5-84c7c06e2959" providerId="AD" clId="Web-{D8549E26-5F06-A2F3-9C41-139999C69945}"/>
    <pc:docChg chg="addSld delSld modSld">
      <pc:chgData name="Cláudia Naumann" userId="S::naumann_nce.ufrj.br#ext#@cisco.onmicrosoft.com::2c14c15b-0266-4182-83e5-84c7c06e2959" providerId="AD" clId="Web-{D8549E26-5F06-A2F3-9C41-139999C69945}" dt="2022-11-18T17:45:22.090" v="1493" actId="20577"/>
      <pc:docMkLst>
        <pc:docMk/>
      </pc:docMkLst>
      <pc:sldChg chg="modSp">
        <pc:chgData name="Cláudia Naumann" userId="S::naumann_nce.ufrj.br#ext#@cisco.onmicrosoft.com::2c14c15b-0266-4182-83e5-84c7c06e2959" providerId="AD" clId="Web-{D8549E26-5F06-A2F3-9C41-139999C69945}" dt="2022-11-18T17:45:22.090" v="1493" actId="20577"/>
        <pc:sldMkLst>
          <pc:docMk/>
          <pc:sldMk cId="0" sldId="257"/>
        </pc:sldMkLst>
        <pc:spChg chg="mod">
          <ac:chgData name="Cláudia Naumann" userId="S::naumann_nce.ufrj.br#ext#@cisco.onmicrosoft.com::2c14c15b-0266-4182-83e5-84c7c06e2959" providerId="AD" clId="Web-{D8549E26-5F06-A2F3-9C41-139999C69945}" dt="2022-11-18T17:45:22.090" v="1493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D8549E26-5F06-A2F3-9C41-139999C69945}" dt="2022-11-18T17:32:13.322" v="770" actId="20577"/>
        <pc:sldMkLst>
          <pc:docMk/>
          <pc:sldMk cId="0" sldId="261"/>
        </pc:sldMkLst>
        <pc:spChg chg="mod">
          <ac:chgData name="Cláudia Naumann" userId="S::naumann_nce.ufrj.br#ext#@cisco.onmicrosoft.com::2c14c15b-0266-4182-83e5-84c7c06e2959" providerId="AD" clId="Web-{D8549E26-5F06-A2F3-9C41-139999C69945}" dt="2022-11-18T17:32:13.322" v="770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D8549E26-5F06-A2F3-9C41-139999C69945}" dt="2022-11-18T16:39:14.534" v="129" actId="14100"/>
        <pc:sldMkLst>
          <pc:docMk/>
          <pc:sldMk cId="0" sldId="278"/>
        </pc:sldMkLst>
        <pc:spChg chg="mod">
          <ac:chgData name="Cláudia Naumann" userId="S::naumann_nce.ufrj.br#ext#@cisco.onmicrosoft.com::2c14c15b-0266-4182-83e5-84c7c06e2959" providerId="AD" clId="Web-{D8549E26-5F06-A2F3-9C41-139999C69945}" dt="2022-11-18T16:39:01.565" v="124" actId="14100"/>
          <ac:spMkLst>
            <pc:docMk/>
            <pc:sldMk cId="0" sldId="278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D8549E26-5F06-A2F3-9C41-139999C69945}" dt="2022-11-18T16:39:14.534" v="129" actId="14100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D8549E26-5F06-A2F3-9C41-139999C69945}" dt="2022-11-18T16:39:33.144" v="135" actId="14100"/>
        <pc:sldMkLst>
          <pc:docMk/>
          <pc:sldMk cId="0" sldId="279"/>
        </pc:sldMkLst>
        <pc:spChg chg="mod">
          <ac:chgData name="Cláudia Naumann" userId="S::naumann_nce.ufrj.br#ext#@cisco.onmicrosoft.com::2c14c15b-0266-4182-83e5-84c7c06e2959" providerId="AD" clId="Web-{D8549E26-5F06-A2F3-9C41-139999C69945}" dt="2022-11-18T16:39:24.081" v="130" actId="14100"/>
          <ac:spMkLst>
            <pc:docMk/>
            <pc:sldMk cId="0" sldId="279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D8549E26-5F06-A2F3-9C41-139999C69945}" dt="2022-11-18T16:39:33.144" v="135" actId="14100"/>
          <ac:spMkLst>
            <pc:docMk/>
            <pc:sldMk cId="0" sldId="279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D8549E26-5F06-A2F3-9C41-139999C69945}" dt="2022-11-18T17:21:13.308" v="320" actId="14100"/>
        <pc:sldMkLst>
          <pc:docMk/>
          <pc:sldMk cId="0" sldId="281"/>
        </pc:sldMkLst>
        <pc:spChg chg="mod">
          <ac:chgData name="Cláudia Naumann" userId="S::naumann_nce.ufrj.br#ext#@cisco.onmicrosoft.com::2c14c15b-0266-4182-83e5-84c7c06e2959" providerId="AD" clId="Web-{D8549E26-5F06-A2F3-9C41-139999C69945}" dt="2022-11-18T16:41:08.381" v="150" actId="14100"/>
          <ac:spMkLst>
            <pc:docMk/>
            <pc:sldMk cId="0" sldId="281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D8549E26-5F06-A2F3-9C41-139999C69945}" dt="2022-11-18T17:21:13.308" v="320" actId="14100"/>
          <ac:spMkLst>
            <pc:docMk/>
            <pc:sldMk cId="0" sldId="281"/>
            <ac:spMk id="5" creationId="{00000000-0000-0000-0000-000000000000}"/>
          </ac:spMkLst>
        </pc:spChg>
      </pc:sldChg>
      <pc:sldChg chg="modSp modNotes">
        <pc:chgData name="Cláudia Naumann" userId="S::naumann_nce.ufrj.br#ext#@cisco.onmicrosoft.com::2c14c15b-0266-4182-83e5-84c7c06e2959" providerId="AD" clId="Web-{D8549E26-5F06-A2F3-9C41-139999C69945}" dt="2022-11-18T16:40:53.755" v="149"/>
        <pc:sldMkLst>
          <pc:docMk/>
          <pc:sldMk cId="0" sldId="282"/>
        </pc:sldMkLst>
        <pc:spChg chg="mod">
          <ac:chgData name="Cláudia Naumann" userId="S::naumann_nce.ufrj.br#ext#@cisco.onmicrosoft.com::2c14c15b-0266-4182-83e5-84c7c06e2959" providerId="AD" clId="Web-{D8549E26-5F06-A2F3-9C41-139999C69945}" dt="2022-11-18T16:39:56.519" v="136" actId="14100"/>
          <ac:spMkLst>
            <pc:docMk/>
            <pc:sldMk cId="0" sldId="282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D8549E26-5F06-A2F3-9C41-139999C69945}" dt="2022-11-18T16:40:20.426" v="143" actId="20577"/>
          <ac:spMkLst>
            <pc:docMk/>
            <pc:sldMk cId="0" sldId="282"/>
            <ac:spMk id="5" creationId="{00000000-0000-0000-0000-000000000000}"/>
          </ac:spMkLst>
        </pc:spChg>
      </pc:sldChg>
      <pc:sldChg chg="del modNotes">
        <pc:chgData name="Cláudia Naumann" userId="S::naumann_nce.ufrj.br#ext#@cisco.onmicrosoft.com::2c14c15b-0266-4182-83e5-84c7c06e2959" providerId="AD" clId="Web-{D8549E26-5F06-A2F3-9C41-139999C69945}" dt="2022-11-18T16:40:33.489" v="145"/>
        <pc:sldMkLst>
          <pc:docMk/>
          <pc:sldMk cId="0" sldId="283"/>
        </pc:sldMkLst>
      </pc:sldChg>
      <pc:sldChg chg="modSp">
        <pc:chgData name="Cláudia Naumann" userId="S::naumann_nce.ufrj.br#ext#@cisco.onmicrosoft.com::2c14c15b-0266-4182-83e5-84c7c06e2959" providerId="AD" clId="Web-{D8549E26-5F06-A2F3-9C41-139999C69945}" dt="2022-11-18T16:32:19.429" v="68" actId="20577"/>
        <pc:sldMkLst>
          <pc:docMk/>
          <pc:sldMk cId="2436756370" sldId="1080"/>
        </pc:sldMkLst>
        <pc:spChg chg="mod">
          <ac:chgData name="Cláudia Naumann" userId="S::naumann_nce.ufrj.br#ext#@cisco.onmicrosoft.com::2c14c15b-0266-4182-83e5-84c7c06e2959" providerId="AD" clId="Web-{D8549E26-5F06-A2F3-9C41-139999C69945}" dt="2022-11-18T16:32:09.335" v="62" actId="20577"/>
          <ac:spMkLst>
            <pc:docMk/>
            <pc:sldMk cId="2436756370" sldId="1080"/>
            <ac:spMk id="4" creationId="{81E5BAB2-1345-9E37-69F9-226DB511C965}"/>
          </ac:spMkLst>
        </pc:spChg>
        <pc:spChg chg="mod">
          <ac:chgData name="Cláudia Naumann" userId="S::naumann_nce.ufrj.br#ext#@cisco.onmicrosoft.com::2c14c15b-0266-4182-83e5-84c7c06e2959" providerId="AD" clId="Web-{D8549E26-5F06-A2F3-9C41-139999C69945}" dt="2022-11-18T16:31:55.991" v="54" actId="20577"/>
          <ac:spMkLst>
            <pc:docMk/>
            <pc:sldMk cId="2436756370" sldId="1080"/>
            <ac:spMk id="5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D8549E26-5F06-A2F3-9C41-139999C69945}" dt="2022-11-18T16:32:19.429" v="68" actId="20577"/>
          <ac:spMkLst>
            <pc:docMk/>
            <pc:sldMk cId="2436756370" sldId="1080"/>
            <ac:spMk id="6" creationId="{CE1ED7CB-2AB0-E3BF-F5B7-944F8B4D86DB}"/>
          </ac:spMkLst>
        </pc:spChg>
      </pc:sldChg>
      <pc:sldChg chg="addSp modSp">
        <pc:chgData name="Cláudia Naumann" userId="S::naumann_nce.ufrj.br#ext#@cisco.onmicrosoft.com::2c14c15b-0266-4182-83e5-84c7c06e2959" providerId="AD" clId="Web-{D8549E26-5F06-A2F3-9C41-139999C69945}" dt="2022-11-18T16:38:23.861" v="122" actId="1076"/>
        <pc:sldMkLst>
          <pc:docMk/>
          <pc:sldMk cId="3236232774" sldId="1081"/>
        </pc:sldMkLst>
        <pc:spChg chg="mod">
          <ac:chgData name="Cláudia Naumann" userId="S::naumann_nce.ufrj.br#ext#@cisco.onmicrosoft.com::2c14c15b-0266-4182-83e5-84c7c06e2959" providerId="AD" clId="Web-{D8549E26-5F06-A2F3-9C41-139999C69945}" dt="2022-11-18T16:34:40.042" v="76" actId="20577"/>
          <ac:spMkLst>
            <pc:docMk/>
            <pc:sldMk cId="3236232774" sldId="1081"/>
            <ac:spMk id="3" creationId="{00000000-0000-0000-0000-000000000000}"/>
          </ac:spMkLst>
        </pc:spChg>
        <pc:spChg chg="add mod">
          <ac:chgData name="Cláudia Naumann" userId="S::naumann_nce.ufrj.br#ext#@cisco.onmicrosoft.com::2c14c15b-0266-4182-83e5-84c7c06e2959" providerId="AD" clId="Web-{D8549E26-5F06-A2F3-9C41-139999C69945}" dt="2022-11-18T16:38:23.861" v="122" actId="1076"/>
          <ac:spMkLst>
            <pc:docMk/>
            <pc:sldMk cId="3236232774" sldId="1081"/>
            <ac:spMk id="4" creationId="{D19C97A7-D8D5-0BB7-20F8-72BB6D96ADFD}"/>
          </ac:spMkLst>
        </pc:spChg>
        <pc:spChg chg="mod">
          <ac:chgData name="Cláudia Naumann" userId="S::naumann_nce.ufrj.br#ext#@cisco.onmicrosoft.com::2c14c15b-0266-4182-83e5-84c7c06e2959" providerId="AD" clId="Web-{D8549E26-5F06-A2F3-9C41-139999C69945}" dt="2022-11-18T16:37:20.046" v="114" actId="20577"/>
          <ac:spMkLst>
            <pc:docMk/>
            <pc:sldMk cId="3236232774" sldId="1081"/>
            <ac:spMk id="5" creationId="{00000000-0000-0000-0000-000000000000}"/>
          </ac:spMkLst>
        </pc:spChg>
        <pc:spChg chg="add mod">
          <ac:chgData name="Cláudia Naumann" userId="S::naumann_nce.ufrj.br#ext#@cisco.onmicrosoft.com::2c14c15b-0266-4182-83e5-84c7c06e2959" providerId="AD" clId="Web-{D8549E26-5F06-A2F3-9C41-139999C69945}" dt="2022-11-18T16:37:43.360" v="117" actId="1076"/>
          <ac:spMkLst>
            <pc:docMk/>
            <pc:sldMk cId="3236232774" sldId="1081"/>
            <ac:spMk id="6" creationId="{9E1569CF-0DC2-1F32-8ACA-BF252FD0A2B4}"/>
          </ac:spMkLst>
        </pc:spChg>
      </pc:sldChg>
      <pc:sldChg chg="modSp del">
        <pc:chgData name="Cláudia Naumann" userId="S::naumann_nce.ufrj.br#ext#@cisco.onmicrosoft.com::2c14c15b-0266-4182-83e5-84c7c06e2959" providerId="AD" clId="Web-{D8549E26-5F06-A2F3-9C41-139999C69945}" dt="2022-11-18T17:17:07.286" v="243"/>
        <pc:sldMkLst>
          <pc:docMk/>
          <pc:sldMk cId="126528707" sldId="1082"/>
        </pc:sldMkLst>
        <pc:spChg chg="mod">
          <ac:chgData name="Cláudia Naumann" userId="S::naumann_nce.ufrj.br#ext#@cisco.onmicrosoft.com::2c14c15b-0266-4182-83e5-84c7c06e2959" providerId="AD" clId="Web-{D8549E26-5F06-A2F3-9C41-139999C69945}" dt="2022-11-18T16:41:16.865" v="152" actId="14100"/>
          <ac:spMkLst>
            <pc:docMk/>
            <pc:sldMk cId="126528707" sldId="1082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D8549E26-5F06-A2F3-9C41-139999C69945}" dt="2022-11-18T17:17:01.349" v="239" actId="20577"/>
          <ac:spMkLst>
            <pc:docMk/>
            <pc:sldMk cId="126528707" sldId="1082"/>
            <ac:spMk id="5" creationId="{00000000-0000-0000-0000-000000000000}"/>
          </ac:spMkLst>
        </pc:spChg>
      </pc:sldChg>
      <pc:sldChg chg="modSp modNotes">
        <pc:chgData name="Cláudia Naumann" userId="S::naumann_nce.ufrj.br#ext#@cisco.onmicrosoft.com::2c14c15b-0266-4182-83e5-84c7c06e2959" providerId="AD" clId="Web-{D8549E26-5F06-A2F3-9C41-139999C69945}" dt="2022-11-18T17:24:06.296" v="375" actId="20577"/>
        <pc:sldMkLst>
          <pc:docMk/>
          <pc:sldMk cId="2431397435" sldId="1083"/>
        </pc:sldMkLst>
        <pc:spChg chg="mod">
          <ac:chgData name="Cláudia Naumann" userId="S::naumann_nce.ufrj.br#ext#@cisco.onmicrosoft.com::2c14c15b-0266-4182-83e5-84c7c06e2959" providerId="AD" clId="Web-{D8549E26-5F06-A2F3-9C41-139999C69945}" dt="2022-11-18T17:21:26.698" v="325" actId="20577"/>
          <ac:spMkLst>
            <pc:docMk/>
            <pc:sldMk cId="2431397435" sldId="1083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D8549E26-5F06-A2F3-9C41-139999C69945}" dt="2022-11-18T17:24:06.296" v="375" actId="20577"/>
          <ac:spMkLst>
            <pc:docMk/>
            <pc:sldMk cId="2431397435" sldId="1083"/>
            <ac:spMk id="5" creationId="{00000000-0000-0000-0000-000000000000}"/>
          </ac:spMkLst>
        </pc:spChg>
      </pc:sldChg>
      <pc:sldChg chg="modSp modNotes">
        <pc:chgData name="Cláudia Naumann" userId="S::naumann_nce.ufrj.br#ext#@cisco.onmicrosoft.com::2c14c15b-0266-4182-83e5-84c7c06e2959" providerId="AD" clId="Web-{D8549E26-5F06-A2F3-9C41-139999C69945}" dt="2022-11-18T17:25:46.657" v="397"/>
        <pc:sldMkLst>
          <pc:docMk/>
          <pc:sldMk cId="3459732634" sldId="1084"/>
        </pc:sldMkLst>
        <pc:spChg chg="mod">
          <ac:chgData name="Cláudia Naumann" userId="S::naumann_nce.ufrj.br#ext#@cisco.onmicrosoft.com::2c14c15b-0266-4182-83e5-84c7c06e2959" providerId="AD" clId="Web-{D8549E26-5F06-A2F3-9C41-139999C69945}" dt="2022-11-18T17:25:29.266" v="390" actId="20577"/>
          <ac:spMkLst>
            <pc:docMk/>
            <pc:sldMk cId="3459732634" sldId="1084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D8549E26-5F06-A2F3-9C41-139999C69945}" dt="2022-11-18T17:24:44.078" v="386" actId="20577"/>
          <ac:spMkLst>
            <pc:docMk/>
            <pc:sldMk cId="3459732634" sldId="1084"/>
            <ac:spMk id="5" creationId="{00000000-0000-0000-0000-000000000000}"/>
          </ac:spMkLst>
        </pc:spChg>
      </pc:sldChg>
      <pc:sldChg chg="modSp del">
        <pc:chgData name="Cláudia Naumann" userId="S::naumann_nce.ufrj.br#ext#@cisco.onmicrosoft.com::2c14c15b-0266-4182-83e5-84c7c06e2959" providerId="AD" clId="Web-{D8549E26-5F06-A2F3-9C41-139999C69945}" dt="2022-11-18T17:24:45.187" v="387"/>
        <pc:sldMkLst>
          <pc:docMk/>
          <pc:sldMk cId="4069553667" sldId="1085"/>
        </pc:sldMkLst>
        <pc:spChg chg="mod">
          <ac:chgData name="Cláudia Naumann" userId="S::naumann_nce.ufrj.br#ext#@cisco.onmicrosoft.com::2c14c15b-0266-4182-83e5-84c7c06e2959" providerId="AD" clId="Web-{D8549E26-5F06-A2F3-9C41-139999C69945}" dt="2022-11-18T16:41:30.256" v="155" actId="14100"/>
          <ac:spMkLst>
            <pc:docMk/>
            <pc:sldMk cId="4069553667" sldId="1085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D8549E26-5F06-A2F3-9C41-139999C69945}" dt="2022-11-18T17:24:36.656" v="383" actId="20577"/>
          <ac:spMkLst>
            <pc:docMk/>
            <pc:sldMk cId="4069553667" sldId="1085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D8549E26-5F06-A2F3-9C41-139999C69945}" dt="2022-11-18T17:40:25.865" v="1167"/>
        <pc:sldMkLst>
          <pc:docMk/>
          <pc:sldMk cId="4210531758" sldId="1086"/>
        </pc:sldMkLst>
        <pc:graphicFrameChg chg="mod modGraphic">
          <ac:chgData name="Cláudia Naumann" userId="S::naumann_nce.ufrj.br#ext#@cisco.onmicrosoft.com::2c14c15b-0266-4182-83e5-84c7c06e2959" providerId="AD" clId="Web-{D8549E26-5F06-A2F3-9C41-139999C69945}" dt="2022-11-18T17:40:25.865" v="1167"/>
          <ac:graphicFrameMkLst>
            <pc:docMk/>
            <pc:sldMk cId="4210531758" sldId="1086"/>
            <ac:graphicFrameMk id="3" creationId="{00000000-0000-0000-0000-000000000000}"/>
          </ac:graphicFrameMkLst>
        </pc:graphicFrameChg>
      </pc:sldChg>
      <pc:sldChg chg="del">
        <pc:chgData name="Cláudia Naumann" userId="S::naumann_nce.ufrj.br#ext#@cisco.onmicrosoft.com::2c14c15b-0266-4182-83e5-84c7c06e2959" providerId="AD" clId="Web-{D8549E26-5F06-A2F3-9C41-139999C69945}" dt="2022-11-18T16:34:25.104" v="69"/>
        <pc:sldMkLst>
          <pc:docMk/>
          <pc:sldMk cId="1251466000" sldId="1087"/>
        </pc:sldMkLst>
      </pc:sldChg>
      <pc:sldChg chg="modSp del">
        <pc:chgData name="Cláudia Naumann" userId="S::naumann_nce.ufrj.br#ext#@cisco.onmicrosoft.com::2c14c15b-0266-4182-83e5-84c7c06e2959" providerId="AD" clId="Web-{D8549E26-5F06-A2F3-9C41-139999C69945}" dt="2022-11-18T16:38:57.018" v="123"/>
        <pc:sldMkLst>
          <pc:docMk/>
          <pc:sldMk cId="3447554952" sldId="1088"/>
        </pc:sldMkLst>
        <pc:spChg chg="mod">
          <ac:chgData name="Cláudia Naumann" userId="S::naumann_nce.ufrj.br#ext#@cisco.onmicrosoft.com::2c14c15b-0266-4182-83e5-84c7c06e2959" providerId="AD" clId="Web-{D8549E26-5F06-A2F3-9C41-139999C69945}" dt="2022-11-18T16:29:25.158" v="0" actId="20577"/>
          <ac:spMkLst>
            <pc:docMk/>
            <pc:sldMk cId="3447554952" sldId="1088"/>
            <ac:spMk id="5" creationId="{00000000-0000-0000-0000-000000000000}"/>
          </ac:spMkLst>
        </pc:spChg>
      </pc:sldChg>
      <pc:sldChg chg="modSp add replId">
        <pc:chgData name="Cláudia Naumann" userId="S::naumann_nce.ufrj.br#ext#@cisco.onmicrosoft.com::2c14c15b-0266-4182-83e5-84c7c06e2959" providerId="AD" clId="Web-{D8549E26-5F06-A2F3-9C41-139999C69945}" dt="2022-11-18T17:45:11.168" v="1490" actId="20577"/>
        <pc:sldMkLst>
          <pc:docMk/>
          <pc:sldMk cId="1511731960" sldId="1090"/>
        </pc:sldMkLst>
        <pc:spChg chg="mod">
          <ac:chgData name="Cláudia Naumann" userId="S::naumann_nce.ufrj.br#ext#@cisco.onmicrosoft.com::2c14c15b-0266-4182-83e5-84c7c06e2959" providerId="AD" clId="Web-{D8549E26-5F06-A2F3-9C41-139999C69945}" dt="2022-11-18T17:45:11.168" v="1490" actId="20577"/>
          <ac:spMkLst>
            <pc:docMk/>
            <pc:sldMk cId="1511731960" sldId="1090"/>
            <ac:spMk id="3" creationId="{00000000-0000-0000-0000-000000000000}"/>
          </ac:spMkLst>
        </pc:spChg>
      </pc:sldChg>
    </pc:docChg>
  </pc:docChgLst>
  <pc:docChgLst>
    <pc:chgData name="Brie Nelson" userId="S::brie_elearningdoc.com#ext#@cisco.onmicrosoft.com::712abed6-64c6-4c4c-80f1-14676a42bb74" providerId="AD" clId="Web-{E8D30624-E025-5DAB-95E1-2E9E1E976361}"/>
    <pc:docChg chg="delSld modSld">
      <pc:chgData name="Brie Nelson" userId="S::brie_elearningdoc.com#ext#@cisco.onmicrosoft.com::712abed6-64c6-4c4c-80f1-14676a42bb74" providerId="AD" clId="Web-{E8D30624-E025-5DAB-95E1-2E9E1E976361}" dt="2022-11-30T16:11:30.664" v="334"/>
      <pc:docMkLst>
        <pc:docMk/>
      </pc:docMkLst>
      <pc:sldChg chg="addSp modSp">
        <pc:chgData name="Brie Nelson" userId="S::brie_elearningdoc.com#ext#@cisco.onmicrosoft.com::712abed6-64c6-4c4c-80f1-14676a42bb74" providerId="AD" clId="Web-{E8D30624-E025-5DAB-95E1-2E9E1E976361}" dt="2022-11-30T16:03:46.514" v="214" actId="1076"/>
        <pc:sldMkLst>
          <pc:docMk/>
          <pc:sldMk cId="0" sldId="264"/>
        </pc:sldMkLst>
        <pc:spChg chg="mod">
          <ac:chgData name="Brie Nelson" userId="S::brie_elearningdoc.com#ext#@cisco.onmicrosoft.com::712abed6-64c6-4c4c-80f1-14676a42bb74" providerId="AD" clId="Web-{E8D30624-E025-5DAB-95E1-2E9E1E976361}" dt="2022-11-30T15:21:10.789" v="0" actId="1076"/>
          <ac:spMkLst>
            <pc:docMk/>
            <pc:sldMk cId="0" sldId="264"/>
            <ac:spMk id="5" creationId="{00000000-0000-0000-0000-000000000000}"/>
          </ac:spMkLst>
        </pc:spChg>
        <pc:picChg chg="add mod">
          <ac:chgData name="Brie Nelson" userId="S::brie_elearningdoc.com#ext#@cisco.onmicrosoft.com::712abed6-64c6-4c4c-80f1-14676a42bb74" providerId="AD" clId="Web-{E8D30624-E025-5DAB-95E1-2E9E1E976361}" dt="2022-11-30T16:03:46.514" v="214" actId="1076"/>
          <ac:picMkLst>
            <pc:docMk/>
            <pc:sldMk cId="0" sldId="264"/>
            <ac:picMk id="4" creationId="{26E7B754-1B0D-A8B6-1786-13F13F6FF4F3}"/>
          </ac:picMkLst>
        </pc:picChg>
      </pc:sldChg>
      <pc:sldChg chg="modSp">
        <pc:chgData name="Brie Nelson" userId="S::brie_elearningdoc.com#ext#@cisco.onmicrosoft.com::712abed6-64c6-4c4c-80f1-14676a42bb74" providerId="AD" clId="Web-{E8D30624-E025-5DAB-95E1-2E9E1E976361}" dt="2022-11-30T15:22:57.370" v="6" actId="1076"/>
        <pc:sldMkLst>
          <pc:docMk/>
          <pc:sldMk cId="0" sldId="265"/>
        </pc:sldMkLst>
        <pc:spChg chg="mod">
          <ac:chgData name="Brie Nelson" userId="S::brie_elearningdoc.com#ext#@cisco.onmicrosoft.com::712abed6-64c6-4c4c-80f1-14676a42bb74" providerId="AD" clId="Web-{E8D30624-E025-5DAB-95E1-2E9E1E976361}" dt="2022-11-30T15:22:57.370" v="6" actId="1076"/>
          <ac:spMkLst>
            <pc:docMk/>
            <pc:sldMk cId="0" sldId="265"/>
            <ac:spMk id="5" creationId="{00000000-0000-0000-0000-000000000000}"/>
          </ac:spMkLst>
        </pc:spChg>
      </pc:sldChg>
      <pc:sldChg chg="addSp modSp">
        <pc:chgData name="Brie Nelson" userId="S::brie_elearningdoc.com#ext#@cisco.onmicrosoft.com::712abed6-64c6-4c4c-80f1-14676a42bb74" providerId="AD" clId="Web-{E8D30624-E025-5DAB-95E1-2E9E1E976361}" dt="2022-11-30T16:04:37.077" v="217" actId="1076"/>
        <pc:sldMkLst>
          <pc:docMk/>
          <pc:sldMk cId="0" sldId="268"/>
        </pc:sldMkLst>
        <pc:picChg chg="add mod">
          <ac:chgData name="Brie Nelson" userId="S::brie_elearningdoc.com#ext#@cisco.onmicrosoft.com::712abed6-64c6-4c4c-80f1-14676a42bb74" providerId="AD" clId="Web-{E8D30624-E025-5DAB-95E1-2E9E1E976361}" dt="2022-11-30T16:04:37.077" v="217" actId="1076"/>
          <ac:picMkLst>
            <pc:docMk/>
            <pc:sldMk cId="0" sldId="268"/>
            <ac:picMk id="4" creationId="{EA975FF1-23A1-6D0C-4B7D-10A104ACF0FA}"/>
          </ac:picMkLst>
        </pc:picChg>
      </pc:sldChg>
      <pc:sldChg chg="addSp modSp">
        <pc:chgData name="Brie Nelson" userId="S::brie_elearningdoc.com#ext#@cisco.onmicrosoft.com::712abed6-64c6-4c4c-80f1-14676a42bb74" providerId="AD" clId="Web-{E8D30624-E025-5DAB-95E1-2E9E1E976361}" dt="2022-11-30T16:05:10.642" v="220" actId="1076"/>
        <pc:sldMkLst>
          <pc:docMk/>
          <pc:sldMk cId="0" sldId="269"/>
        </pc:sldMkLst>
        <pc:spChg chg="mod">
          <ac:chgData name="Brie Nelson" userId="S::brie_elearningdoc.com#ext#@cisco.onmicrosoft.com::712abed6-64c6-4c4c-80f1-14676a42bb74" providerId="AD" clId="Web-{E8D30624-E025-5DAB-95E1-2E9E1E976361}" dt="2022-11-30T15:29:32.518" v="13" actId="1076"/>
          <ac:spMkLst>
            <pc:docMk/>
            <pc:sldMk cId="0" sldId="269"/>
            <ac:spMk id="5" creationId="{00000000-0000-0000-0000-000000000000}"/>
          </ac:spMkLst>
        </pc:spChg>
        <pc:picChg chg="add mod">
          <ac:chgData name="Brie Nelson" userId="S::brie_elearningdoc.com#ext#@cisco.onmicrosoft.com::712abed6-64c6-4c4c-80f1-14676a42bb74" providerId="AD" clId="Web-{E8D30624-E025-5DAB-95E1-2E9E1E976361}" dt="2022-11-30T16:05:10.642" v="220" actId="1076"/>
          <ac:picMkLst>
            <pc:docMk/>
            <pc:sldMk cId="0" sldId="269"/>
            <ac:picMk id="4" creationId="{A48F4937-0D25-B406-81D0-7EDCB045F327}"/>
          </ac:picMkLst>
        </pc:picChg>
      </pc:sldChg>
      <pc:sldChg chg="addSp modSp">
        <pc:chgData name="Brie Nelson" userId="S::brie_elearningdoc.com#ext#@cisco.onmicrosoft.com::712abed6-64c6-4c4c-80f1-14676a42bb74" providerId="AD" clId="Web-{E8D30624-E025-5DAB-95E1-2E9E1E976361}" dt="2022-11-30T16:05:44.376" v="223" actId="1076"/>
        <pc:sldMkLst>
          <pc:docMk/>
          <pc:sldMk cId="0" sldId="270"/>
        </pc:sldMkLst>
        <pc:spChg chg="mod">
          <ac:chgData name="Brie Nelson" userId="S::brie_elearningdoc.com#ext#@cisco.onmicrosoft.com::712abed6-64c6-4c4c-80f1-14676a42bb74" providerId="AD" clId="Web-{E8D30624-E025-5DAB-95E1-2E9E1E976361}" dt="2022-11-30T15:29:41.268" v="14" actId="1076"/>
          <ac:spMkLst>
            <pc:docMk/>
            <pc:sldMk cId="0" sldId="270"/>
            <ac:spMk id="5" creationId="{00000000-0000-0000-0000-000000000000}"/>
          </ac:spMkLst>
        </pc:spChg>
        <pc:picChg chg="add mod">
          <ac:chgData name="Brie Nelson" userId="S::brie_elearningdoc.com#ext#@cisco.onmicrosoft.com::712abed6-64c6-4c4c-80f1-14676a42bb74" providerId="AD" clId="Web-{E8D30624-E025-5DAB-95E1-2E9E1E976361}" dt="2022-11-30T16:05:44.376" v="223" actId="1076"/>
          <ac:picMkLst>
            <pc:docMk/>
            <pc:sldMk cId="0" sldId="270"/>
            <ac:picMk id="4" creationId="{014CEE45-BA5D-E81B-7849-F1678A239841}"/>
          </ac:picMkLst>
        </pc:picChg>
      </pc:sldChg>
      <pc:sldChg chg="modSp">
        <pc:chgData name="Brie Nelson" userId="S::brie_elearningdoc.com#ext#@cisco.onmicrosoft.com::712abed6-64c6-4c4c-80f1-14676a42bb74" providerId="AD" clId="Web-{E8D30624-E025-5DAB-95E1-2E9E1E976361}" dt="2022-11-30T15:35:20.322" v="22" actId="1076"/>
        <pc:sldMkLst>
          <pc:docMk/>
          <pc:sldMk cId="0" sldId="271"/>
        </pc:sldMkLst>
        <pc:spChg chg="mod">
          <ac:chgData name="Brie Nelson" userId="S::brie_elearningdoc.com#ext#@cisco.onmicrosoft.com::712abed6-64c6-4c4c-80f1-14676a42bb74" providerId="AD" clId="Web-{E8D30624-E025-5DAB-95E1-2E9E1E976361}" dt="2022-11-30T15:35:20.322" v="22" actId="1076"/>
          <ac:spMkLst>
            <pc:docMk/>
            <pc:sldMk cId="0" sldId="271"/>
            <ac:spMk id="4" creationId="{C2C30F4A-C384-52B1-7E0E-E4E09B6E425F}"/>
          </ac:spMkLst>
        </pc:spChg>
      </pc:sldChg>
      <pc:sldChg chg="modSp">
        <pc:chgData name="Brie Nelson" userId="S::brie_elearningdoc.com#ext#@cisco.onmicrosoft.com::712abed6-64c6-4c4c-80f1-14676a42bb74" providerId="AD" clId="Web-{E8D30624-E025-5DAB-95E1-2E9E1E976361}" dt="2022-11-30T15:39:11.405" v="33" actId="1076"/>
        <pc:sldMkLst>
          <pc:docMk/>
          <pc:sldMk cId="0" sldId="272"/>
        </pc:sldMkLst>
        <pc:spChg chg="mod">
          <ac:chgData name="Brie Nelson" userId="S::brie_elearningdoc.com#ext#@cisco.onmicrosoft.com::712abed6-64c6-4c4c-80f1-14676a42bb74" providerId="AD" clId="Web-{E8D30624-E025-5DAB-95E1-2E9E1E976361}" dt="2022-11-30T15:39:11.405" v="33" actId="1076"/>
          <ac:spMkLst>
            <pc:docMk/>
            <pc:sldMk cId="0" sldId="272"/>
            <ac:spMk id="4" creationId="{718C9FAE-2741-D460-F0B9-9877D8C97EB8}"/>
          </ac:spMkLst>
        </pc:spChg>
      </pc:sldChg>
      <pc:sldChg chg="addSp modSp">
        <pc:chgData name="Brie Nelson" userId="S::brie_elearningdoc.com#ext#@cisco.onmicrosoft.com::712abed6-64c6-4c4c-80f1-14676a42bb74" providerId="AD" clId="Web-{E8D30624-E025-5DAB-95E1-2E9E1E976361}" dt="2022-11-30T16:07:42.956" v="234" actId="1076"/>
        <pc:sldMkLst>
          <pc:docMk/>
          <pc:sldMk cId="0" sldId="276"/>
        </pc:sldMkLst>
        <pc:spChg chg="mod">
          <ac:chgData name="Brie Nelson" userId="S::brie_elearningdoc.com#ext#@cisco.onmicrosoft.com::712abed6-64c6-4c4c-80f1-14676a42bb74" providerId="AD" clId="Web-{E8D30624-E025-5DAB-95E1-2E9E1E976361}" dt="2022-11-30T16:07:42.956" v="234" actId="1076"/>
          <ac:spMkLst>
            <pc:docMk/>
            <pc:sldMk cId="0" sldId="276"/>
            <ac:spMk id="5" creationId="{00000000-0000-0000-0000-000000000000}"/>
          </ac:spMkLst>
        </pc:spChg>
        <pc:picChg chg="add mod">
          <ac:chgData name="Brie Nelson" userId="S::brie_elearningdoc.com#ext#@cisco.onmicrosoft.com::712abed6-64c6-4c4c-80f1-14676a42bb74" providerId="AD" clId="Web-{E8D30624-E025-5DAB-95E1-2E9E1E976361}" dt="2022-11-30T16:07:32.159" v="232" actId="1076"/>
          <ac:picMkLst>
            <pc:docMk/>
            <pc:sldMk cId="0" sldId="276"/>
            <ac:picMk id="4" creationId="{9FAB927F-1B63-F707-5E34-FD381BCB3653}"/>
          </ac:picMkLst>
        </pc:picChg>
      </pc:sldChg>
      <pc:sldChg chg="modSp">
        <pc:chgData name="Brie Nelson" userId="S::brie_elearningdoc.com#ext#@cisco.onmicrosoft.com::712abed6-64c6-4c4c-80f1-14676a42bb74" providerId="AD" clId="Web-{E8D30624-E025-5DAB-95E1-2E9E1E976361}" dt="2022-11-30T15:55:40.144" v="146" actId="1076"/>
        <pc:sldMkLst>
          <pc:docMk/>
          <pc:sldMk cId="0" sldId="278"/>
        </pc:sldMkLst>
        <pc:spChg chg="mod">
          <ac:chgData name="Brie Nelson" userId="S::brie_elearningdoc.com#ext#@cisco.onmicrosoft.com::712abed6-64c6-4c4c-80f1-14676a42bb74" providerId="AD" clId="Web-{E8D30624-E025-5DAB-95E1-2E9E1E976361}" dt="2022-11-30T15:55:40.144" v="146" actId="1076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E8D30624-E025-5DAB-95E1-2E9E1E976361}" dt="2022-11-30T15:55:49.738" v="147" actId="1076"/>
        <pc:sldMkLst>
          <pc:docMk/>
          <pc:sldMk cId="0" sldId="279"/>
        </pc:sldMkLst>
        <pc:spChg chg="mod">
          <ac:chgData name="Brie Nelson" userId="S::brie_elearningdoc.com#ext#@cisco.onmicrosoft.com::712abed6-64c6-4c4c-80f1-14676a42bb74" providerId="AD" clId="Web-{E8D30624-E025-5DAB-95E1-2E9E1E976361}" dt="2022-11-30T15:55:49.738" v="147" actId="1076"/>
          <ac:spMkLst>
            <pc:docMk/>
            <pc:sldMk cId="0" sldId="279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E8D30624-E025-5DAB-95E1-2E9E1E976361}" dt="2022-11-30T15:57:14.834" v="165" actId="1076"/>
        <pc:sldMkLst>
          <pc:docMk/>
          <pc:sldMk cId="0" sldId="281"/>
        </pc:sldMkLst>
        <pc:spChg chg="mod">
          <ac:chgData name="Brie Nelson" userId="S::brie_elearningdoc.com#ext#@cisco.onmicrosoft.com::712abed6-64c6-4c4c-80f1-14676a42bb74" providerId="AD" clId="Web-{E8D30624-E025-5DAB-95E1-2E9E1E976361}" dt="2022-11-30T15:57:14.834" v="165" actId="1076"/>
          <ac:spMkLst>
            <pc:docMk/>
            <pc:sldMk cId="0" sldId="281"/>
            <ac:spMk id="5" creationId="{00000000-0000-0000-0000-000000000000}"/>
          </ac:spMkLst>
        </pc:spChg>
      </pc:sldChg>
      <pc:sldChg chg="del">
        <pc:chgData name="Brie Nelson" userId="S::brie_elearningdoc.com#ext#@cisco.onmicrosoft.com::712abed6-64c6-4c4c-80f1-14676a42bb74" providerId="AD" clId="Web-{E8D30624-E025-5DAB-95E1-2E9E1E976361}" dt="2022-11-30T16:02:28.840" v="211"/>
        <pc:sldMkLst>
          <pc:docMk/>
          <pc:sldMk cId="0" sldId="282"/>
        </pc:sldMkLst>
      </pc:sldChg>
      <pc:sldChg chg="modSp">
        <pc:chgData name="Brie Nelson" userId="S::brie_elearningdoc.com#ext#@cisco.onmicrosoft.com::712abed6-64c6-4c4c-80f1-14676a42bb74" providerId="AD" clId="Web-{E8D30624-E025-5DAB-95E1-2E9E1E976361}" dt="2022-11-30T15:27:12.359" v="12" actId="1076"/>
        <pc:sldMkLst>
          <pc:docMk/>
          <pc:sldMk cId="1888194181" sldId="1076"/>
        </pc:sldMkLst>
        <pc:spChg chg="mod">
          <ac:chgData name="Brie Nelson" userId="S::brie_elearningdoc.com#ext#@cisco.onmicrosoft.com::712abed6-64c6-4c4c-80f1-14676a42bb74" providerId="AD" clId="Web-{E8D30624-E025-5DAB-95E1-2E9E1E976361}" dt="2022-11-30T15:27:12.359" v="12" actId="1076"/>
          <ac:spMkLst>
            <pc:docMk/>
            <pc:sldMk cId="1888194181" sldId="1076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E8D30624-E025-5DAB-95E1-2E9E1E976361}" dt="2022-11-30T15:43:51.302" v="54" actId="1076"/>
        <pc:sldMkLst>
          <pc:docMk/>
          <pc:sldMk cId="687939100" sldId="1079"/>
        </pc:sldMkLst>
        <pc:spChg chg="mod">
          <ac:chgData name="Brie Nelson" userId="S::brie_elearningdoc.com#ext#@cisco.onmicrosoft.com::712abed6-64c6-4c4c-80f1-14676a42bb74" providerId="AD" clId="Web-{E8D30624-E025-5DAB-95E1-2E9E1E976361}" dt="2022-11-30T15:43:51.302" v="54" actId="1076"/>
          <ac:spMkLst>
            <pc:docMk/>
            <pc:sldMk cId="687939100" sldId="1079"/>
            <ac:spMk id="4" creationId="{718C9FAE-2741-D460-F0B9-9877D8C97EB8}"/>
          </ac:spMkLst>
        </pc:spChg>
      </pc:sldChg>
      <pc:sldChg chg="addSp modSp">
        <pc:chgData name="Brie Nelson" userId="S::brie_elearningdoc.com#ext#@cisco.onmicrosoft.com::712abed6-64c6-4c4c-80f1-14676a42bb74" providerId="AD" clId="Web-{E8D30624-E025-5DAB-95E1-2E9E1E976361}" dt="2022-11-30T16:09:52.178" v="250" actId="1076"/>
        <pc:sldMkLst>
          <pc:docMk/>
          <pc:sldMk cId="2436756370" sldId="1080"/>
        </pc:sldMkLst>
        <pc:spChg chg="mod">
          <ac:chgData name="Brie Nelson" userId="S::brie_elearningdoc.com#ext#@cisco.onmicrosoft.com::712abed6-64c6-4c4c-80f1-14676a42bb74" providerId="AD" clId="Web-{E8D30624-E025-5DAB-95E1-2E9E1E976361}" dt="2022-11-30T16:09:33.443" v="245" actId="1076"/>
          <ac:spMkLst>
            <pc:docMk/>
            <pc:sldMk cId="2436756370" sldId="1080"/>
            <ac:spMk id="4" creationId="{81E5BAB2-1345-9E37-69F9-226DB511C965}"/>
          </ac:spMkLst>
        </pc:spChg>
        <pc:spChg chg="mod">
          <ac:chgData name="Brie Nelson" userId="S::brie_elearningdoc.com#ext#@cisco.onmicrosoft.com::712abed6-64c6-4c4c-80f1-14676a42bb74" providerId="AD" clId="Web-{E8D30624-E025-5DAB-95E1-2E9E1E976361}" dt="2022-11-30T15:50:29.794" v="88" actId="1076"/>
          <ac:spMkLst>
            <pc:docMk/>
            <pc:sldMk cId="2436756370" sldId="1080"/>
            <ac:spMk id="5" creationId="{00000000-0000-0000-0000-000000000000}"/>
          </ac:spMkLst>
        </pc:spChg>
        <pc:spChg chg="mod">
          <ac:chgData name="Brie Nelson" userId="S::brie_elearningdoc.com#ext#@cisco.onmicrosoft.com::712abed6-64c6-4c4c-80f1-14676a42bb74" providerId="AD" clId="Web-{E8D30624-E025-5DAB-95E1-2E9E1E976361}" dt="2022-11-30T16:09:44.271" v="247" actId="1076"/>
          <ac:spMkLst>
            <pc:docMk/>
            <pc:sldMk cId="2436756370" sldId="1080"/>
            <ac:spMk id="6" creationId="{CE1ED7CB-2AB0-E3BF-F5B7-944F8B4D86DB}"/>
          </ac:spMkLst>
        </pc:spChg>
        <pc:picChg chg="add mod">
          <ac:chgData name="Brie Nelson" userId="S::brie_elearningdoc.com#ext#@cisco.onmicrosoft.com::712abed6-64c6-4c4c-80f1-14676a42bb74" providerId="AD" clId="Web-{E8D30624-E025-5DAB-95E1-2E9E1E976361}" dt="2022-11-30T16:09:52.178" v="250" actId="1076"/>
          <ac:picMkLst>
            <pc:docMk/>
            <pc:sldMk cId="2436756370" sldId="1080"/>
            <ac:picMk id="7" creationId="{6272D127-5E83-4344-3871-F36F269BE1FC}"/>
          </ac:picMkLst>
        </pc:picChg>
      </pc:sldChg>
      <pc:sldChg chg="addSp modSp">
        <pc:chgData name="Brie Nelson" userId="S::brie_elearningdoc.com#ext#@cisco.onmicrosoft.com::712abed6-64c6-4c4c-80f1-14676a42bb74" providerId="AD" clId="Web-{E8D30624-E025-5DAB-95E1-2E9E1E976361}" dt="2022-11-30T16:10:39.476" v="254" actId="1076"/>
        <pc:sldMkLst>
          <pc:docMk/>
          <pc:sldMk cId="3236232774" sldId="1081"/>
        </pc:sldMkLst>
        <pc:spChg chg="mod">
          <ac:chgData name="Brie Nelson" userId="S::brie_elearningdoc.com#ext#@cisco.onmicrosoft.com::712abed6-64c6-4c4c-80f1-14676a42bb74" providerId="AD" clId="Web-{E8D30624-E025-5DAB-95E1-2E9E1E976361}" dt="2022-11-30T16:10:36.944" v="253" actId="1076"/>
          <ac:spMkLst>
            <pc:docMk/>
            <pc:sldMk cId="3236232774" sldId="1081"/>
            <ac:spMk id="4" creationId="{D19C97A7-D8D5-0BB7-20F8-72BB6D96ADFD}"/>
          </ac:spMkLst>
        </pc:spChg>
        <pc:spChg chg="mod">
          <ac:chgData name="Brie Nelson" userId="S::brie_elearningdoc.com#ext#@cisco.onmicrosoft.com::712abed6-64c6-4c4c-80f1-14676a42bb74" providerId="AD" clId="Web-{E8D30624-E025-5DAB-95E1-2E9E1E976361}" dt="2022-11-30T15:52:36.969" v="101" actId="20577"/>
          <ac:spMkLst>
            <pc:docMk/>
            <pc:sldMk cId="3236232774" sldId="1081"/>
            <ac:spMk id="5" creationId="{00000000-0000-0000-0000-000000000000}"/>
          </ac:spMkLst>
        </pc:spChg>
        <pc:spChg chg="mod">
          <ac:chgData name="Brie Nelson" userId="S::brie_elearningdoc.com#ext#@cisco.onmicrosoft.com::712abed6-64c6-4c4c-80f1-14676a42bb74" providerId="AD" clId="Web-{E8D30624-E025-5DAB-95E1-2E9E1E976361}" dt="2022-11-30T15:54:26.549" v="128" actId="20577"/>
          <ac:spMkLst>
            <pc:docMk/>
            <pc:sldMk cId="3236232774" sldId="1081"/>
            <ac:spMk id="6" creationId="{9E1569CF-0DC2-1F32-8ACA-BF252FD0A2B4}"/>
          </ac:spMkLst>
        </pc:spChg>
        <pc:picChg chg="add mod">
          <ac:chgData name="Brie Nelson" userId="S::brie_elearningdoc.com#ext#@cisco.onmicrosoft.com::712abed6-64c6-4c4c-80f1-14676a42bb74" providerId="AD" clId="Web-{E8D30624-E025-5DAB-95E1-2E9E1E976361}" dt="2022-11-30T16:10:39.476" v="254" actId="1076"/>
          <ac:picMkLst>
            <pc:docMk/>
            <pc:sldMk cId="3236232774" sldId="1081"/>
            <ac:picMk id="7" creationId="{14F1B507-32DB-1930-84EA-F57038F8F42E}"/>
          </ac:picMkLst>
        </pc:picChg>
      </pc:sldChg>
      <pc:sldChg chg="modSp">
        <pc:chgData name="Brie Nelson" userId="S::brie_elearningdoc.com#ext#@cisco.onmicrosoft.com::712abed6-64c6-4c4c-80f1-14676a42bb74" providerId="AD" clId="Web-{E8D30624-E025-5DAB-95E1-2E9E1E976361}" dt="2022-11-30T15:59:16.055" v="187" actId="1076"/>
        <pc:sldMkLst>
          <pc:docMk/>
          <pc:sldMk cId="2431397435" sldId="1083"/>
        </pc:sldMkLst>
        <pc:spChg chg="mod">
          <ac:chgData name="Brie Nelson" userId="S::brie_elearningdoc.com#ext#@cisco.onmicrosoft.com::712abed6-64c6-4c4c-80f1-14676a42bb74" providerId="AD" clId="Web-{E8D30624-E025-5DAB-95E1-2E9E1E976361}" dt="2022-11-30T15:59:16.055" v="187" actId="1076"/>
          <ac:spMkLst>
            <pc:docMk/>
            <pc:sldMk cId="2431397435" sldId="1083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E8D30624-E025-5DAB-95E1-2E9E1E976361}" dt="2022-11-30T16:02:23.809" v="210" actId="1076"/>
        <pc:sldMkLst>
          <pc:docMk/>
          <pc:sldMk cId="3459732634" sldId="1084"/>
        </pc:sldMkLst>
        <pc:spChg chg="mod">
          <ac:chgData name="Brie Nelson" userId="S::brie_elearningdoc.com#ext#@cisco.onmicrosoft.com::712abed6-64c6-4c4c-80f1-14676a42bb74" providerId="AD" clId="Web-{E8D30624-E025-5DAB-95E1-2E9E1E976361}" dt="2022-11-30T16:02:23.809" v="210" actId="1076"/>
          <ac:spMkLst>
            <pc:docMk/>
            <pc:sldMk cId="3459732634" sldId="1084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E8D30624-E025-5DAB-95E1-2E9E1E976361}" dt="2022-11-30T16:11:30.664" v="334"/>
        <pc:sldMkLst>
          <pc:docMk/>
          <pc:sldMk cId="876282705" sldId="1089"/>
        </pc:sldMkLst>
        <pc:graphicFrameChg chg="mod modGraphic">
          <ac:chgData name="Brie Nelson" userId="S::brie_elearningdoc.com#ext#@cisco.onmicrosoft.com::712abed6-64c6-4c4c-80f1-14676a42bb74" providerId="AD" clId="Web-{E8D30624-E025-5DAB-95E1-2E9E1E976361}" dt="2022-11-30T16:11:30.664" v="334"/>
          <ac:graphicFrameMkLst>
            <pc:docMk/>
            <pc:sldMk cId="876282705" sldId="1089"/>
            <ac:graphicFrameMk id="4" creationId="{40064EF4-EE2B-342C-EA9E-699582F380FF}"/>
          </ac:graphicFrameMkLst>
        </pc:graphicFrameChg>
      </pc:sldChg>
    </pc:docChg>
  </pc:docChgLst>
  <pc:docChgLst>
    <pc:chgData name="Anna Bolen -X (abolen - UNICON INC at Cisco)" userId="8fcf5b57-97b6-40ce-9683-275924855fa8" providerId="ADAL" clId="{B2E177A6-CC03-44B8-B84D-7C1F05082FD4}"/>
    <pc:docChg chg="addSld delSld modSld">
      <pc:chgData name="Anna Bolen -X (abolen - UNICON INC at Cisco)" userId="8fcf5b57-97b6-40ce-9683-275924855fa8" providerId="ADAL" clId="{B2E177A6-CC03-44B8-B84D-7C1F05082FD4}" dt="2022-10-26T15:29:29.600" v="8" actId="20577"/>
      <pc:docMkLst>
        <pc:docMk/>
      </pc:docMkLst>
      <pc:sldChg chg="modSp add del mod">
        <pc:chgData name="Anna Bolen -X (abolen - UNICON INC at Cisco)" userId="8fcf5b57-97b6-40ce-9683-275924855fa8" providerId="ADAL" clId="{B2E177A6-CC03-44B8-B84D-7C1F05082FD4}" dt="2022-10-26T15:29:11.038" v="3" actId="20577"/>
        <pc:sldMkLst>
          <pc:docMk/>
          <pc:sldMk cId="0" sldId="257"/>
        </pc:sldMkLst>
        <pc:spChg chg="mod">
          <ac:chgData name="Anna Bolen -X (abolen - UNICON INC at Cisco)" userId="8fcf5b57-97b6-40ce-9683-275924855fa8" providerId="ADAL" clId="{B2E177A6-CC03-44B8-B84D-7C1F05082FD4}" dt="2022-10-26T15:29:11.038" v="3" actId="20577"/>
          <ac:spMkLst>
            <pc:docMk/>
            <pc:sldMk cId="0" sldId="257"/>
            <ac:spMk id="2" creationId="{00000000-0000-0000-0000-000000000000}"/>
          </ac:spMkLst>
        </pc:spChg>
      </pc:sldChg>
      <pc:sldChg chg="add del">
        <pc:chgData name="Anna Bolen -X (abolen - UNICON INC at Cisco)" userId="8fcf5b57-97b6-40ce-9683-275924855fa8" providerId="ADAL" clId="{B2E177A6-CC03-44B8-B84D-7C1F05082FD4}" dt="2022-10-26T15:28:55.587" v="1"/>
        <pc:sldMkLst>
          <pc:docMk/>
          <pc:sldMk cId="0" sldId="258"/>
        </pc:sldMkLst>
      </pc:sldChg>
      <pc:sldChg chg="add del">
        <pc:chgData name="Anna Bolen -X (abolen - UNICON INC at Cisco)" userId="8fcf5b57-97b6-40ce-9683-275924855fa8" providerId="ADAL" clId="{B2E177A6-CC03-44B8-B84D-7C1F05082FD4}" dt="2022-10-26T15:28:55.587" v="1"/>
        <pc:sldMkLst>
          <pc:docMk/>
          <pc:sldMk cId="0" sldId="259"/>
        </pc:sldMkLst>
      </pc:sldChg>
      <pc:sldChg chg="modSp add del mod">
        <pc:chgData name="Anna Bolen -X (abolen - UNICON INC at Cisco)" userId="8fcf5b57-97b6-40ce-9683-275924855fa8" providerId="ADAL" clId="{B2E177A6-CC03-44B8-B84D-7C1F05082FD4}" dt="2022-10-26T15:29:15" v="4" actId="20577"/>
        <pc:sldMkLst>
          <pc:docMk/>
          <pc:sldMk cId="0" sldId="260"/>
        </pc:sldMkLst>
        <pc:spChg chg="mod">
          <ac:chgData name="Anna Bolen -X (abolen - UNICON INC at Cisco)" userId="8fcf5b57-97b6-40ce-9683-275924855fa8" providerId="ADAL" clId="{B2E177A6-CC03-44B8-B84D-7C1F05082FD4}" dt="2022-10-26T15:29:15" v="4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add del mod">
        <pc:chgData name="Anna Bolen -X (abolen - UNICON INC at Cisco)" userId="8fcf5b57-97b6-40ce-9683-275924855fa8" providerId="ADAL" clId="{B2E177A6-CC03-44B8-B84D-7C1F05082FD4}" dt="2022-10-26T15:29:29.600" v="8" actId="20577"/>
        <pc:sldMkLst>
          <pc:docMk/>
          <pc:sldMk cId="0" sldId="261"/>
        </pc:sldMkLst>
        <pc:spChg chg="mod">
          <ac:chgData name="Anna Bolen -X (abolen - UNICON INC at Cisco)" userId="8fcf5b57-97b6-40ce-9683-275924855fa8" providerId="ADAL" clId="{B2E177A6-CC03-44B8-B84D-7C1F05082FD4}" dt="2022-10-26T15:29:23.706" v="6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Anna Bolen -X (abolen - UNICON INC at Cisco)" userId="8fcf5b57-97b6-40ce-9683-275924855fa8" providerId="ADAL" clId="{B2E177A6-CC03-44B8-B84D-7C1F05082FD4}" dt="2022-10-26T15:29:29.600" v="8" actId="20577"/>
          <ac:spMkLst>
            <pc:docMk/>
            <pc:sldMk cId="0" sldId="261"/>
            <ac:spMk id="3" creationId="{00000000-0000-0000-0000-000000000000}"/>
          </ac:spMkLst>
        </pc:spChg>
      </pc:sldChg>
      <pc:sldChg chg="add">
        <pc:chgData name="Anna Bolen -X (abolen - UNICON INC at Cisco)" userId="8fcf5b57-97b6-40ce-9683-275924855fa8" providerId="ADAL" clId="{B2E177A6-CC03-44B8-B84D-7C1F05082FD4}" dt="2022-10-26T15:28:55.587" v="1"/>
        <pc:sldMkLst>
          <pc:docMk/>
          <pc:sldMk cId="2226954716" sldId="1072"/>
        </pc:sldMkLst>
      </pc:sldChg>
      <pc:sldChg chg="modSp add mod">
        <pc:chgData name="Anna Bolen -X (abolen - UNICON INC at Cisco)" userId="8fcf5b57-97b6-40ce-9683-275924855fa8" providerId="ADAL" clId="{B2E177A6-CC03-44B8-B84D-7C1F05082FD4}" dt="2022-10-26T15:29:18.552" v="5" actId="20577"/>
        <pc:sldMkLst>
          <pc:docMk/>
          <pc:sldMk cId="3094066351" sldId="1073"/>
        </pc:sldMkLst>
        <pc:spChg chg="mod">
          <ac:chgData name="Anna Bolen -X (abolen - UNICON INC at Cisco)" userId="8fcf5b57-97b6-40ce-9683-275924855fa8" providerId="ADAL" clId="{B2E177A6-CC03-44B8-B84D-7C1F05082FD4}" dt="2022-10-26T15:29:18.552" v="5" actId="20577"/>
          <ac:spMkLst>
            <pc:docMk/>
            <pc:sldMk cId="3094066351" sldId="1073"/>
            <ac:spMk id="2" creationId="{00000000-0000-0000-0000-000000000000}"/>
          </ac:spMkLst>
        </pc:spChg>
      </pc:sldChg>
      <pc:sldChg chg="add">
        <pc:chgData name="Anna Bolen -X (abolen - UNICON INC at Cisco)" userId="8fcf5b57-97b6-40ce-9683-275924855fa8" providerId="ADAL" clId="{B2E177A6-CC03-44B8-B84D-7C1F05082FD4}" dt="2022-10-26T15:29:03.252" v="2"/>
        <pc:sldMkLst>
          <pc:docMk/>
          <pc:sldMk cId="1525672446" sldId="10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58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 </a:t>
            </a:r>
            <a:r>
              <a:rPr lang="pt-BR" dirty="0"/>
              <a:t>
Módulo 14: Roteamento Entre Redes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</a:t>
            </a:r>
            <a:r>
              <a:rPr lang="pt-BR" sz="120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 Redes</a:t>
            </a:r>
            <a:r>
              <a:rPr lang="pt-BR" dirty="0"/>
              <a:t>
Módulo 14: Roteamento Entre Redes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82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
14.1: A Necessidade de Roteamento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
14.1: A Necessidade de Roteamento
14.1.1: Vídeo - Dividindo a Rede Local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</a:t>
            </a:r>
          </a:p>
          <a:p>
            <a:pPr rtl="0"/>
            <a:r>
              <a:rPr lang="pt-BR" dirty="0"/>
              <a:t>14.1: A Necessidade de Roteamento 
14.1.2: Agora Precisamos de Roteamento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</a:t>
            </a:r>
          </a:p>
          <a:p>
            <a:pPr rtl="0"/>
            <a:r>
              <a:rPr lang="pt-BR" dirty="0"/>
              <a:t>14.1: A Necessidade de Roteamento 
14.1.2: Agora Precisamos de Roteamento (Cont.) 
14.1.3: Verifique sua Compreensão - A Necessidade de Roteamento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2926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
14.2: A Tabela de Roteamento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
14.2: A Tabela de Roteamento 
14.2.1: Vídeo - Encaminhamento de Pacotes do Roteador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
14.2: A Tabela de Roteamento 
14.2.2: Vídeo - Mensagens Dentro e Entre as Redes - Parte 1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
14.2: A Tabela de Roteamento 
14.2.3: Vídeo - Mensagens Dentro e Entre as Redes - Parte 2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
14.2: A Tabela de Roteamento 
14.2.4: Entradas da Tabela de Roteamento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
14.2: A Tabela de Roteamento 
14.2.4: Entradas da Tabela de Roteamento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6126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
14.2: A Tabela de Roteamento 
14.2.5: O Gateway Padrão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
14.2: A Tabela de Roteamento 
14.2.5: O Gateway Padrão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608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
14.2: A Tabela de Roteamento 
14.2.5: O Gateway Padrão (Cont.)</a:t>
            </a:r>
          </a:p>
          <a:p>
            <a:pPr rtl="0"/>
            <a:r>
              <a:rPr lang="pt-BR" dirty="0"/>
              <a:t>14.2.6: Verifique sua Compreensão - Selecione o Gateway Padrão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2322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
14.3: Crie uma LAN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
14.3: Criar uma LAN 
14.3.1: Redes Locais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
14.3: Criar uma LAN 
14.3.2: Segmentos de Rede Local e Remota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0532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
14.3: Criar uma LAN 
14.3.2: Segmentos de Rede Local e Remota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6523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
14.3: Criar uma LAN 
14.3.3: Packet Tracer - Observar o Fluxo de Tráfego em uma Rede Roteada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
14.3: Criar uma LAN 
14.3.4: Packet Tracer - Criando uma LAN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
14.4: Resumo do Roteamento Entre Redes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
14.4: Resumo Roteamento Entre Redes  
14.4.1: O Que Aprendi Neste Módulo?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
14.4: Resumo Roteamento Entre Redes  
14.4.1: O Que Aprendi Neste Módulo?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93700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14: Roteamento Entre Redes 
14.4: Resumo Roteamento Entre Redes  
14.4.1: O Que Aprendi Neste Módulo?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1120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>
                <a:solidFill>
                  <a:prstClr val="black"/>
                </a:solidFill>
              </a:rPr>
              <a:pPr/>
              <a:t>35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pt-BR" sz="1200" dirty="0">
                <a:latin typeface="Arial"/>
                <a:ea typeface="ＭＳ Ｐゴシック"/>
              </a:rPr>
              <a:t>Módulo 14: 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pt-BR" dirty="0">
                <a:latin typeface="Arial" charset="0"/>
              </a:rPr>
              <a:t>Novos Termos e Comandos</a:t>
            </a:r>
          </a:p>
        </p:txBody>
      </p:sp>
    </p:spTree>
    <p:extLst>
      <p:ext uri="{BB962C8B-B14F-4D97-AF65-F5344CB8AC3E}">
        <p14:creationId xmlns:p14="http://schemas.microsoft.com/office/powerpoint/2010/main" val="41560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10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2621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011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e/ou suas afiliadas. Todos os direitos reservados.   Documento confidencial da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36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 dirty="0"/>
          </a:p>
        </p:txBody>
      </p:sp>
      <p:pic>
        <p:nvPicPr>
          <p:cNvPr id="4" name="Image 0" descr="C:/Users/ahungerf/git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_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257175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2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 dirty="0"/>
          </a:p>
        </p:txBody>
      </p:sp>
      <p:pic>
        <p:nvPicPr>
          <p:cNvPr id="4" name="Image 0" descr="C:/Users/ahungerf/git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_INTR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 dirty="0"/>
          </a:p>
        </p:txBody>
      </p:sp>
      <p:sp>
        <p:nvSpPr>
          <p:cNvPr id="3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4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">
    <p:bg>
      <p:bgPr>
        <a:solidFill>
          <a:srgbClr val="00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600" dirty="0"/>
          </a:p>
        </p:txBody>
      </p:sp>
      <p:sp>
        <p:nvSpPr>
          <p:cNvPr id="3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4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rcRect t="-16667" b="-16667"/>
          <a:stretch/>
        </p:blipFill>
        <p:spPr>
          <a:xfrm>
            <a:off x="457200" y="4629150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U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22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 dirty="0"/>
          </a:p>
        </p:txBody>
      </p:sp>
      <p:sp>
        <p:nvSpPr>
          <p:cNvPr id="4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5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e/ou suas afiliadas. Todos os direitos reservados.   Documento confidencial da Cisco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742737"/>
            <a:ext cx="6400800" cy="14294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14: Roteamento Entre Redes</a:t>
            </a:r>
          </a:p>
        </p:txBody>
      </p:sp>
      <p:sp>
        <p:nvSpPr>
          <p:cNvPr id="3" name="Text 1"/>
          <p:cNvSpPr/>
          <p:nvPr/>
        </p:nvSpPr>
        <p:spPr>
          <a:xfrm>
            <a:off x="457200" y="3343275"/>
            <a:ext cx="3657600" cy="400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0"/>
            <a:r>
              <a:rPr lang="pt-BR" sz="2000" dirty="0">
                <a:solidFill>
                  <a:srgbClr val="CEE8C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Material do Instrutor</a:t>
            </a:r>
          </a:p>
        </p:txBody>
      </p:sp>
      <p:sp>
        <p:nvSpPr>
          <p:cNvPr id="4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626489"/>
            <a:ext cx="6400800" cy="19956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rtl="0">
              <a:buNone/>
            </a:pPr>
            <a:r>
              <a:rPr lang="pt-BR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14: Roteamento Entre Redes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Objetivos do Módulo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188AF34-F17D-65FE-91B6-733B90851DC8}"/>
              </a:ext>
            </a:extLst>
          </p:cNvPr>
          <p:cNvSpPr txBox="1">
            <a:spLocks noChangeArrowheads="1"/>
          </p:cNvSpPr>
          <p:nvPr/>
        </p:nvSpPr>
        <p:spPr>
          <a:xfrm>
            <a:off x="107424" y="544728"/>
            <a:ext cx="8695135" cy="58338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ct val="30000"/>
              </a:spcBef>
              <a:buNone/>
            </a:pPr>
            <a:r>
              <a:rPr lang="pt-BR" sz="1400" b="1" dirty="0">
                <a:latin typeface="Arial"/>
                <a:cs typeface="Arial"/>
              </a:rPr>
              <a:t>Título do Módulo:</a:t>
            </a:r>
            <a:r>
              <a:rPr lang="pt-BR" sz="1400" dirty="0">
                <a:latin typeface="Arial"/>
                <a:cs typeface="Arial"/>
              </a:rPr>
              <a:t> Roteamento entre Redes</a:t>
            </a:r>
          </a:p>
          <a:p>
            <a:pPr marL="0" indent="0" rtl="0">
              <a:spcBef>
                <a:spcPct val="30000"/>
              </a:spcBef>
              <a:buNone/>
            </a:pPr>
            <a:r>
              <a:rPr lang="pt-BR" sz="1400" b="1" dirty="0">
                <a:latin typeface="Arial"/>
                <a:cs typeface="Arial"/>
              </a:rPr>
              <a:t>Objetivo do Módulo: </a:t>
            </a:r>
            <a:r>
              <a:rPr lang="pt-BR" sz="1400" dirty="0">
                <a:latin typeface="Arial"/>
                <a:cs typeface="Arial"/>
              </a:rPr>
              <a:t>Criar uma LAN totalmente conectada.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064EF4-EE2B-342C-EA9E-699582F3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21660"/>
              </p:ext>
            </p:extLst>
          </p:nvPr>
        </p:nvGraphicFramePr>
        <p:xfrm>
          <a:off x="332072" y="1295963"/>
          <a:ext cx="8354728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968">
                  <a:extLst>
                    <a:ext uri="{9D8B030D-6E8A-4147-A177-3AD203B41FA5}">
                      <a16:colId xmlns:a16="http://schemas.microsoft.com/office/drawing/2014/main" val="1540795028"/>
                    </a:ext>
                  </a:extLst>
                </a:gridCol>
                <a:gridCol w="5916760">
                  <a:extLst>
                    <a:ext uri="{9D8B030D-6E8A-4147-A177-3AD203B41FA5}">
                      <a16:colId xmlns:a16="http://schemas.microsoft.com/office/drawing/2014/main" val="2968452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 do Tópico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 do Tópico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A necessidade do Roteamento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Explicar a necessidade de roteamento.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89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t-BR" sz="1400">
                          <a:latin typeface="Arial"/>
                          <a:cs typeface="Arial"/>
                        </a:rPr>
                        <a:t>A tabela de roteamento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Explicar como os roteadores usam tabelas.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02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Criando uma 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Criar uma rede totalmente conectada.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849980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11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52567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856232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14.1 A Necessidade do Roteamento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12</a:t>
            </a:fld>
            <a:endParaRPr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Necessidade do Roteamento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68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Vídeo - Dividindo a Rede Local</a:t>
            </a:r>
          </a:p>
        </p:txBody>
      </p:sp>
      <p:sp>
        <p:nvSpPr>
          <p:cNvPr id="5" name="Text 2"/>
          <p:cNvSpPr/>
          <p:nvPr/>
        </p:nvSpPr>
        <p:spPr>
          <a:xfrm>
            <a:off x="458391" y="914400"/>
            <a:ext cx="8229600" cy="68472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Neste vídeo, falaremos sobre como, à medida que as redes crescem, torna-se necessário começar a dividi-las de uma única grande rede local para vários segmentos menores de rede local.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13</a:t>
            </a:fld>
            <a:endParaRPr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Necessidade do Roteamento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399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Agora, Precisamos de Roteamento</a:t>
            </a:r>
          </a:p>
        </p:txBody>
      </p:sp>
      <p:sp>
        <p:nvSpPr>
          <p:cNvPr id="5" name="Text 2"/>
          <p:cNvSpPr/>
          <p:nvPr/>
        </p:nvSpPr>
        <p:spPr>
          <a:xfrm>
            <a:off x="458391" y="788186"/>
            <a:ext cx="8229600" cy="272271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Na maioria das situações, queremos que os nossos dispositivos possam se conectar além da rede local: a outras residências, a empresas e à Internet.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Os dispositivos que estão além do segmento de rede local são conhecidos como hosts remotos.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Quando um dispositivo de origem envia um pacote a um dispositivo de destino remoto, é necessária a ajuda de roteadores e do roteamento.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 roteamento é o processo de identificação do melhor caminho até um destino.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Um roteador é um dispositivo de rede que conecta várias redes IP de Camada 3.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Na camada de distribuição da rede, os roteadores direcionam o tráfego e realizam outras funções essenciais em uma operação de rede eficiente.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Roteadores, como switches, conseguem decodificar e ler as mensagens que são enviadas para eles.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Ao contrário dos switches, que tomam uma decisão de encaminhamento com base no endereço MAC da Camada 2, os roteadores fundamentam suas decisões de encaminhamento no endereço IP da Camada 3.</a:t>
            </a: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14</a:t>
            </a:fld>
            <a:endParaRPr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Necessidade do Roteamento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681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Agora, Precisamos de Roteamento </a:t>
            </a:r>
            <a:r>
              <a:rPr lang="pt-BR" dirty="0">
                <a:latin typeface="Arial"/>
                <a:cs typeface="Arial"/>
              </a:rPr>
              <a:t>(cont.)</a:t>
            </a:r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5" name="Text 2"/>
          <p:cNvSpPr/>
          <p:nvPr/>
        </p:nvSpPr>
        <p:spPr>
          <a:xfrm>
            <a:off x="458391" y="799852"/>
            <a:ext cx="8229600" cy="277662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 formato do pacote contém os endereços IP dos hosts de destino e de origem e os dados da mensagem enviada entre eles.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 roteador lê a porção de rede do endereço IP de destino e a utiliza para descobrir qual das redes conectadas é a melhor forma de encaminhar a mensagem para o destino.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Sempre que a porção de rede dos endereços IP dos hosts de origem e de destino não coincidir, deverá ser usado um roteador para encaminhar a mensagem.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Quando um host localizado na rede 1.1.1.0 precisa enviar uma mensagem para um host na rede 5.5.5.0, ele encaminha a mensagem ao roteador.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 roteador recebe a mensagem, desencapsula o quadro Ethernet e lê o endereço IP de destino no pacote IP.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Em seguida, ele determina para onde deve encaminhar a mensagem. Ele reencapsula o pacote de volta em um novo quadro e encaminha o quadro para o destino.</a:t>
            </a:r>
          </a:p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15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888194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14.2 A Tabela de Roteamento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16</a:t>
            </a:fld>
            <a:endParaRPr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dirty="0"/>
              <a:t>A Tabela de Roteamento</a:t>
            </a:r>
            <a:endParaRPr lang="pt-BR" sz="1600" dirty="0">
              <a:solidFill>
                <a:srgbClr val="024C69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399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Vídeo - Encaminhamento de Pacotes pelo Roteador</a:t>
            </a:r>
          </a:p>
        </p:txBody>
      </p:sp>
      <p:sp>
        <p:nvSpPr>
          <p:cNvPr id="5" name="Text 2"/>
          <p:cNvSpPr/>
          <p:nvPr/>
        </p:nvSpPr>
        <p:spPr>
          <a:xfrm>
            <a:off x="338097" y="914400"/>
            <a:ext cx="8229600" cy="63080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Neste vídeo, veremos como um roteador encaminha pacotes de uma rede para outra. 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17</a:t>
            </a:fld>
            <a:endParaRPr b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dirty="0"/>
              <a:t>A Tabela de Roteamento </a:t>
            </a:r>
            <a:endParaRPr lang="pt-BR" sz="1600" dirty="0">
              <a:solidFill>
                <a:srgbClr val="024C69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29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Vídeo - Mensagens Dentro e Entre as Redes - Parte 1</a:t>
            </a:r>
          </a:p>
        </p:txBody>
      </p:sp>
      <p:sp>
        <p:nvSpPr>
          <p:cNvPr id="5" name="Text 2"/>
          <p:cNvSpPr/>
          <p:nvPr/>
        </p:nvSpPr>
        <p:spPr>
          <a:xfrm>
            <a:off x="458391" y="914400"/>
            <a:ext cx="8229600" cy="66315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Neste vídeo, veremos como as mensagens trafegam dentro de uma rede e também entre redes. 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18</a:t>
            </a:fld>
            <a:endParaRPr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dirty="0"/>
              <a:t>A Tabela de Roteamento </a:t>
            </a:r>
            <a:endParaRPr lang="pt-BR" sz="1600" dirty="0">
              <a:solidFill>
                <a:srgbClr val="024C69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402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Vídeo - Mensagens Dentro e Entre as Redes </a:t>
            </a:r>
          </a:p>
        </p:txBody>
      </p:sp>
      <p:sp>
        <p:nvSpPr>
          <p:cNvPr id="5" name="Text 2"/>
          <p:cNvSpPr/>
          <p:nvPr/>
        </p:nvSpPr>
        <p:spPr>
          <a:xfrm>
            <a:off x="458391" y="914400"/>
            <a:ext cx="8229600" cy="65237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Nesta próxima parte, teremos o host H1 em 192.168.1.10, envie um pacote IPv4 para o host H3 em 192.168.2.50.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19</a:t>
            </a:fld>
            <a:endParaRPr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Materiais do Instrutor - Guia de Planejamento do Módulo 14</a:t>
            </a:r>
          </a:p>
        </p:txBody>
      </p:sp>
      <p:sp>
        <p:nvSpPr>
          <p:cNvPr id="3" name="Text 1"/>
          <p:cNvSpPr/>
          <p:nvPr/>
        </p:nvSpPr>
        <p:spPr>
          <a:xfrm>
            <a:off x="418469" y="476450"/>
            <a:ext cx="8028845" cy="347724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Esta apresentação de PowerPoint é dividida em duas partes:</a:t>
            </a:r>
          </a:p>
          <a:p>
            <a:pPr marL="169545" marR="0" lvl="0" indent="-169545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Guia de planejamento do Instrutor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Informações para ajudá-lo a se familiarizar com o módulo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Material didático</a:t>
            </a:r>
          </a:p>
          <a:p>
            <a:pPr marL="169545" marR="0" lvl="0" indent="-169545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Apresentação para aulas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Slides opcionais que você pode usar em sala de aula</a:t>
            </a:r>
          </a:p>
          <a:p>
            <a:pPr marL="358775" lvl="1" indent="-215900" defTabSz="684213" rtl="0" fontAlgn="base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Começa no slide # 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10</a:t>
            </a:r>
          </a:p>
          <a:p>
            <a:pPr marL="142875" lvl="1" defTabSz="684213" fontAlgn="base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42875" marR="0" lvl="1" indent="0" algn="ctr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None/>
              <a:tabLst/>
              <a:defRPr/>
            </a:pPr>
            <a:r>
              <a:rPr kumimoji="0" lang="pt-BR" sz="14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Observação</a:t>
            </a: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: Remova o Guia de planejamento desta apresentação antes de compartilhar com outra pessoa.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</a:t>
            </a:fld>
            <a:endParaRPr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dirty="0"/>
              <a:t>A Tabela de Roteamento </a:t>
            </a:r>
            <a:endParaRPr lang="pt-BR" sz="1600" dirty="0">
              <a:solidFill>
                <a:srgbClr val="024C69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07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Entradas da Tabela de Roteamento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30F4A-C384-52B1-7E0E-E4E09B6E425F}"/>
              </a:ext>
            </a:extLst>
          </p:cNvPr>
          <p:cNvSpPr txBox="1"/>
          <p:nvPr/>
        </p:nvSpPr>
        <p:spPr>
          <a:xfrm>
            <a:off x="422672" y="898756"/>
            <a:ext cx="830829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Os roteadores movem informações entre redes locais e remotas.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Os roteadores devem usar tabelas de roteamento para armazenar informações.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As tabelas de roteamento não se preocupam com os endereços de hosts individuais, portanto, elas contêm os endereços das redes e o melhor caminho para alcançá-las.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As entradas na  tabela de roteamento podem ser feitas de duas maneiras: atualizadas dinamicamente por informações recebidas de outros roteadores da rede ou inseridas manualmente por um administrador de rede.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Roteadores usam as tabelas de roteamento para determinar qual interface deve ser usada para encaminhar uma mensagem para o destino desejado.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 roteador irá descartá-lo se não puder determinar para onde encaminhar uma mensagem.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Administradores de rede configuram uma rota padrão estática na tabela de roteamento para que a rede de destino que não esteja na tabela de roteamento não descarte um pacote.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Uma rota padrão é a interface através da qual o roteador encaminha um pacote contendo um endereço de rede IP de destino que é desconhecido.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Essa rota padrão normalmente se conecta a outro roteador que pode encaminhar o pacote para a rede de destino final.</a:t>
            </a:r>
          </a:p>
          <a:p>
            <a:pPr>
              <a:buFont typeface="Arial"/>
            </a:pPr>
            <a:endParaRPr lang="en-US" sz="1400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20</a:t>
            </a:fld>
            <a:endParaRPr b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dirty="0"/>
              <a:t>A Tabela de Roteamento </a:t>
            </a:r>
            <a:endParaRPr lang="pt-BR" sz="1600" dirty="0">
              <a:solidFill>
                <a:srgbClr val="024C69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5073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Entradas da Tabela de Roteamento </a:t>
            </a:r>
            <a:r>
              <a:rPr lang="pt-BR">
                <a:latin typeface="Arial"/>
                <a:cs typeface="Arial"/>
              </a:rPr>
              <a:t>(Cont.)</a:t>
            </a:r>
          </a:p>
        </p:txBody>
      </p:sp>
      <p:pic>
        <p:nvPicPr>
          <p:cNvPr id="4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3EBFC146-FA2D-D7FF-3A55-A1A8AF71EF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56" t="29197" r="16244" b="29197"/>
          <a:stretch/>
        </p:blipFill>
        <p:spPr>
          <a:xfrm>
            <a:off x="1933129" y="996802"/>
            <a:ext cx="5107317" cy="1861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B27020-46F9-328F-B7EB-EE4C79B486C4}"/>
              </a:ext>
            </a:extLst>
          </p:cNvPr>
          <p:cNvSpPr txBox="1"/>
          <p:nvPr/>
        </p:nvSpPr>
        <p:spPr>
          <a:xfrm>
            <a:off x="202897" y="3228772"/>
            <a:ext cx="4147112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rtl="0">
              <a:buFont typeface="Arial"/>
              <a:buChar char="•"/>
            </a:pPr>
            <a:r>
              <a:rPr lang="pt-BR" sz="1400" b="1" dirty="0">
                <a:solidFill>
                  <a:srgbClr val="333333"/>
                </a:solidFill>
                <a:latin typeface="Arial"/>
                <a:cs typeface="Arial"/>
              </a:rPr>
              <a:t>Tipo - </a:t>
            </a:r>
            <a:r>
              <a:rPr lang="pt-BR" sz="1400" dirty="0">
                <a:solidFill>
                  <a:srgbClr val="333333"/>
                </a:solidFill>
                <a:latin typeface="Arial"/>
                <a:cs typeface="Arial"/>
              </a:rPr>
              <a:t>O tipo de conexão C para diretamente conectado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b="1" dirty="0">
                <a:solidFill>
                  <a:srgbClr val="333333"/>
                </a:solidFill>
                <a:latin typeface="Arial"/>
                <a:cs typeface="Arial"/>
              </a:rPr>
              <a:t>Rede - </a:t>
            </a:r>
            <a:r>
              <a:rPr lang="pt-BR" sz="1400" dirty="0">
                <a:solidFill>
                  <a:srgbClr val="333333"/>
                </a:solidFill>
                <a:latin typeface="Arial"/>
                <a:cs typeface="Arial"/>
              </a:rPr>
              <a:t>O endereçode rede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b="1" dirty="0">
                <a:solidFill>
                  <a:srgbClr val="333333"/>
                </a:solidFill>
                <a:latin typeface="Arial"/>
                <a:cs typeface="Arial"/>
              </a:rPr>
              <a:t>Porta - </a:t>
            </a:r>
            <a:r>
              <a:rPr lang="pt-BR" sz="1400" dirty="0">
                <a:solidFill>
                  <a:srgbClr val="333333"/>
                </a:solidFill>
                <a:latin typeface="Arial"/>
                <a:cs typeface="Arial"/>
              </a:rPr>
              <a:t>Interface usada para encaminhar pacotes para a rede.</a:t>
            </a:r>
          </a:p>
        </p:txBody>
      </p:sp>
      <p:graphicFrame>
        <p:nvGraphicFramePr>
          <p:cNvPr id="1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31930"/>
              </p:ext>
            </p:extLst>
          </p:nvPr>
        </p:nvGraphicFramePr>
        <p:xfrm>
          <a:off x="4685005" y="3334994"/>
          <a:ext cx="4256097" cy="914400"/>
        </p:xfrm>
        <a:graphic>
          <a:graphicData uri="http://schemas.openxmlformats.org/drawingml/2006/table">
            <a:tbl>
              <a:tblPr/>
              <a:tblGrid>
                <a:gridCol w="1147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4C6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Rede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4C6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Porta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4C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10.0.0.0/8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FastEthernet0/0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172.16.0.0/16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FastEthernet0/1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21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3248995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dirty="0"/>
              <a:t>A Tabela de Roteamento </a:t>
            </a:r>
            <a:endParaRPr lang="pt-BR" sz="1600" dirty="0">
              <a:solidFill>
                <a:srgbClr val="024C69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711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Gateway Padrão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C9FAE-2741-D460-F0B9-9877D8C97EB8}"/>
              </a:ext>
            </a:extLst>
          </p:cNvPr>
          <p:cNvSpPr txBox="1"/>
          <p:nvPr/>
        </p:nvSpPr>
        <p:spPr>
          <a:xfrm>
            <a:off x="402828" y="949489"/>
            <a:ext cx="8345774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 método de envio de mensagens de um host para um destino em uma rede remota difere de como um host envia mensagens na mesma rede local.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Quando um host precisa enviar uma mensagem para outro host localizado na mesma rede, ele pode encaminhar a mensagem diretamente.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Um host usará o ARP para descobrir o endereço MAC do host de destino.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 pacote IPv4 contém o endereço IPv4 de destino, encapsula o pacote em um quadro com o endereço MAC de destino e o encaminha para fora.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Quando um host precisa enviar uma mensagem para uma rede remota, ele deve usar o roteador.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 host inclui o endereço IP do host de destino dentro do pacote, exatamente como antes.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Entretanto, quando ele encapsula o pacote em um quadro, usa o endereço MAC do roteador como destino do quadro.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Dessa forma, o roteador receberá e aceitará o quadro baseado no endereço MAC.</a:t>
            </a:r>
          </a:p>
          <a:p>
            <a:endParaRPr lang="en-US" sz="1400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22</a:t>
            </a:fld>
            <a:endParaRPr b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dirty="0"/>
              <a:t>A Tabela de Roteamento </a:t>
            </a:r>
            <a:endParaRPr lang="pt-BR" sz="1600" dirty="0">
              <a:solidFill>
                <a:srgbClr val="024C69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681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O Gateway Padrão </a:t>
            </a:r>
            <a:r>
              <a:rPr lang="pt-BR">
                <a:latin typeface="Arial"/>
                <a:cs typeface="Arial"/>
              </a:rPr>
              <a:t>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C9FAE-2741-D460-F0B9-9877D8C97EB8}"/>
              </a:ext>
            </a:extLst>
          </p:cNvPr>
          <p:cNvSpPr txBox="1"/>
          <p:nvPr/>
        </p:nvSpPr>
        <p:spPr>
          <a:xfrm>
            <a:off x="402828" y="927393"/>
            <a:ext cx="8345774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Como o host de origem determina o endereço MAC do roteador?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Um host conhece o endereço IPv4 do roteador por meio do endereço de gateway padrão configurado em suas configurações de TCP/IP.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 endereço do gateway padrão é o endereço da interface do roteador conectada à mesma rede local do host de origem.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Todos os hosts na rede local usam o endereço do gateway padrão para enviar mensagens ao roteador.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Quando o host conhece o endereço IPv4 do gateway padrão, ele pode usar o ARP para determinar o endereço MAC.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 endereço MAC do roteador é colocado no quadro, destinado a outra rede.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 gateway padrão correto deve ser configurado em cada host na rede local.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Se não houver um gateway padrão definido nas configurações TCP/IP do host ou se estiver especificado um gateway padrão incorreto, não será possível entregar as mensagens endereçadas aos hosts nas redes remotas.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23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687939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Tabela de Roteamento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7525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O Gateway Padrão </a:t>
            </a:r>
            <a:r>
              <a:rPr lang="pt-BR">
                <a:latin typeface="Arial"/>
                <a:cs typeface="Arial"/>
              </a:rPr>
              <a:t>(Cont.)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EC20A15-1D5A-7039-1FB9-2F529B573B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57" t="29167" r="17515" b="13587"/>
          <a:stretch/>
        </p:blipFill>
        <p:spPr>
          <a:xfrm>
            <a:off x="2188564" y="636380"/>
            <a:ext cx="4764081" cy="2445028"/>
          </a:xfrm>
          <a:prstGeom prst="rect">
            <a:avLst/>
          </a:prstGeom>
        </p:spPr>
      </p:pic>
      <p:graphicFrame>
        <p:nvGraphicFramePr>
          <p:cNvPr id="1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523787"/>
              </p:ext>
            </p:extLst>
          </p:nvPr>
        </p:nvGraphicFramePr>
        <p:xfrm>
          <a:off x="1225599" y="3115545"/>
          <a:ext cx="6690009" cy="1432560"/>
        </p:xfrm>
        <a:graphic>
          <a:graphicData uri="http://schemas.openxmlformats.org/drawingml/2006/table">
            <a:tbl>
              <a:tblPr/>
              <a:tblGrid>
                <a:gridCol w="1618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4C6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 IPv4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4C6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 de Sub-Rede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4C6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Gateway Padrão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4C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H1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255.255.255.0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192.168.1.254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H2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192.168.1.2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255.255.255.0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192.168.1.254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H3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192.168.1.3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255.255.255.0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solidFill>
                            <a:srgbClr val="58585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192.168.1.254</a:t>
                      </a:r>
                    </a:p>
                  </a:txBody>
                  <a:tcPr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24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3591493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14.3 Criando uma LAN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25</a:t>
            </a:fld>
            <a:endParaRPr b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Criando uma LAN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536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Redes Locais</a:t>
            </a:r>
          </a:p>
        </p:txBody>
      </p:sp>
      <p:sp>
        <p:nvSpPr>
          <p:cNvPr id="5" name="Text 2"/>
          <p:cNvSpPr/>
          <p:nvPr/>
        </p:nvSpPr>
        <p:spPr>
          <a:xfrm>
            <a:off x="-23567" y="733387"/>
            <a:ext cx="5504359" cy="385492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LAN refere-se a uma rede local ou um grupo de redes locais interconectadas sob o mesmo controle administrativo.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No início das redes de computadores, as LANs eram definidas como pequenas redes que existiam em um único local físico.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Embora as LANs possam ser uma única rede local instalada em uma casa ou pequeno escritório, a definição de LAN evoluiu para incluir redes locais interconectadas, consistindo em muitas centenas de hosts, instalados em vários prédios e locais.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É importante lembrar que todas as redes locais dentro de uma LAN estão sob um controle administrativo.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Outras características comuns das LANs são que elas normalmente usam protocolos Ethernet ou Wireless e suportam altas taxas de transmissão de dados.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termo intranet refere-se a uma LAN privada que pertence a uma organização e seu design é para ser acessível apenas pelos membros da organização, funcionários ou outros com autorização.</a:t>
            </a: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26</a:t>
            </a:fld>
            <a:endParaRPr b="0"/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9FAB927F-1B63-F707-5E34-FD381BCB3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353" y="1539676"/>
            <a:ext cx="3756803" cy="221743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Criando uma LAN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2916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Segmentos de Rede Local e Remota</a:t>
            </a:r>
            <a:r>
              <a:rPr lang="pt-BR" dirty="0">
                <a:latin typeface="Arial"/>
                <a:cs typeface="Arial"/>
              </a:rPr>
              <a:t> </a:t>
            </a:r>
          </a:p>
        </p:txBody>
      </p:sp>
      <p:sp>
        <p:nvSpPr>
          <p:cNvPr id="5" name="Text 2"/>
          <p:cNvSpPr/>
          <p:nvPr/>
        </p:nvSpPr>
        <p:spPr>
          <a:xfrm>
            <a:off x="155276" y="739729"/>
            <a:ext cx="8814988" cy="198750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Dentro de uma LAN, é possível colocar todos os hosts em uma única rede local ou dividi-los entre várias redes conectadas por um dispositivo na camada de distribuição. </a:t>
            </a:r>
          </a:p>
          <a:p>
            <a:pPr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b="1" dirty="0">
                <a:latin typeface="Arial"/>
                <a:ea typeface="+mn-lt"/>
                <a:cs typeface="+mn-lt"/>
              </a:rPr>
              <a:t>Todos os hosts em um segmento de rede local 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Colocar todos os hosts em uma única rede local permite que eles sejam vistos por todos os outros hosts porque há um domínio de broadcast e os hosts usam o ARP para se encontrarem. 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Em um projeto de rede simples, manter todos os hosts em uma única rede local pode ser benéfico. 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Entretanto, à medida que as redes crescem, o aumento de tráfego diminui a velocidade e o desempenho da rede. Mover alguns hosts para uma rede remota pode ser benéfico.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lvl="1"/>
            <a:endParaRPr lang="en-US" sz="1400" dirty="0">
              <a:latin typeface="Arial"/>
              <a:cs typeface="Calibri"/>
            </a:endParaRPr>
          </a:p>
          <a:p>
            <a:pPr lvl="1"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5BAB2-1345-9E37-69F9-226DB511C965}"/>
              </a:ext>
            </a:extLst>
          </p:cNvPr>
          <p:cNvSpPr txBox="1"/>
          <p:nvPr/>
        </p:nvSpPr>
        <p:spPr>
          <a:xfrm>
            <a:off x="13592" y="2680226"/>
            <a:ext cx="3370405" cy="18928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1300" b="1" dirty="0">
                <a:latin typeface="Arial"/>
                <a:cs typeface="Arial"/>
              </a:rPr>
              <a:t>Vantagens: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cs typeface="Arial"/>
              </a:rPr>
              <a:t>Adequado para redes mais simples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cs typeface="Arial"/>
              </a:rPr>
              <a:t>Menor complexidade e menor custo de rede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cs typeface="Arial"/>
              </a:rPr>
              <a:t>Permite que os dispositivos sejam “vistos” por outros dispositivos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cs typeface="Arial"/>
              </a:rPr>
              <a:t>Transferência de dados mais rápida - comunicação mais direta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cs typeface="Arial"/>
              </a:rPr>
              <a:t>Facilidade de acesso ao dispositivo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E1ED7CB-2AB0-E3BF-F5B7-944F8B4D86DB}"/>
              </a:ext>
            </a:extLst>
          </p:cNvPr>
          <p:cNvSpPr txBox="1"/>
          <p:nvPr/>
        </p:nvSpPr>
        <p:spPr>
          <a:xfrm>
            <a:off x="3393142" y="2816433"/>
            <a:ext cx="3153962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1300" b="1" dirty="0">
                <a:latin typeface="Arial"/>
                <a:cs typeface="Arial"/>
              </a:rPr>
              <a:t>Desvantagens: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cs typeface="Arial"/>
              </a:rPr>
              <a:t>Todos os hosts estão no mesmo domínio de broadcast, o que causa mais tráfego no segmento e pode retardar o desempenho da rede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cs typeface="Arial"/>
              </a:rPr>
              <a:t>Mais difícil de implementar QoS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cs typeface="Arial"/>
              </a:rPr>
              <a:t>Mais difícil de implementar segurança</a:t>
            </a:r>
          </a:p>
        </p:txBody>
      </p:sp>
      <p:pic>
        <p:nvPicPr>
          <p:cNvPr id="7" name="Picture 7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6272D127-5E83-4344-3871-F36F269BE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905" y="3115716"/>
            <a:ext cx="2678502" cy="107703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27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436756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Criando uma LAN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075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Segmentos de Rede Local e Remota </a:t>
            </a:r>
            <a:r>
              <a:rPr lang="pt-BR" dirty="0">
                <a:latin typeface="Arial"/>
                <a:cs typeface="Arial"/>
              </a:rPr>
              <a:t>(Cont.)</a:t>
            </a:r>
          </a:p>
        </p:txBody>
      </p:sp>
      <p:sp>
        <p:nvSpPr>
          <p:cNvPr id="5" name="Text 2"/>
          <p:cNvSpPr/>
          <p:nvPr/>
        </p:nvSpPr>
        <p:spPr>
          <a:xfrm>
            <a:off x="114276" y="732227"/>
            <a:ext cx="8572524" cy="138561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1400" b="1" dirty="0">
                <a:latin typeface="Arial"/>
                <a:ea typeface="+mn-lt"/>
                <a:cs typeface="+mn-lt"/>
              </a:rPr>
              <a:t>Hosts em um Segmento Remoto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Colocando hosts adicionais em uma rede remota diminuirá o impacto em demandas de tráfego.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No entanto, os hosts em uma rede não serão capaz de  comunicar com hosts na outra rede sem o uso de roteamento.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roteadores aumentam a complexidade da configuração de rede e podem introduzir latência (ou seja, atraso) nos pacotes enviados de uma rede local para outra.</a:t>
            </a:r>
          </a:p>
          <a:p>
            <a:pPr marL="285750" indent="-285750">
              <a:buFont typeface="Arial"/>
              <a:buChar char="•"/>
            </a:pPr>
            <a:endParaRPr lang="en-US" sz="1400" b="1" dirty="0">
              <a:latin typeface="Arial"/>
              <a:cs typeface="Arial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latin typeface="Arial"/>
              <a:ea typeface="+mn-lt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b="1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Calibri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28</a:t>
            </a:fld>
            <a:endParaRPr b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19C97A7-D8D5-0BB7-20F8-72BB6D96ADFD}"/>
              </a:ext>
            </a:extLst>
          </p:cNvPr>
          <p:cNvSpPr txBox="1"/>
          <p:nvPr/>
        </p:nvSpPr>
        <p:spPr>
          <a:xfrm>
            <a:off x="4572000" y="2150151"/>
            <a:ext cx="430715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1400" b="1" dirty="0">
                <a:latin typeface="Arial"/>
                <a:ea typeface="+mn-lt"/>
                <a:cs typeface="+mn-lt"/>
              </a:rPr>
              <a:t>Desvantagens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Exige o uso de roteamento (camada de distribuição)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roteador pode retardar o tráfego entre segmentos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Maior complexidade e custos (exige roteador)</a:t>
            </a:r>
          </a:p>
          <a:p>
            <a:pPr marL="285750" indent="-285750">
              <a:buFont typeface="Arial"/>
              <a:buChar char="•"/>
            </a:pPr>
            <a:endParaRPr lang="en-US" sz="1400" b="1" dirty="0">
              <a:latin typeface="Arial"/>
              <a:ea typeface="+mn-lt"/>
              <a:cs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1569CF-0DC2-1F32-8ACA-BF252FD0A2B4}"/>
              </a:ext>
            </a:extLst>
          </p:cNvPr>
          <p:cNvSpPr txBox="1"/>
          <p:nvPr/>
        </p:nvSpPr>
        <p:spPr>
          <a:xfrm>
            <a:off x="115076" y="2153714"/>
            <a:ext cx="4307157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1400" b="1" dirty="0">
                <a:latin typeface="Arial"/>
                <a:ea typeface="+mn-lt"/>
                <a:cs typeface="+mn-lt"/>
              </a:rPr>
              <a:t>Vantagens: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Mais adequado para redes maiores e mais complexas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Divide domínios de broadcast e reduz o tráfego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Pode melhorar o desempenho em cada segmento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Deixa as máquinas invisíveis para hosts em outros segmentos de rede local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Pode fornecer mais segurança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Pode melhorar a organização de rede</a:t>
            </a:r>
          </a:p>
          <a:p>
            <a:pPr marL="285750" indent="-285750">
              <a:buFont typeface="Arial"/>
              <a:buChar char="•"/>
            </a:pPr>
            <a:endParaRPr lang="en-US" sz="1400" b="1" dirty="0">
              <a:latin typeface="Arial"/>
              <a:ea typeface="+mn-lt"/>
              <a:cs typeface="Arial"/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14F1B507-32DB-1930-84EA-F57038F8F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561" y="3569453"/>
            <a:ext cx="2743200" cy="107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32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Criando uma LAN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507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Packet Tracer - Observar o Fluxo de Tráfego em </a:t>
            </a:r>
            <a:r>
              <a:rPr lang="pt-BR" dirty="0"/>
              <a:t>u</a:t>
            </a: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 Rede Roteada</a:t>
            </a:r>
          </a:p>
        </p:txBody>
      </p:sp>
      <p:sp>
        <p:nvSpPr>
          <p:cNvPr id="5" name="Text 2"/>
          <p:cNvSpPr/>
          <p:nvPr/>
        </p:nvSpPr>
        <p:spPr>
          <a:xfrm>
            <a:off x="458391" y="826544"/>
            <a:ext cx="8229600" cy="145561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1400">
                <a:latin typeface="Arial"/>
                <a:ea typeface="+mn-lt"/>
                <a:cs typeface="+mn-lt"/>
              </a:rPr>
              <a:t>Nesta atividade do Packet Tracer, você atingirá os seguintes objetivos:</a:t>
            </a:r>
          </a:p>
          <a:p>
            <a:endParaRPr lang="en-US" sz="1400" dirty="0">
              <a:latin typeface="Arial"/>
              <a:cs typeface="Calibri"/>
            </a:endParaRP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Parte 1: Observar o fluxo de tráfego em uma LAN não roteada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Parte 2: Reconfigurar a Rede para Roteamento entre LANs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Parte 3: Observar o fluxo de tráfego na Rede Roteada</a:t>
            </a: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29</a:t>
            </a:fld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Esperar Neste Módulo</a:t>
            </a:r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8859186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Para facilitar o aprendizado, os seguintes recursos da interface do usuário podem ser incluídos neste módulo:</a:t>
            </a: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A739AB-83E7-3356-BA00-BC3B68876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70911"/>
              </p:ext>
            </p:extLst>
          </p:nvPr>
        </p:nvGraphicFramePr>
        <p:xfrm>
          <a:off x="284814" y="815340"/>
          <a:ext cx="8557528" cy="360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82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33370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personagem virtual, representando um especialista no assunto, adiciona informações contextuais adicionais às habilidades que os alunos aprenderam e os ajuda a conectar os pontos, fazendo perguntas de reflexão aberta.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02380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Animações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Expor os alunos a novas competências e conceitos.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Vídeos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Exponha os alunos a novas habilidades e conceitos.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Verifique seu entendimento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 Interativas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variedade de formatos para ajudar os alunos a avaliar a compreensão do conteúdo.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Verificador de Sintaxe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Pequenas simulações que expõem os alunos à linha de comando da Cisco para praticar habilidades de configuração.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do PT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 de simulação e modelagem projetadas para explorar, adquirir, reforçar e expandir habilidades.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</a:t>
            </a:fld>
            <a:endParaRPr b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Criando uma LAN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75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Packet Tracer - Criando uma LAN</a:t>
            </a:r>
          </a:p>
        </p:txBody>
      </p:sp>
      <p:sp>
        <p:nvSpPr>
          <p:cNvPr id="5" name="Text 2"/>
          <p:cNvSpPr/>
          <p:nvPr/>
        </p:nvSpPr>
        <p:spPr>
          <a:xfrm>
            <a:off x="458391" y="842984"/>
            <a:ext cx="8229600" cy="164664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Nesta atividade do Packet Tracer, você atingirá os seguintes objetivos:</a:t>
            </a:r>
          </a:p>
          <a:p>
            <a:endParaRPr lang="en-US" dirty="0">
              <a:cs typeface="Calibri" panose="020F0502020204030204"/>
            </a:endParaRP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Conecte hosts e dispositivos de rede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Configurar dispositivos com endereçamento IPv4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Verificar a configuração do dispositivo final e a conectividade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Usar os comandos de rede para exibir informações de host</a:t>
            </a: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30</a:t>
            </a:fld>
            <a:endParaRPr b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837943"/>
            <a:ext cx="8229600" cy="1723145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14.4 Resumo - Roteamento Entre Redes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31</a:t>
            </a:fld>
            <a:endParaRPr b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Resumo de Roteamento Entre Redes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86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Aprendi Neste Módulo?</a:t>
            </a:r>
          </a:p>
        </p:txBody>
      </p:sp>
      <p:sp>
        <p:nvSpPr>
          <p:cNvPr id="5" name="Text 2"/>
          <p:cNvSpPr/>
          <p:nvPr/>
        </p:nvSpPr>
        <p:spPr>
          <a:xfrm>
            <a:off x="138350" y="725649"/>
            <a:ext cx="8895921" cy="374709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À medida que as redes crescem, geralmente é necessário dividir uma rede de camada de acesso em várias redes de camada de acesso.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Há muitas maneiras de dividir redes com base em diferentes critérios: contenção de broadcast, requisitos de segurança, localizações físicas e agrupamento lógico.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 camada de distribuição conecta estas redes locais independentes e controla o fluxo do tráfego entre elas.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Um roteador é um dispositivo de rede que conecta várias redes IP de Camada 3.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Na camada de distribuição da rede, os roteadores direcionam o tráfego e realizam outras funções essenciais em uma operação de rede eficiente.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Roteadores, como switches, conseguem decodificar e ler as mensagens que são enviadas para eles.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Ao contrário dos switches, que tomam uma decisão de encaminhamento com base no endereço MAC da Camada 2, os roteadores fundamentam suas decisões de encaminhamento no endereço IP da Camada 3.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Sempre que a porção de rede dos endereços IP dos hosts de origem e de destino não coincidir, deverá ser usado um roteador para encaminhar a mensagem.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Cada porta ou interface em um roteador conecta-se a uma rede local diferente.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Cada roteador contém uma tabela de todas as redes localmente conectadas e as interfaces que se conectam a essas redes.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 sz="1400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Calibri"/>
            </a:endParaRPr>
          </a:p>
          <a:p>
            <a:endParaRPr lang="en-US" sz="1400" dirty="0">
              <a:latin typeface="Arial"/>
              <a:cs typeface="Calibri"/>
            </a:endParaRP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32</a:t>
            </a:fld>
            <a:endParaRPr b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Resumo de Roteamento Entre Redes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681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O Que Aprendi Neste Módulo?</a:t>
            </a:r>
            <a:r>
              <a:rPr lang="pt-BR" dirty="0">
                <a:latin typeface="Arial"/>
                <a:cs typeface="Arial"/>
              </a:rPr>
              <a:t> (Cont.)</a:t>
            </a:r>
          </a:p>
        </p:txBody>
      </p:sp>
      <p:sp>
        <p:nvSpPr>
          <p:cNvPr id="5" name="Text 2"/>
          <p:cNvSpPr/>
          <p:nvPr/>
        </p:nvSpPr>
        <p:spPr>
          <a:xfrm>
            <a:off x="114506" y="749403"/>
            <a:ext cx="8709454" cy="401667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Quando um roteador recebe um quadro, ele o decodifica para chegar ao pacote que contém o endereço IP de destino.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Ele combina a porção de rede do endereço IP de destino com as redes listadas na tabela de roteamento.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Se o endereço de rede de destino estiver na tabela, o roteador encapsulará o pacote em um novo quadro para enviá-lo.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Ele encaminha o novo quadro da interface associada ao caminho para a rede de destino.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 processo de encaminhamento de pacotes para a rede destino é chamado de roteamento.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Um roteador encaminha um pacote para um destes dois locais: a) uma rede diretamente conectada que contém o host de destino real ou b) outro roteador no caminho para o host de destino.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Quando um roteador encapsula o quadro para encaminhá-lo para uma interface roteada, ele deve incluir um endereço MAC de destino.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Se o roteador precisar encaminhar o pacote para outro roteador por meio de uma interface roteada, ele usará o endereço MAC do roteador conectado.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Os roteadores obtêm esses endereços MAC nas tabelas ARP.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Um host conhece o endereço IPv4 do roteador por meio do endereço de gateway padrão configurado em suas configurações de TCP/IP.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 endereço do gateway padrão é o endereço da interface do roteador conectada à mesma rede local do host de origem.</a:t>
            </a:r>
          </a:p>
          <a:p>
            <a:pPr marL="285750" indent="-285750">
              <a:buFont typeface="Arial"/>
              <a:buChar char="•"/>
            </a:pPr>
            <a:endParaRPr lang="en-US" sz="1300" dirty="0">
              <a:latin typeface="Arial"/>
              <a:cs typeface="Arial"/>
            </a:endParaRPr>
          </a:p>
          <a:p>
            <a:endParaRPr lang="en-US" sz="1300" dirty="0">
              <a:latin typeface="Arial"/>
              <a:cs typeface="Arial"/>
            </a:endParaRPr>
          </a:p>
          <a:p>
            <a:endParaRPr lang="en-US" sz="13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33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431397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Resumo de Roteamento Entre Redes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681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O Que Aprendi Neste Módulo?</a:t>
            </a:r>
            <a:r>
              <a:rPr lang="pt-BR" dirty="0">
                <a:latin typeface="Arial"/>
                <a:cs typeface="Arial"/>
              </a:rPr>
              <a:t> (Cont.)</a:t>
            </a:r>
          </a:p>
        </p:txBody>
      </p:sp>
      <p:sp>
        <p:nvSpPr>
          <p:cNvPr id="5" name="Text 2"/>
          <p:cNvSpPr/>
          <p:nvPr/>
        </p:nvSpPr>
        <p:spPr>
          <a:xfrm>
            <a:off x="200422" y="842986"/>
            <a:ext cx="8747184" cy="366712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Todos os hosts na rede local usam o endereço do gateway padrão para enviar mensagens ao roteador.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Elas contêm endereços de redes e o melhor caminho para acessar essas redes.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Existem duas maneiras de fazer entradas na tabela de roteamento: atualizadas dinamicamente por informações recebidas de outros roteadores na rede ou inseridas manualmente por um administrador de rede.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Todas as redes locais dentro de uma LAN estão sob um controle administrativo.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Outras características comuns das LANs são que elas normalmente usam protocolos Ethernet ou Wireless e suportam altas taxas de transmissão de dados.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Dentro de uma LAN, é possível colocar todos os hosts em uma única rede local ou dividi-los entre várias redes conectadas por um dispositivo na camada de distribuição.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Colocar todos os hosts em uma única rede local permite que eles sejam vistos por todos os outros hosts porque há um domínio de broadcast e os hosts usam o ARP para se encontrarem.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Colocando hosts adicionais em uma rede remota diminuirá o impacto em demandas de tráfego.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Hosts em uma rede não serão capaz de  comunicar com hosts na outra rede sem o uso de roteamento.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Os roteadores aumentam a complexidade da configuração de rede e podem introduzir latência (ou seja, atraso) nos pacotes enviados de uma rede local para outra.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34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3459732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0657"/>
            <a:ext cx="9144000" cy="757551"/>
          </a:xfrm>
        </p:spPr>
        <p:txBody>
          <a:bodyPr/>
          <a:lstStyle/>
          <a:p>
            <a:pPr rtl="0" eaLnBrk="1" hangingPunct="1"/>
            <a:r>
              <a:rPr lang="pt-BR" sz="1600" dirty="0">
                <a:latin typeface="Arial"/>
                <a:ea typeface="ＭＳ Ｐゴシック"/>
              </a:rPr>
              <a:t>Módulo 14: </a:t>
            </a:r>
            <a:br>
              <a:rPr lang="en-US" dirty="0">
                <a:latin typeface="Arial" charset="0"/>
              </a:rPr>
            </a:br>
            <a:r>
              <a:rPr lang="pt-BR" sz="2200" dirty="0">
                <a:latin typeface="Arial"/>
                <a:ea typeface="ＭＳ Ｐゴシック"/>
              </a:rPr>
              <a:t>Novos Termos e Comandos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129168"/>
              </p:ext>
            </p:extLst>
          </p:nvPr>
        </p:nvGraphicFramePr>
        <p:xfrm>
          <a:off x="2019498" y="758077"/>
          <a:ext cx="3786941" cy="2682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86941">
                  <a:extLst>
                    <a:ext uri="{9D8B030D-6E8A-4147-A177-3AD203B41FA5}">
                      <a16:colId xmlns:a16="http://schemas.microsoft.com/office/drawing/2014/main" val="273109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b="0" baseline="0" dirty="0">
                          <a:solidFill>
                            <a:srgbClr val="000000"/>
                          </a:solidFill>
                          <a:latin typeface="+mn-lt"/>
                        </a:rPr>
                        <a:t>Roteamento 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>
                          <a:solidFill>
                            <a:srgbClr val="000000"/>
                          </a:solidFill>
                          <a:latin typeface="Arial"/>
                        </a:rPr>
                        <a:t>Intranet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>
                          <a:solidFill>
                            <a:srgbClr val="000000"/>
                          </a:solidFill>
                          <a:latin typeface="Arial"/>
                        </a:rPr>
                        <a:t>Dispositivo da Camada de Distribuição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>
                          <a:solidFill>
                            <a:srgbClr val="000000"/>
                          </a:solidFill>
                          <a:latin typeface="Arial"/>
                        </a:rPr>
                        <a:t>Porta 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>
                          <a:solidFill>
                            <a:srgbClr val="000000"/>
                          </a:solidFill>
                          <a:latin typeface="Arial"/>
                        </a:rPr>
                        <a:t>LAN (Local Area Network, Rede local) 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>
                          <a:solidFill>
                            <a:srgbClr val="000000"/>
                          </a:solidFill>
                          <a:latin typeface="Arial"/>
                        </a:rPr>
                        <a:t>Rede Remota  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>
                          <a:solidFill>
                            <a:srgbClr val="000000"/>
                          </a:solidFill>
                          <a:latin typeface="Arial"/>
                        </a:rPr>
                        <a:t>Contenção de Broadcast 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>
                          <a:solidFill>
                            <a:srgbClr val="000000"/>
                          </a:solidFill>
                          <a:latin typeface="Arial"/>
                        </a:rPr>
                        <a:t>Requisitos de Segurança 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>
                          <a:solidFill>
                            <a:srgbClr val="000000"/>
                          </a:solidFill>
                          <a:latin typeface="Arial"/>
                        </a:rPr>
                        <a:t>Localização Física </a:t>
                      </a:r>
                    </a:p>
                    <a:p>
                      <a:pPr marL="172720" lvl="0" indent="-172720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>
                          <a:solidFill>
                            <a:srgbClr val="000000"/>
                          </a:solidFill>
                          <a:latin typeface="Arial"/>
                        </a:rPr>
                        <a:t>Agrupamento Lógico</a:t>
                      </a:r>
                    </a:p>
                  </a:txBody>
                  <a:tcPr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53175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Esperar Neste Módulo (Cont.)</a:t>
            </a:r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8814816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Para facilitar o aprendizado, os seguintes recursos da interface do usuário podem ser incluídos neste módulo:</a:t>
            </a: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BDC3A2-25BF-088E-7180-9A2D59018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228209"/>
              </p:ext>
            </p:extLst>
          </p:nvPr>
        </p:nvGraphicFramePr>
        <p:xfrm>
          <a:off x="375270" y="1139190"/>
          <a:ext cx="831153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366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205164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Laboratórios Práticos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Laboratórios projetados para trabalhar com equipamentos físicos.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Autoavaliações que integram conceitos e habilidades aprendidas ao longo da série de tópicos apresentados no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Resumo do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Recapitula brevemente o conteúdo do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4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22695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-1"/>
            <a:ext cx="9144000" cy="3753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Verifique seu Entendimento</a:t>
            </a:r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31E8D1AB-6919-3FF9-F586-59A9DEAF6AD3}"/>
              </a:ext>
            </a:extLst>
          </p:cNvPr>
          <p:cNvSpPr txBox="1">
            <a:spLocks noChangeArrowheads="1"/>
          </p:cNvSpPr>
          <p:nvPr/>
        </p:nvSpPr>
        <p:spPr>
          <a:xfrm>
            <a:off x="145357" y="965201"/>
            <a:ext cx="8878570" cy="36437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ct val="30000"/>
              </a:spcBef>
            </a:pP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As atividades "Verifique sua compreensão" são projetadas para permitir que os alunos determinem rapidamente se entendem o conteúdo e podem prosseguir ou se precisam revisar. </a:t>
            </a:r>
          </a:p>
          <a:p>
            <a:pPr rtl="0">
              <a:spcBef>
                <a:spcPct val="30000"/>
              </a:spcBef>
            </a:pP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Verifique se suas atividades de compreensão </a:t>
            </a:r>
            <a:r>
              <a:rPr lang="pt-BR" sz="1500" b="1" i="1"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afetam as notas do aluno.</a:t>
            </a:r>
          </a:p>
          <a:p>
            <a:pPr rtl="0">
              <a:spcBef>
                <a:spcPct val="30000"/>
              </a:spcBef>
            </a:pP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Não há slides separados para essas atividades no PPT. Elas estão listadas na área de anotações do slide que aparece antes dessas atividades.</a:t>
            </a:r>
          </a:p>
          <a:p>
            <a:pPr marL="0" indent="0">
              <a:spcBef>
                <a:spcPct val="30000"/>
              </a:spcBef>
              <a:buFont typeface="Arial" pitchFamily="34" charset="0"/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5</a:t>
            </a:fld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14: Atividades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188AF34-F17D-65FE-91B6-733B90851DC8}"/>
              </a:ext>
            </a:extLst>
          </p:cNvPr>
          <p:cNvSpPr txBox="1">
            <a:spLocks noChangeArrowheads="1"/>
          </p:cNvSpPr>
          <p:nvPr/>
        </p:nvSpPr>
        <p:spPr>
          <a:xfrm>
            <a:off x="136631" y="435393"/>
            <a:ext cx="8695135" cy="3484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ct val="30000"/>
              </a:spcBef>
              <a:buFont typeface="Arial" pitchFamily="34" charset="0"/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Quais atividades estão associadas a este módulo?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064EF4-EE2B-342C-EA9E-699582F3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3841"/>
              </p:ext>
            </p:extLst>
          </p:nvPr>
        </p:nvGraphicFramePr>
        <p:xfrm>
          <a:off x="332072" y="813337"/>
          <a:ext cx="8479856" cy="367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85">
                  <a:extLst>
                    <a:ext uri="{9D8B030D-6E8A-4147-A177-3AD203B41FA5}">
                      <a16:colId xmlns:a16="http://schemas.microsoft.com/office/drawing/2014/main" val="314965042"/>
                    </a:ext>
                  </a:extLst>
                </a:gridCol>
                <a:gridCol w="1576099">
                  <a:extLst>
                    <a:ext uri="{9D8B030D-6E8A-4147-A177-3AD203B41FA5}">
                      <a16:colId xmlns:a16="http://schemas.microsoft.com/office/drawing/2014/main" val="1540795028"/>
                    </a:ext>
                  </a:extLst>
                </a:gridCol>
                <a:gridCol w="4158113">
                  <a:extLst>
                    <a:ext uri="{9D8B030D-6E8A-4147-A177-3AD203B41FA5}">
                      <a16:colId xmlns:a16="http://schemas.microsoft.com/office/drawing/2014/main" val="2968452238"/>
                    </a:ext>
                  </a:extLst>
                </a:gridCol>
                <a:gridCol w="1698859">
                  <a:extLst>
                    <a:ext uri="{9D8B030D-6E8A-4147-A177-3AD203B41FA5}">
                      <a16:colId xmlns:a16="http://schemas.microsoft.com/office/drawing/2014/main" val="2862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 da página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da Atividade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Opcional?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14.1.1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Vídeo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 Vídeo - Dividindo a Rede Local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83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14.1.2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Animação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>
                          <a:latin typeface="Arial"/>
                        </a:rPr>
                        <a:t>Agora, precisamos de roteamento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37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14.1.3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Verifique sua Compreensão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14.1.3 Verifique sua compreensão - A necessidade de roteamento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/>
                          <a:cs typeface="Arial"/>
                        </a:rPr>
                        <a:t>Recomendado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3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14.2.1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Vídeo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 dirty="0">
                          <a:effectLst/>
                          <a:latin typeface="Arial"/>
                        </a:rPr>
                        <a:t>Vídeo - Encaminhamento de pacotes pelo roteador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99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14.2.2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Vídeo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Vídeo - Mensagens Dentro e Entre as Redes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91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14.2.3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Vídeo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Vídeo - Mensagens Dentro e Entre as Redes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84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14.2.6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Verifique sua Compreensão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 dirty="0">
                          <a:effectLst/>
                          <a:latin typeface="Arial"/>
                        </a:rPr>
                        <a:t>Verifique sua Compreensão - Selecione o Gateway Padrão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99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14.2.7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Verifique sua Compreensão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Verifque sua compreensão - A Tabela de Roteamento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/>
                          <a:cs typeface="Arial"/>
                        </a:rPr>
                        <a:t>Recomendado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221699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6</a:t>
            </a:fld>
            <a:endParaRPr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14: Atividades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188AF34-F17D-65FE-91B6-733B90851DC8}"/>
              </a:ext>
            </a:extLst>
          </p:cNvPr>
          <p:cNvSpPr txBox="1">
            <a:spLocks noChangeArrowheads="1"/>
          </p:cNvSpPr>
          <p:nvPr/>
        </p:nvSpPr>
        <p:spPr>
          <a:xfrm>
            <a:off x="136631" y="435393"/>
            <a:ext cx="8695135" cy="3484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ct val="30000"/>
              </a:spcBef>
              <a:buFont typeface="Arial" pitchFamily="34" charset="0"/>
              <a:buNone/>
            </a:pPr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Quais atividades estão associadas a este módulo?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064EF4-EE2B-342C-EA9E-699582F3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570582"/>
              </p:ext>
            </p:extLst>
          </p:nvPr>
        </p:nvGraphicFramePr>
        <p:xfrm>
          <a:off x="332072" y="813337"/>
          <a:ext cx="8479856" cy="206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85">
                  <a:extLst>
                    <a:ext uri="{9D8B030D-6E8A-4147-A177-3AD203B41FA5}">
                      <a16:colId xmlns:a16="http://schemas.microsoft.com/office/drawing/2014/main" val="314965042"/>
                    </a:ext>
                  </a:extLst>
                </a:gridCol>
                <a:gridCol w="1576099">
                  <a:extLst>
                    <a:ext uri="{9D8B030D-6E8A-4147-A177-3AD203B41FA5}">
                      <a16:colId xmlns:a16="http://schemas.microsoft.com/office/drawing/2014/main" val="1540795028"/>
                    </a:ext>
                  </a:extLst>
                </a:gridCol>
                <a:gridCol w="4158113">
                  <a:extLst>
                    <a:ext uri="{9D8B030D-6E8A-4147-A177-3AD203B41FA5}">
                      <a16:colId xmlns:a16="http://schemas.microsoft.com/office/drawing/2014/main" val="2968452238"/>
                    </a:ext>
                  </a:extLst>
                </a:gridCol>
                <a:gridCol w="1698859">
                  <a:extLst>
                    <a:ext uri="{9D8B030D-6E8A-4147-A177-3AD203B41FA5}">
                      <a16:colId xmlns:a16="http://schemas.microsoft.com/office/drawing/2014/main" val="2862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 da página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da Atividade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Opcional?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14.3.3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Packet Tracer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Packet Tracer - Observar o fluxo de tráfego em uma rede roteada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07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14.3.4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Packet Tracer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Packet Tracer - Criando uma LAN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15130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14.4.2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Avatar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Webster - Perguntas de Reflexão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>
                          <a:latin typeface="Arial"/>
                          <a:cs typeface="Arial"/>
                        </a:rPr>
                        <a:t>Recomendado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77985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14.4.3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Questionário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Questionário  Roteamento entre redes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 dirty="0">
                          <a:latin typeface="Arial"/>
                          <a:cs typeface="Arial"/>
                        </a:rPr>
                        <a:t>Recomendado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750681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7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87628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14:  Melhores Práticas </a:t>
            </a:r>
          </a:p>
        </p:txBody>
      </p:sp>
      <p:sp>
        <p:nvSpPr>
          <p:cNvPr id="3" name="Text 1"/>
          <p:cNvSpPr/>
          <p:nvPr/>
        </p:nvSpPr>
        <p:spPr>
          <a:xfrm>
            <a:off x="411480" y="457200"/>
            <a:ext cx="8503920" cy="409651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Antes de ensinar o Módulo 14, o instrutor deve:</a:t>
            </a:r>
          </a:p>
          <a:p>
            <a:pPr marL="169545" marR="0" lvl="0" indent="-169545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Revise as atividades e avaliações para este módulo.</a:t>
            </a:r>
          </a:p>
          <a:p>
            <a:pPr marL="626745" lvl="1" indent="-169545" defTabSz="684213" rtl="0" fontAlgn="base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Exame de Grupo dos Módulos de Comunicação Entre Redes (Módulos 12 a 14)</a:t>
            </a:r>
          </a:p>
          <a:p>
            <a:pPr marL="169545" marR="0" lvl="0" indent="-169545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Tente incluir o máximo de perguntas possível para manter os alunos envolvidos durante a apresentação em sala de aula.</a:t>
            </a:r>
          </a:p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Tópico 14.1</a:t>
            </a:r>
          </a:p>
          <a:p>
            <a:pPr marL="358775" lvl="1" indent="-215900" defTabSz="684213" rtl="0" fontAlgn="base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Peça à turma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 para assistir ao Vídeo 14.1.1 para aprender como dividir a rede local.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Pergunte aos alunos qual é a diferença entre switches e roteadores e explique a importância do roteamento.</a:t>
            </a:r>
          </a:p>
          <a:p>
            <a:pPr marL="358775" lvl="1" indent="-215900" defTabSz="684213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endParaRPr lang="en-US" altLang="ja-JP" sz="1400" dirty="0">
              <a:latin typeface="Arial"/>
              <a:ea typeface="ＭＳ Ｐゴシック"/>
              <a:cs typeface="Arial"/>
            </a:endParaRPr>
          </a:p>
          <a:p>
            <a:pPr indent="-314325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Tópico 14.2</a:t>
            </a:r>
          </a:p>
          <a:p>
            <a:pPr indent="-314325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Peça à turma para assistir ao Vídeo 14.2.1 para aprender sobre o encaminhamento de pacotes do roteador.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8</a:t>
            </a:fld>
            <a:endParaRPr b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14:  Melhores Práticas </a:t>
            </a:r>
          </a:p>
        </p:txBody>
      </p:sp>
      <p:sp>
        <p:nvSpPr>
          <p:cNvPr id="3" name="Text 1"/>
          <p:cNvSpPr/>
          <p:nvPr/>
        </p:nvSpPr>
        <p:spPr>
          <a:xfrm>
            <a:off x="347472" y="457200"/>
            <a:ext cx="8229600" cy="416548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indent="-314325" defTabSz="684213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Peça à turma para assistir aos vídeos 14.2.2 e 14.2.3 para aprender como as mensagens são trocadas entre hosts na mesma rede local e entre hosts em redes diferentes. </a:t>
            </a:r>
          </a:p>
          <a:p>
            <a:pPr indent="-314325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Explique o propósito da tabela de roteamento e mostre algumas tabelas de roteamento reais usadas em sua rede.</a:t>
            </a:r>
          </a:p>
          <a:p>
            <a:pPr indent="-314325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Explique o conceito de gateway padrão e peça aos alunos que usem o comando ipconfig em seus PCs para descobrir o endereço IP do gateway padrão usado nesta rede de classe.</a:t>
            </a:r>
          </a:p>
          <a:p>
            <a:pPr indent="-314325" defTabSz="684213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4213" rtl="0">
              <a:spcBef>
                <a:spcPts val="300"/>
              </a:spcBef>
              <a:spcAft>
                <a:spcPts val="300"/>
              </a:spcAft>
              <a:defRPr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Tópico 14.3</a:t>
            </a:r>
          </a:p>
          <a:p>
            <a:pPr marL="285750" indent="-285750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Explique o conceito de redes.</a:t>
            </a:r>
          </a:p>
          <a:p>
            <a:pPr marL="285750" indent="-285750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Explique as vantagens e desvantagens de ter hosts em uma única rede local ou divididos entre várias redes. Ilustre com exemplos reais.</a:t>
            </a:r>
          </a:p>
          <a:p>
            <a:pPr marL="285750" indent="-285750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Incentive os alunos a fazerem a atividade 14.3.3 Packet Tracer para observar o fluxo de tráfego em uma rede roteada.</a:t>
            </a:r>
          </a:p>
          <a:p>
            <a:pPr marL="285750" indent="-285750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Incentive os alunos a fazerem a atividade do Packet Tracer para criar uma LAN.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9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51173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cf0ffbd-cd96-4ba4-bd4f-bd34e8409846">
      <Terms xmlns="http://schemas.microsoft.com/office/infopath/2007/PartnerControls"/>
    </lcf76f155ced4ddcb4097134ff3c332f>
    <TaxCatchAll xmlns="ef7ae401-bd17-41a5-97cb-ef653218410e" xsi:nil="true"/>
    <Hyperlink xmlns="6cf0ffbd-cd96-4ba4-bd4f-bd34e8409846">
      <Url xsi:nil="true"/>
      <Description xsi:nil="true"/>
    </Hyperlink>
    <SharedWithUsers xmlns="ef7ae401-bd17-41a5-97cb-ef653218410e">
      <UserInfo>
        <DisplayName/>
        <AccountId xsi:nil="true"/>
        <AccountType/>
      </UserInfo>
    </SharedWithUsers>
    <MediaLengthInSeconds xmlns="6cf0ffbd-cd96-4ba4-bd4f-bd34e8409846" xsi:nil="true"/>
    <Owner xmlns="6cf0ffbd-cd96-4ba4-bd4f-bd34e8409846">
      <UserInfo>
        <DisplayName/>
        <AccountId xsi:nil="true"/>
        <AccountType/>
      </UserInfo>
    </Owne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F9F34832A35489A19D5E200F54CC8" ma:contentTypeVersion="20" ma:contentTypeDescription="Create a new document." ma:contentTypeScope="" ma:versionID="0a5b24c302906d588561a662a9504c88">
  <xsd:schema xmlns:xsd="http://www.w3.org/2001/XMLSchema" xmlns:xs="http://www.w3.org/2001/XMLSchema" xmlns:p="http://schemas.microsoft.com/office/2006/metadata/properties" xmlns:ns2="6cf0ffbd-cd96-4ba4-bd4f-bd34e8409846" xmlns:ns3="ef7ae401-bd17-41a5-97cb-ef653218410e" targetNamespace="http://schemas.microsoft.com/office/2006/metadata/properties" ma:root="true" ma:fieldsID="5e5e6082b2934d0e7c15e0947cabc27a" ns2:_="" ns3:_="">
    <xsd:import namespace="6cf0ffbd-cd96-4ba4-bd4f-bd34e8409846"/>
    <xsd:import namespace="ef7ae401-bd17-41a5-97cb-ef6532184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Hyperlink" minOccurs="0"/>
                <xsd:element ref="ns2:MediaServiceObjectDetectorVersions" minOccurs="0"/>
                <xsd:element ref="ns2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f0ffbd-cd96-4ba4-bd4f-bd34e8409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10261dd-85c0-4e16-8580-30375acfae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Hyperlink" ma:index="23" nillable="true" ma:displayName="Hyperlink" ma:format="Hyperlink" ma:internalName="Hyper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Owner" ma:index="25" nillable="true" ma:displayName="Owner" ma:format="Dropdown" ma:list="UserInfo" ma:SharePointGroup="0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ae401-bd17-41a5-97cb-ef653218410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caefe5af-a435-4393-a14b-6f721e236a53}" ma:internalName="TaxCatchAll" ma:showField="CatchAllData" ma:web="ef7ae401-bd17-41a5-97cb-ef65321841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E13956-D899-48BC-8C20-D092EB8673D8}">
  <ds:schemaRefs>
    <ds:schemaRef ds:uri="http://schemas.openxmlformats.org/package/2006/metadata/core-properties"/>
    <ds:schemaRef ds:uri="http://schemas.microsoft.com/office/2006/metadata/properties"/>
    <ds:schemaRef ds:uri="20a0b39e-fcd0-423b-9f17-9d26d967be51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810553ce-449d-4340-bb0a-414d416a9b51"/>
    <ds:schemaRef ds:uri="http://purl.org/dc/dcmitype/"/>
    <ds:schemaRef ds:uri="http://purl.org/dc/terms/"/>
    <ds:schemaRef ds:uri="6cf0ffbd-cd96-4ba4-bd4f-bd34e8409846"/>
    <ds:schemaRef ds:uri="ef7ae401-bd17-41a5-97cb-ef653218410e"/>
  </ds:schemaRefs>
</ds:datastoreItem>
</file>

<file path=customXml/itemProps2.xml><?xml version="1.0" encoding="utf-8"?>
<ds:datastoreItem xmlns:ds="http://schemas.openxmlformats.org/officeDocument/2006/customXml" ds:itemID="{E8C18EE2-9DE1-4F7B-BA1E-85483B6E0A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BE982C-BD10-44A0-8E08-E94E1FBBF36F}"/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4026</Words>
  <Application>Microsoft Macintosh PowerPoint</Application>
  <PresentationFormat>On-screen Show (16:9)</PresentationFormat>
  <Paragraphs>457</Paragraphs>
  <Slides>35</Slides>
  <Notes>35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Arial,Sans-Serif</vt:lpstr>
      <vt:lpstr>Calibri</vt:lpstr>
      <vt:lpstr>CiscoSans ExtraLight</vt:lpstr>
      <vt:lpstr>Wingdings</vt:lpstr>
      <vt:lpstr>Office Theme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Módulo 14:  Novos Termos e Comandos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Jason Yip (jasyip)</cp:lastModifiedBy>
  <cp:revision>700</cp:revision>
  <dcterms:created xsi:type="dcterms:W3CDTF">2022-10-03T22:06:24Z</dcterms:created>
  <dcterms:modified xsi:type="dcterms:W3CDTF">2023-09-19T23:41:04Z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0x010100198F9F34832A35489A19D5E200F54CC8</vt:lpwstr>
  </property>
  <property fmtid="{D5CDD505-2E9C-101B-9397-08002B2CF9AE}" pid="3" name="MediaServiceImageTags">
    <vt:lpwstr/>
  </property>
  <property fmtid="{D5CDD505-2E9C-101B-9397-08002B2CF9AE}" pid="4" name="Order">
    <vt:r8>2106400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