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0" r:id="rId5"/>
  </p:sldMasterIdLst>
  <p:notesMasterIdLst>
    <p:notesMasterId r:id="rId35"/>
  </p:notesMasterIdLst>
  <p:sldIdLst>
    <p:sldId id="256" r:id="rId6"/>
    <p:sldId id="257" r:id="rId7"/>
    <p:sldId id="258" r:id="rId8"/>
    <p:sldId id="1072" r:id="rId9"/>
    <p:sldId id="259" r:id="rId10"/>
    <p:sldId id="260" r:id="rId11"/>
    <p:sldId id="261" r:id="rId12"/>
    <p:sldId id="262" r:id="rId13"/>
    <p:sldId id="1075" r:id="rId14"/>
    <p:sldId id="263" r:id="rId15"/>
    <p:sldId id="264" r:id="rId16"/>
    <p:sldId id="266" r:id="rId17"/>
    <p:sldId id="267" r:id="rId18"/>
    <p:sldId id="268" r:id="rId19"/>
    <p:sldId id="1077" r:id="rId20"/>
    <p:sldId id="1078" r:id="rId21"/>
    <p:sldId id="1079" r:id="rId22"/>
    <p:sldId id="1076" r:id="rId23"/>
    <p:sldId id="269" r:id="rId24"/>
    <p:sldId id="1080" r:id="rId25"/>
    <p:sldId id="1086" r:id="rId26"/>
    <p:sldId id="270" r:id="rId27"/>
    <p:sldId id="1081" r:id="rId28"/>
    <p:sldId id="272" r:id="rId29"/>
    <p:sldId id="273" r:id="rId30"/>
    <p:sldId id="1082" r:id="rId31"/>
    <p:sldId id="1083" r:id="rId32"/>
    <p:sldId id="1084" r:id="rId33"/>
    <p:sldId id="1085" r:id="rId3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85986" autoAdjust="0"/>
  </p:normalViewPr>
  <p:slideViewPr>
    <p:cSldViewPr snapToGrid="0" snapToObjects="1">
      <p:cViewPr varScale="1">
        <p:scale>
          <a:sx n="146" d="100"/>
          <a:sy n="146" d="100"/>
        </p:scale>
        <p:origin x="1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Robbins" userId="S::angela.robbins_elearningdoc.com#ext#@cisco.onmicrosoft.com::e406273b-12cd-460d-a763-85132e1718ac" providerId="AD" clId="Web-{EBE07366-80F0-F3CC-39F9-B39F350A7FA0}"/>
    <pc:docChg chg="modSld">
      <pc:chgData name="Angela Robbins" userId="S::angela.robbins_elearningdoc.com#ext#@cisco.onmicrosoft.com::e406273b-12cd-460d-a763-85132e1718ac" providerId="AD" clId="Web-{EBE07366-80F0-F3CC-39F9-B39F350A7FA0}" dt="2022-11-17T18:46:45.984" v="11" actId="1076"/>
      <pc:docMkLst>
        <pc:docMk/>
      </pc:docMkLst>
      <pc:sldChg chg="modSp">
        <pc:chgData name="Angela Robbins" userId="S::angela.robbins_elearningdoc.com#ext#@cisco.onmicrosoft.com::e406273b-12cd-460d-a763-85132e1718ac" providerId="AD" clId="Web-{EBE07366-80F0-F3CC-39F9-B39F350A7FA0}" dt="2022-11-17T18:45:53.092" v="6" actId="20577"/>
        <pc:sldMkLst>
          <pc:docMk/>
          <pc:sldMk cId="0" sldId="273"/>
        </pc:sldMkLst>
        <pc:spChg chg="mod">
          <ac:chgData name="Angela Robbins" userId="S::angela.robbins_elearningdoc.com#ext#@cisco.onmicrosoft.com::e406273b-12cd-460d-a763-85132e1718ac" providerId="AD" clId="Web-{EBE07366-80F0-F3CC-39F9-B39F350A7FA0}" dt="2022-11-17T18:45:53.092" v="6" actId="20577"/>
          <ac:spMkLst>
            <pc:docMk/>
            <pc:sldMk cId="0" sldId="273"/>
            <ac:spMk id="5" creationId="{00000000-0000-0000-0000-000000000000}"/>
          </ac:spMkLst>
        </pc:spChg>
      </pc:sldChg>
      <pc:sldChg chg="modSp">
        <pc:chgData name="Angela Robbins" userId="S::angela.robbins_elearningdoc.com#ext#@cisco.onmicrosoft.com::e406273b-12cd-460d-a763-85132e1718ac" providerId="AD" clId="Web-{EBE07366-80F0-F3CC-39F9-B39F350A7FA0}" dt="2022-11-17T16:10:54.468" v="1" actId="1076"/>
        <pc:sldMkLst>
          <pc:docMk/>
          <pc:sldMk cId="2920699167" sldId="1077"/>
        </pc:sldMkLst>
        <pc:picChg chg="mod">
          <ac:chgData name="Angela Robbins" userId="S::angela.robbins_elearningdoc.com#ext#@cisco.onmicrosoft.com::e406273b-12cd-460d-a763-85132e1718ac" providerId="AD" clId="Web-{EBE07366-80F0-F3CC-39F9-B39F350A7FA0}" dt="2022-11-17T16:10:54.468" v="1" actId="1076"/>
          <ac:picMkLst>
            <pc:docMk/>
            <pc:sldMk cId="2920699167" sldId="1077"/>
            <ac:picMk id="5" creationId="{3D6E1ABC-BC88-FE33-6A34-F0D55AB96FC0}"/>
          </ac:picMkLst>
        </pc:picChg>
      </pc:sldChg>
      <pc:sldChg chg="modSp">
        <pc:chgData name="Angela Robbins" userId="S::angela.robbins_elearningdoc.com#ext#@cisco.onmicrosoft.com::e406273b-12cd-460d-a763-85132e1718ac" providerId="AD" clId="Web-{EBE07366-80F0-F3CC-39F9-B39F350A7FA0}" dt="2022-11-17T18:43:24.043" v="2" actId="20577"/>
        <pc:sldMkLst>
          <pc:docMk/>
          <pc:sldMk cId="3234651398" sldId="1080"/>
        </pc:sldMkLst>
        <pc:spChg chg="mod">
          <ac:chgData name="Angela Robbins" userId="S::angela.robbins_elearningdoc.com#ext#@cisco.onmicrosoft.com::e406273b-12cd-460d-a763-85132e1718ac" providerId="AD" clId="Web-{EBE07366-80F0-F3CC-39F9-B39F350A7FA0}" dt="2022-11-17T18:43:24.043" v="2" actId="20577"/>
          <ac:spMkLst>
            <pc:docMk/>
            <pc:sldMk cId="3234651398" sldId="1080"/>
            <ac:spMk id="5" creationId="{00000000-0000-0000-0000-000000000000}"/>
          </ac:spMkLst>
        </pc:spChg>
      </pc:sldChg>
      <pc:sldChg chg="modSp">
        <pc:chgData name="Angela Robbins" userId="S::angela.robbins_elearningdoc.com#ext#@cisco.onmicrosoft.com::e406273b-12cd-460d-a763-85132e1718ac" providerId="AD" clId="Web-{EBE07366-80F0-F3CC-39F9-B39F350A7FA0}" dt="2022-11-17T18:46:45.984" v="11" actId="1076"/>
        <pc:sldMkLst>
          <pc:docMk/>
          <pc:sldMk cId="2370221511" sldId="1085"/>
        </pc:sldMkLst>
        <pc:graphicFrameChg chg="mod modGraphic">
          <ac:chgData name="Angela Robbins" userId="S::angela.robbins_elearningdoc.com#ext#@cisco.onmicrosoft.com::e406273b-12cd-460d-a763-85132e1718ac" providerId="AD" clId="Web-{EBE07366-80F0-F3CC-39F9-B39F350A7FA0}" dt="2022-11-17T18:46:45.984" v="11" actId="1076"/>
          <ac:graphicFrameMkLst>
            <pc:docMk/>
            <pc:sldMk cId="2370221511" sldId="1085"/>
            <ac:graphicFrameMk id="3" creationId="{00000000-0000-0000-0000-000000000000}"/>
          </ac:graphicFrameMkLst>
        </pc:graphicFrameChg>
      </pc:sldChg>
    </pc:docChg>
  </pc:docChgLst>
  <pc:docChgLst>
    <pc:chgData name="Anna Bolen -X (abolen - UNICON INC at Cisco)" userId="8fcf5b57-97b6-40ce-9683-275924855fa8" providerId="ADAL" clId="{FC9BB3BD-4189-434F-B636-2C54199C4F36}"/>
    <pc:docChg chg="custSel delSld modSld">
      <pc:chgData name="Anna Bolen -X (abolen - UNICON INC at Cisco)" userId="8fcf5b57-97b6-40ce-9683-275924855fa8" providerId="ADAL" clId="{FC9BB3BD-4189-434F-B636-2C54199C4F36}" dt="2022-12-16T17:47:41.598" v="65" actId="20577"/>
      <pc:docMkLst>
        <pc:docMk/>
      </pc:docMkLst>
      <pc:sldChg chg="modSp mod modShow">
        <pc:chgData name="Anna Bolen -X (abolen - UNICON INC at Cisco)" userId="8fcf5b57-97b6-40ce-9683-275924855fa8" providerId="ADAL" clId="{FC9BB3BD-4189-434F-B636-2C54199C4F36}" dt="2022-12-13T18:37:55.842" v="10" actId="729"/>
        <pc:sldMkLst>
          <pc:docMk/>
          <pc:sldMk cId="0" sldId="256"/>
        </pc:sldMkLst>
        <pc:spChg chg="mod">
          <ac:chgData name="Anna Bolen -X (abolen - UNICON INC at Cisco)" userId="8fcf5b57-97b6-40ce-9683-275924855fa8" providerId="ADAL" clId="{FC9BB3BD-4189-434F-B636-2C54199C4F36}" dt="2022-12-13T18:33:43.092" v="0" actId="14100"/>
          <ac:spMkLst>
            <pc:docMk/>
            <pc:sldMk cId="0" sldId="256"/>
            <ac:spMk id="3" creationId="{00000000-0000-0000-0000-000000000000}"/>
          </ac:spMkLst>
        </pc:spChg>
      </pc:sldChg>
      <pc:sldChg chg="modSp mod modShow">
        <pc:chgData name="Anna Bolen -X (abolen - UNICON INC at Cisco)" userId="8fcf5b57-97b6-40ce-9683-275924855fa8" providerId="ADAL" clId="{FC9BB3BD-4189-434F-B636-2C54199C4F36}" dt="2022-12-16T17:47:41.598" v="65" actId="20577"/>
        <pc:sldMkLst>
          <pc:docMk/>
          <pc:sldMk cId="0" sldId="257"/>
        </pc:sldMkLst>
        <pc:spChg chg="mod">
          <ac:chgData name="Anna Bolen -X (abolen - UNICON INC at Cisco)" userId="8fcf5b57-97b6-40ce-9683-275924855fa8" providerId="ADAL" clId="{FC9BB3BD-4189-434F-B636-2C54199C4F36}" dt="2022-12-16T17:47:41.598" v="65" actId="20577"/>
          <ac:spMkLst>
            <pc:docMk/>
            <pc:sldMk cId="0" sldId="257"/>
            <ac:spMk id="3" creationId="{00000000-0000-0000-0000-000000000000}"/>
          </ac:spMkLst>
        </pc:spChg>
      </pc:sldChg>
      <pc:sldChg chg="mod modShow">
        <pc:chgData name="Anna Bolen -X (abolen - UNICON INC at Cisco)" userId="8fcf5b57-97b6-40ce-9683-275924855fa8" providerId="ADAL" clId="{FC9BB3BD-4189-434F-B636-2C54199C4F36}" dt="2022-12-13T18:37:55.842" v="10" actId="729"/>
        <pc:sldMkLst>
          <pc:docMk/>
          <pc:sldMk cId="0" sldId="258"/>
        </pc:sldMkLst>
      </pc:sldChg>
      <pc:sldChg chg="mod modShow">
        <pc:chgData name="Anna Bolen -X (abolen - UNICON INC at Cisco)" userId="8fcf5b57-97b6-40ce-9683-275924855fa8" providerId="ADAL" clId="{FC9BB3BD-4189-434F-B636-2C54199C4F36}" dt="2022-12-13T18:37:55.842" v="10" actId="729"/>
        <pc:sldMkLst>
          <pc:docMk/>
          <pc:sldMk cId="0" sldId="259"/>
        </pc:sldMkLst>
      </pc:sldChg>
      <pc:sldChg chg="mod modShow">
        <pc:chgData name="Anna Bolen -X (abolen - UNICON INC at Cisco)" userId="8fcf5b57-97b6-40ce-9683-275924855fa8" providerId="ADAL" clId="{FC9BB3BD-4189-434F-B636-2C54199C4F36}" dt="2022-12-13T18:37:55.842" v="10" actId="729"/>
        <pc:sldMkLst>
          <pc:docMk/>
          <pc:sldMk cId="0" sldId="260"/>
        </pc:sldMkLst>
      </pc:sldChg>
      <pc:sldChg chg="modSp mod modShow">
        <pc:chgData name="Anna Bolen -X (abolen - UNICON INC at Cisco)" userId="8fcf5b57-97b6-40ce-9683-275924855fa8" providerId="ADAL" clId="{FC9BB3BD-4189-434F-B636-2C54199C4F36}" dt="2022-12-13T18:37:55.842" v="10" actId="729"/>
        <pc:sldMkLst>
          <pc:docMk/>
          <pc:sldMk cId="0" sldId="261"/>
        </pc:sldMkLst>
        <pc:spChg chg="mod">
          <ac:chgData name="Anna Bolen -X (abolen - UNICON INC at Cisco)" userId="8fcf5b57-97b6-40ce-9683-275924855fa8" providerId="ADAL" clId="{FC9BB3BD-4189-434F-B636-2C54199C4F36}" dt="2022-12-13T18:37:30.941" v="6" actId="20577"/>
          <ac:spMkLst>
            <pc:docMk/>
            <pc:sldMk cId="0" sldId="261"/>
            <ac:spMk id="3" creationId="{00000000-0000-0000-0000-000000000000}"/>
          </ac:spMkLst>
        </pc:spChg>
      </pc:sldChg>
      <pc:sldChg chg="delSp mod">
        <pc:chgData name="Anna Bolen -X (abolen - UNICON INC at Cisco)" userId="8fcf5b57-97b6-40ce-9683-275924855fa8" providerId="ADAL" clId="{FC9BB3BD-4189-434F-B636-2C54199C4F36}" dt="2022-12-13T18:38:14.970" v="12" actId="478"/>
        <pc:sldMkLst>
          <pc:docMk/>
          <pc:sldMk cId="0" sldId="264"/>
        </pc:sldMkLst>
        <pc:picChg chg="del">
          <ac:chgData name="Anna Bolen -X (abolen - UNICON INC at Cisco)" userId="8fcf5b57-97b6-40ce-9683-275924855fa8" providerId="ADAL" clId="{FC9BB3BD-4189-434F-B636-2C54199C4F36}" dt="2022-12-13T18:38:14.970" v="12" actId="478"/>
          <ac:picMkLst>
            <pc:docMk/>
            <pc:sldMk cId="0" sldId="264"/>
            <ac:picMk id="4" creationId="{686EDB33-ECEF-2F78-37F4-5E248AC32B3F}"/>
          </ac:picMkLst>
        </pc:picChg>
      </pc:sldChg>
      <pc:sldChg chg="delSp mod">
        <pc:chgData name="Anna Bolen -X (abolen - UNICON INC at Cisco)" userId="8fcf5b57-97b6-40ce-9683-275924855fa8" providerId="ADAL" clId="{FC9BB3BD-4189-434F-B636-2C54199C4F36}" dt="2022-12-13T18:38:25.295" v="13" actId="478"/>
        <pc:sldMkLst>
          <pc:docMk/>
          <pc:sldMk cId="0" sldId="267"/>
        </pc:sldMkLst>
        <pc:picChg chg="del">
          <ac:chgData name="Anna Bolen -X (abolen - UNICON INC at Cisco)" userId="8fcf5b57-97b6-40ce-9683-275924855fa8" providerId="ADAL" clId="{FC9BB3BD-4189-434F-B636-2C54199C4F36}" dt="2022-12-13T18:38:25.295" v="13" actId="478"/>
          <ac:picMkLst>
            <pc:docMk/>
            <pc:sldMk cId="0" sldId="267"/>
            <ac:picMk id="4" creationId="{8CBABB8B-D929-B537-3905-7B908BA97C19}"/>
          </ac:picMkLst>
        </pc:picChg>
      </pc:sldChg>
      <pc:sldChg chg="modSp mod">
        <pc:chgData name="Anna Bolen -X (abolen - UNICON INC at Cisco)" userId="8fcf5b57-97b6-40ce-9683-275924855fa8" providerId="ADAL" clId="{FC9BB3BD-4189-434F-B636-2C54199C4F36}" dt="2022-12-13T19:19:23.200" v="52" actId="14100"/>
        <pc:sldMkLst>
          <pc:docMk/>
          <pc:sldMk cId="0" sldId="272"/>
        </pc:sldMkLst>
        <pc:spChg chg="mod">
          <ac:chgData name="Anna Bolen -X (abolen - UNICON INC at Cisco)" userId="8fcf5b57-97b6-40ce-9683-275924855fa8" providerId="ADAL" clId="{FC9BB3BD-4189-434F-B636-2C54199C4F36}" dt="2022-12-13T19:19:23.200" v="52" actId="14100"/>
          <ac:spMkLst>
            <pc:docMk/>
            <pc:sldMk cId="0" sldId="272"/>
            <ac:spMk id="2" creationId="{00000000-0000-0000-0000-000000000000}"/>
          </ac:spMkLst>
        </pc:spChg>
      </pc:sldChg>
      <pc:sldChg chg="mod modShow">
        <pc:chgData name="Anna Bolen -X (abolen - UNICON INC at Cisco)" userId="8fcf5b57-97b6-40ce-9683-275924855fa8" providerId="ADAL" clId="{FC9BB3BD-4189-434F-B636-2C54199C4F36}" dt="2022-12-13T18:37:55.842" v="10" actId="729"/>
        <pc:sldMkLst>
          <pc:docMk/>
          <pc:sldMk cId="2226954716" sldId="1072"/>
        </pc:sldMkLst>
      </pc:sldChg>
      <pc:sldChg chg="modSp mod">
        <pc:chgData name="Anna Bolen -X (abolen - UNICON INC at Cisco)" userId="8fcf5b57-97b6-40ce-9683-275924855fa8" providerId="ADAL" clId="{FC9BB3BD-4189-434F-B636-2C54199C4F36}" dt="2022-12-13T18:38:07.502" v="11" actId="13244"/>
        <pc:sldMkLst>
          <pc:docMk/>
          <pc:sldMk cId="1525672446" sldId="1075"/>
        </pc:sldMkLst>
        <pc:spChg chg="ord">
          <ac:chgData name="Anna Bolen -X (abolen - UNICON INC at Cisco)" userId="8fcf5b57-97b6-40ce-9683-275924855fa8" providerId="ADAL" clId="{FC9BB3BD-4189-434F-B636-2C54199C4F36}" dt="2022-12-13T18:38:07.502" v="11" actId="13244"/>
          <ac:spMkLst>
            <pc:docMk/>
            <pc:sldMk cId="1525672446" sldId="1075"/>
            <ac:spMk id="5" creationId="{7188AF34-F17D-65FE-91B6-733B90851DC8}"/>
          </ac:spMkLst>
        </pc:spChg>
      </pc:sldChg>
      <pc:sldChg chg="modSp mod modNotesTx">
        <pc:chgData name="Anna Bolen -X (abolen - UNICON INC at Cisco)" userId="8fcf5b57-97b6-40ce-9683-275924855fa8" providerId="ADAL" clId="{FC9BB3BD-4189-434F-B636-2C54199C4F36}" dt="2022-12-13T18:39:28.837" v="43" actId="20577"/>
        <pc:sldMkLst>
          <pc:docMk/>
          <pc:sldMk cId="80677610" sldId="1076"/>
        </pc:sldMkLst>
        <pc:spChg chg="mod">
          <ac:chgData name="Anna Bolen -X (abolen - UNICON INC at Cisco)" userId="8fcf5b57-97b6-40ce-9683-275924855fa8" providerId="ADAL" clId="{FC9BB3BD-4189-434F-B636-2C54199C4F36}" dt="2022-12-13T18:39:22.019" v="41" actId="20577"/>
          <ac:spMkLst>
            <pc:docMk/>
            <pc:sldMk cId="80677610" sldId="1076"/>
            <ac:spMk id="3" creationId="{00000000-0000-0000-0000-000000000000}"/>
          </ac:spMkLst>
        </pc:spChg>
      </pc:sldChg>
      <pc:sldChg chg="modSp mod modNotesTx">
        <pc:chgData name="Anna Bolen -X (abolen - UNICON INC at Cisco)" userId="8fcf5b57-97b6-40ce-9683-275924855fa8" providerId="ADAL" clId="{FC9BB3BD-4189-434F-B636-2C54199C4F36}" dt="2022-12-13T18:38:50.992" v="31" actId="1037"/>
        <pc:sldMkLst>
          <pc:docMk/>
          <pc:sldMk cId="2920699167" sldId="1077"/>
        </pc:sldMkLst>
        <pc:spChg chg="mod">
          <ac:chgData name="Anna Bolen -X (abolen - UNICON INC at Cisco)" userId="8fcf5b57-97b6-40ce-9683-275924855fa8" providerId="ADAL" clId="{FC9BB3BD-4189-434F-B636-2C54199C4F36}" dt="2022-12-13T18:38:39.861" v="15" actId="20577"/>
          <ac:spMkLst>
            <pc:docMk/>
            <pc:sldMk cId="2920699167" sldId="1077"/>
            <ac:spMk id="3" creationId="{00000000-0000-0000-0000-000000000000}"/>
          </ac:spMkLst>
        </pc:spChg>
        <pc:picChg chg="mod">
          <ac:chgData name="Anna Bolen -X (abolen - UNICON INC at Cisco)" userId="8fcf5b57-97b6-40ce-9683-275924855fa8" providerId="ADAL" clId="{FC9BB3BD-4189-434F-B636-2C54199C4F36}" dt="2022-12-13T18:38:50.992" v="31" actId="1037"/>
          <ac:picMkLst>
            <pc:docMk/>
            <pc:sldMk cId="2920699167" sldId="1077"/>
            <ac:picMk id="5" creationId="{3D6E1ABC-BC88-FE33-6A34-F0D55AB96FC0}"/>
          </ac:picMkLst>
        </pc:picChg>
      </pc:sldChg>
      <pc:sldChg chg="modSp mod modNotesTx">
        <pc:chgData name="Anna Bolen -X (abolen - UNICON INC at Cisco)" userId="8fcf5b57-97b6-40ce-9683-275924855fa8" providerId="ADAL" clId="{FC9BB3BD-4189-434F-B636-2C54199C4F36}" dt="2022-12-13T18:38:58.755" v="35" actId="20577"/>
        <pc:sldMkLst>
          <pc:docMk/>
          <pc:sldMk cId="3971813516" sldId="1078"/>
        </pc:sldMkLst>
        <pc:spChg chg="mod">
          <ac:chgData name="Anna Bolen -X (abolen - UNICON INC at Cisco)" userId="8fcf5b57-97b6-40ce-9683-275924855fa8" providerId="ADAL" clId="{FC9BB3BD-4189-434F-B636-2C54199C4F36}" dt="2022-12-13T18:38:56.189" v="33" actId="20577"/>
          <ac:spMkLst>
            <pc:docMk/>
            <pc:sldMk cId="3971813516" sldId="1078"/>
            <ac:spMk id="3" creationId="{00000000-0000-0000-0000-000000000000}"/>
          </ac:spMkLst>
        </pc:spChg>
      </pc:sldChg>
      <pc:sldChg chg="modSp mod modNotesTx">
        <pc:chgData name="Anna Bolen -X (abolen - UNICON INC at Cisco)" userId="8fcf5b57-97b6-40ce-9683-275924855fa8" providerId="ADAL" clId="{FC9BB3BD-4189-434F-B636-2C54199C4F36}" dt="2022-12-13T18:39:09.870" v="39" actId="20577"/>
        <pc:sldMkLst>
          <pc:docMk/>
          <pc:sldMk cId="1104187269" sldId="1079"/>
        </pc:sldMkLst>
        <pc:spChg chg="mod">
          <ac:chgData name="Anna Bolen -X (abolen - UNICON INC at Cisco)" userId="8fcf5b57-97b6-40ce-9683-275924855fa8" providerId="ADAL" clId="{FC9BB3BD-4189-434F-B636-2C54199C4F36}" dt="2022-12-13T18:39:05.637" v="37" actId="20577"/>
          <ac:spMkLst>
            <pc:docMk/>
            <pc:sldMk cId="1104187269" sldId="1079"/>
            <ac:spMk id="3" creationId="{00000000-0000-0000-0000-000000000000}"/>
          </ac:spMkLst>
        </pc:spChg>
      </pc:sldChg>
      <pc:sldChg chg="modSp mod modNotesTx">
        <pc:chgData name="Anna Bolen -X (abolen - UNICON INC at Cisco)" userId="8fcf5b57-97b6-40ce-9683-275924855fa8" providerId="ADAL" clId="{FC9BB3BD-4189-434F-B636-2C54199C4F36}" dt="2022-12-13T18:39:45.644" v="47" actId="20577"/>
        <pc:sldMkLst>
          <pc:docMk/>
          <pc:sldMk cId="3234651398" sldId="1080"/>
        </pc:sldMkLst>
        <pc:spChg chg="mod">
          <ac:chgData name="Anna Bolen -X (abolen - UNICON INC at Cisco)" userId="8fcf5b57-97b6-40ce-9683-275924855fa8" providerId="ADAL" clId="{FC9BB3BD-4189-434F-B636-2C54199C4F36}" dt="2022-12-13T18:39:41.642" v="45" actId="20577"/>
          <ac:spMkLst>
            <pc:docMk/>
            <pc:sldMk cId="3234651398" sldId="1080"/>
            <ac:spMk id="3" creationId="{00000000-0000-0000-0000-000000000000}"/>
          </ac:spMkLst>
        </pc:spChg>
      </pc:sldChg>
      <pc:sldChg chg="modSp mod modNotesTx">
        <pc:chgData name="Anna Bolen -X (abolen - UNICON INC at Cisco)" userId="8fcf5b57-97b6-40ce-9683-275924855fa8" providerId="ADAL" clId="{FC9BB3BD-4189-434F-B636-2C54199C4F36}" dt="2022-12-13T19:19:49.078" v="56" actId="20577"/>
        <pc:sldMkLst>
          <pc:docMk/>
          <pc:sldMk cId="3078041364" sldId="1082"/>
        </pc:sldMkLst>
        <pc:spChg chg="mod">
          <ac:chgData name="Anna Bolen -X (abolen - UNICON INC at Cisco)" userId="8fcf5b57-97b6-40ce-9683-275924855fa8" providerId="ADAL" clId="{FC9BB3BD-4189-434F-B636-2C54199C4F36}" dt="2022-12-13T19:19:38.550" v="54" actId="20577"/>
          <ac:spMkLst>
            <pc:docMk/>
            <pc:sldMk cId="3078041364" sldId="1082"/>
            <ac:spMk id="3" creationId="{00000000-0000-0000-0000-000000000000}"/>
          </ac:spMkLst>
        </pc:spChg>
      </pc:sldChg>
      <pc:sldChg chg="modSp mod modNotesTx">
        <pc:chgData name="Anna Bolen -X (abolen - UNICON INC at Cisco)" userId="8fcf5b57-97b6-40ce-9683-275924855fa8" providerId="ADAL" clId="{FC9BB3BD-4189-434F-B636-2C54199C4F36}" dt="2022-12-13T19:19:55.108" v="60" actId="20577"/>
        <pc:sldMkLst>
          <pc:docMk/>
          <pc:sldMk cId="762312733" sldId="1083"/>
        </pc:sldMkLst>
        <pc:spChg chg="mod">
          <ac:chgData name="Anna Bolen -X (abolen - UNICON INC at Cisco)" userId="8fcf5b57-97b6-40ce-9683-275924855fa8" providerId="ADAL" clId="{FC9BB3BD-4189-434F-B636-2C54199C4F36}" dt="2022-12-13T19:19:52.138" v="58" actId="20577"/>
          <ac:spMkLst>
            <pc:docMk/>
            <pc:sldMk cId="762312733" sldId="1083"/>
            <ac:spMk id="3" creationId="{00000000-0000-0000-0000-000000000000}"/>
          </ac:spMkLst>
        </pc:spChg>
      </pc:sldChg>
      <pc:sldChg chg="modSp mod modNotesTx">
        <pc:chgData name="Anna Bolen -X (abolen - UNICON INC at Cisco)" userId="8fcf5b57-97b6-40ce-9683-275924855fa8" providerId="ADAL" clId="{FC9BB3BD-4189-434F-B636-2C54199C4F36}" dt="2022-12-13T19:20:02.962" v="64" actId="20577"/>
        <pc:sldMkLst>
          <pc:docMk/>
          <pc:sldMk cId="2710396381" sldId="1084"/>
        </pc:sldMkLst>
        <pc:spChg chg="mod">
          <ac:chgData name="Anna Bolen -X (abolen - UNICON INC at Cisco)" userId="8fcf5b57-97b6-40ce-9683-275924855fa8" providerId="ADAL" clId="{FC9BB3BD-4189-434F-B636-2C54199C4F36}" dt="2022-12-13T19:19:59.314" v="62" actId="20577"/>
          <ac:spMkLst>
            <pc:docMk/>
            <pc:sldMk cId="2710396381" sldId="1084"/>
            <ac:spMk id="3" creationId="{00000000-0000-0000-0000-000000000000}"/>
          </ac:spMkLst>
        </pc:spChg>
      </pc:sldChg>
      <pc:sldChg chg="modSp mod modNotesTx">
        <pc:chgData name="Anna Bolen -X (abolen - UNICON INC at Cisco)" userId="8fcf5b57-97b6-40ce-9683-275924855fa8" providerId="ADAL" clId="{FC9BB3BD-4189-434F-B636-2C54199C4F36}" dt="2022-12-13T18:39:51.381" v="51" actId="20577"/>
        <pc:sldMkLst>
          <pc:docMk/>
          <pc:sldMk cId="2686366605" sldId="1086"/>
        </pc:sldMkLst>
        <pc:spChg chg="mod">
          <ac:chgData name="Anna Bolen -X (abolen - UNICON INC at Cisco)" userId="8fcf5b57-97b6-40ce-9683-275924855fa8" providerId="ADAL" clId="{FC9BB3BD-4189-434F-B636-2C54199C4F36}" dt="2022-12-13T18:39:48.570" v="49" actId="20577"/>
          <ac:spMkLst>
            <pc:docMk/>
            <pc:sldMk cId="2686366605" sldId="1086"/>
            <ac:spMk id="3" creationId="{00000000-0000-0000-0000-000000000000}"/>
          </ac:spMkLst>
        </pc:spChg>
      </pc:sldChg>
      <pc:sldChg chg="del">
        <pc:chgData name="Anna Bolen -X (abolen - UNICON INC at Cisco)" userId="8fcf5b57-97b6-40ce-9683-275924855fa8" providerId="ADAL" clId="{FC9BB3BD-4189-434F-B636-2C54199C4F36}" dt="2022-12-13T18:37:34.576" v="7" actId="2696"/>
        <pc:sldMkLst>
          <pc:docMk/>
          <pc:sldMk cId="831078304" sldId="1087"/>
        </pc:sldMkLst>
      </pc:sldChg>
    </pc:docChg>
  </pc:docChgLst>
  <pc:docChgLst>
    <pc:chgData name="Anna Bolen -X (abolen - UNICON INC at Cisco)" userId="8fcf5b57-97b6-40ce-9683-275924855fa8" providerId="ADAL" clId="{ED898A2B-2CBE-40B9-855A-DC49AB5CCEDF}"/>
    <pc:docChg chg="addSld delSld modSld">
      <pc:chgData name="Anna Bolen -X (abolen - UNICON INC at Cisco)" userId="8fcf5b57-97b6-40ce-9683-275924855fa8" providerId="ADAL" clId="{ED898A2B-2CBE-40B9-855A-DC49AB5CCEDF}" dt="2022-10-26T15:31:23.948" v="8" actId="20577"/>
      <pc:docMkLst>
        <pc:docMk/>
      </pc:docMkLst>
      <pc:sldChg chg="modSp add del mod">
        <pc:chgData name="Anna Bolen -X (abolen - UNICON INC at Cisco)" userId="8fcf5b57-97b6-40ce-9683-275924855fa8" providerId="ADAL" clId="{ED898A2B-2CBE-40B9-855A-DC49AB5CCEDF}" dt="2022-10-26T15:31:02.941" v="3" actId="20577"/>
        <pc:sldMkLst>
          <pc:docMk/>
          <pc:sldMk cId="0" sldId="257"/>
        </pc:sldMkLst>
        <pc:spChg chg="mod">
          <ac:chgData name="Anna Bolen -X (abolen - UNICON INC at Cisco)" userId="8fcf5b57-97b6-40ce-9683-275924855fa8" providerId="ADAL" clId="{ED898A2B-2CBE-40B9-855A-DC49AB5CCEDF}" dt="2022-10-26T15:31:02.941" v="3" actId="20577"/>
          <ac:spMkLst>
            <pc:docMk/>
            <pc:sldMk cId="0" sldId="257"/>
            <ac:spMk id="2" creationId="{00000000-0000-0000-0000-000000000000}"/>
          </ac:spMkLst>
        </pc:spChg>
      </pc:sldChg>
      <pc:sldChg chg="add del">
        <pc:chgData name="Anna Bolen -X (abolen - UNICON INC at Cisco)" userId="8fcf5b57-97b6-40ce-9683-275924855fa8" providerId="ADAL" clId="{ED898A2B-2CBE-40B9-855A-DC49AB5CCEDF}" dt="2022-10-26T15:30:55.971" v="2"/>
        <pc:sldMkLst>
          <pc:docMk/>
          <pc:sldMk cId="0" sldId="258"/>
        </pc:sldMkLst>
      </pc:sldChg>
      <pc:sldChg chg="add del">
        <pc:chgData name="Anna Bolen -X (abolen - UNICON INC at Cisco)" userId="8fcf5b57-97b6-40ce-9683-275924855fa8" providerId="ADAL" clId="{ED898A2B-2CBE-40B9-855A-DC49AB5CCEDF}" dt="2022-10-26T15:30:55.971" v="2"/>
        <pc:sldMkLst>
          <pc:docMk/>
          <pc:sldMk cId="0" sldId="259"/>
        </pc:sldMkLst>
      </pc:sldChg>
      <pc:sldChg chg="modSp add del mod">
        <pc:chgData name="Anna Bolen -X (abolen - UNICON INC at Cisco)" userId="8fcf5b57-97b6-40ce-9683-275924855fa8" providerId="ADAL" clId="{ED898A2B-2CBE-40B9-855A-DC49AB5CCEDF}" dt="2022-10-26T15:31:06.689" v="4" actId="20577"/>
        <pc:sldMkLst>
          <pc:docMk/>
          <pc:sldMk cId="0" sldId="260"/>
        </pc:sldMkLst>
        <pc:spChg chg="mod">
          <ac:chgData name="Anna Bolen -X (abolen - UNICON INC at Cisco)" userId="8fcf5b57-97b6-40ce-9683-275924855fa8" providerId="ADAL" clId="{ED898A2B-2CBE-40B9-855A-DC49AB5CCEDF}" dt="2022-10-26T15:31:06.689" v="4" actId="20577"/>
          <ac:spMkLst>
            <pc:docMk/>
            <pc:sldMk cId="0" sldId="260"/>
            <ac:spMk id="2" creationId="{00000000-0000-0000-0000-000000000000}"/>
          </ac:spMkLst>
        </pc:spChg>
      </pc:sldChg>
      <pc:sldChg chg="modSp add del mod">
        <pc:chgData name="Anna Bolen -X (abolen - UNICON INC at Cisco)" userId="8fcf5b57-97b6-40ce-9683-275924855fa8" providerId="ADAL" clId="{ED898A2B-2CBE-40B9-855A-DC49AB5CCEDF}" dt="2022-10-26T15:31:23.948" v="8" actId="20577"/>
        <pc:sldMkLst>
          <pc:docMk/>
          <pc:sldMk cId="0" sldId="261"/>
        </pc:sldMkLst>
        <pc:spChg chg="mod">
          <ac:chgData name="Anna Bolen -X (abolen - UNICON INC at Cisco)" userId="8fcf5b57-97b6-40ce-9683-275924855fa8" providerId="ADAL" clId="{ED898A2B-2CBE-40B9-855A-DC49AB5CCEDF}" dt="2022-10-26T15:31:15.149" v="6" actId="20577"/>
          <ac:spMkLst>
            <pc:docMk/>
            <pc:sldMk cId="0" sldId="261"/>
            <ac:spMk id="2" creationId="{00000000-0000-0000-0000-000000000000}"/>
          </ac:spMkLst>
        </pc:spChg>
        <pc:spChg chg="mod">
          <ac:chgData name="Anna Bolen -X (abolen - UNICON INC at Cisco)" userId="8fcf5b57-97b6-40ce-9683-275924855fa8" providerId="ADAL" clId="{ED898A2B-2CBE-40B9-855A-DC49AB5CCEDF}" dt="2022-10-26T15:31:23.948" v="8" actId="20577"/>
          <ac:spMkLst>
            <pc:docMk/>
            <pc:sldMk cId="0" sldId="261"/>
            <ac:spMk id="3" creationId="{00000000-0000-0000-0000-000000000000}"/>
          </ac:spMkLst>
        </pc:spChg>
      </pc:sldChg>
      <pc:sldChg chg="add">
        <pc:chgData name="Anna Bolen -X (abolen - UNICON INC at Cisco)" userId="8fcf5b57-97b6-40ce-9683-275924855fa8" providerId="ADAL" clId="{ED898A2B-2CBE-40B9-855A-DC49AB5CCEDF}" dt="2022-10-26T15:30:55.971" v="2"/>
        <pc:sldMkLst>
          <pc:docMk/>
          <pc:sldMk cId="2226954716" sldId="1072"/>
        </pc:sldMkLst>
      </pc:sldChg>
      <pc:sldChg chg="modSp add mod">
        <pc:chgData name="Anna Bolen -X (abolen - UNICON INC at Cisco)" userId="8fcf5b57-97b6-40ce-9683-275924855fa8" providerId="ADAL" clId="{ED898A2B-2CBE-40B9-855A-DC49AB5CCEDF}" dt="2022-10-26T15:31:09.862" v="5" actId="20577"/>
        <pc:sldMkLst>
          <pc:docMk/>
          <pc:sldMk cId="3094066351" sldId="1073"/>
        </pc:sldMkLst>
        <pc:spChg chg="mod">
          <ac:chgData name="Anna Bolen -X (abolen - UNICON INC at Cisco)" userId="8fcf5b57-97b6-40ce-9683-275924855fa8" providerId="ADAL" clId="{ED898A2B-2CBE-40B9-855A-DC49AB5CCEDF}" dt="2022-10-26T15:31:09.862" v="5" actId="20577"/>
          <ac:spMkLst>
            <pc:docMk/>
            <pc:sldMk cId="3094066351" sldId="1073"/>
            <ac:spMk id="2" creationId="{00000000-0000-0000-0000-000000000000}"/>
          </ac:spMkLst>
        </pc:spChg>
      </pc:sldChg>
      <pc:sldChg chg="add">
        <pc:chgData name="Anna Bolen -X (abolen - UNICON INC at Cisco)" userId="8fcf5b57-97b6-40ce-9683-275924855fa8" providerId="ADAL" clId="{ED898A2B-2CBE-40B9-855A-DC49AB5CCEDF}" dt="2022-10-26T15:30:35.018" v="1"/>
        <pc:sldMkLst>
          <pc:docMk/>
          <pc:sldMk cId="1525672446" sldId="1075"/>
        </pc:sldMkLst>
      </pc:sldChg>
    </pc:docChg>
  </pc:docChgLst>
  <pc:docChgLst>
    <pc:chgData name="Brie Nelson" userId="S::brie_elearningdoc.com#ext#@cisco.onmicrosoft.com::712abed6-64c6-4c4c-80f1-14676a42bb74" providerId="AD" clId="Web-{E860ECF3-E14D-1DA3-4B77-FC8B4202EC4B}"/>
    <pc:docChg chg="modSld">
      <pc:chgData name="Brie Nelson" userId="S::brie_elearningdoc.com#ext#@cisco.onmicrosoft.com::712abed6-64c6-4c4c-80f1-14676a42bb74" providerId="AD" clId="Web-{E860ECF3-E14D-1DA3-4B77-FC8B4202EC4B}" dt="2022-11-30T23:21:21.337" v="236"/>
      <pc:docMkLst>
        <pc:docMk/>
      </pc:docMkLst>
      <pc:sldChg chg="modSp">
        <pc:chgData name="Brie Nelson" userId="S::brie_elearningdoc.com#ext#@cisco.onmicrosoft.com::712abed6-64c6-4c4c-80f1-14676a42bb74" providerId="AD" clId="Web-{E860ECF3-E14D-1DA3-4B77-FC8B4202EC4B}" dt="2022-11-30T23:21:21.337" v="236"/>
        <pc:sldMkLst>
          <pc:docMk/>
          <pc:sldMk cId="0" sldId="260"/>
        </pc:sldMkLst>
        <pc:graphicFrameChg chg="mod modGraphic">
          <ac:chgData name="Brie Nelson" userId="S::brie_elearningdoc.com#ext#@cisco.onmicrosoft.com::712abed6-64c6-4c4c-80f1-14676a42bb74" providerId="AD" clId="Web-{E860ECF3-E14D-1DA3-4B77-FC8B4202EC4B}" dt="2022-11-30T23:21:21.337" v="236"/>
          <ac:graphicFrameMkLst>
            <pc:docMk/>
            <pc:sldMk cId="0" sldId="260"/>
            <ac:graphicFrameMk id="4" creationId="{40064EF4-EE2B-342C-EA9E-699582F380FF}"/>
          </ac:graphicFrameMkLst>
        </pc:graphicFrameChg>
      </pc:sldChg>
      <pc:sldChg chg="addSp modSp">
        <pc:chgData name="Brie Nelson" userId="S::brie_elearningdoc.com#ext#@cisco.onmicrosoft.com::712abed6-64c6-4c4c-80f1-14676a42bb74" providerId="AD" clId="Web-{E860ECF3-E14D-1DA3-4B77-FC8B4202EC4B}" dt="2022-11-30T23:18:16.863" v="126" actId="1076"/>
        <pc:sldMkLst>
          <pc:docMk/>
          <pc:sldMk cId="0" sldId="264"/>
        </pc:sldMkLst>
        <pc:spChg chg="mod">
          <ac:chgData name="Brie Nelson" userId="S::brie_elearningdoc.com#ext#@cisco.onmicrosoft.com::712abed6-64c6-4c4c-80f1-14676a42bb74" providerId="AD" clId="Web-{E860ECF3-E14D-1DA3-4B77-FC8B4202EC4B}" dt="2022-11-30T22:12:03.035" v="1" actId="1076"/>
          <ac:spMkLst>
            <pc:docMk/>
            <pc:sldMk cId="0" sldId="264"/>
            <ac:spMk id="5" creationId="{00000000-0000-0000-0000-000000000000}"/>
          </ac:spMkLst>
        </pc:spChg>
        <pc:picChg chg="add mod">
          <ac:chgData name="Brie Nelson" userId="S::brie_elearningdoc.com#ext#@cisco.onmicrosoft.com::712abed6-64c6-4c4c-80f1-14676a42bb74" providerId="AD" clId="Web-{E860ECF3-E14D-1DA3-4B77-FC8B4202EC4B}" dt="2022-11-30T23:18:16.863" v="126" actId="1076"/>
          <ac:picMkLst>
            <pc:docMk/>
            <pc:sldMk cId="0" sldId="264"/>
            <ac:picMk id="4" creationId="{686EDB33-ECEF-2F78-37F4-5E248AC32B3F}"/>
          </ac:picMkLst>
        </pc:picChg>
      </pc:sldChg>
      <pc:sldChg chg="addSp modSp">
        <pc:chgData name="Brie Nelson" userId="S::brie_elearningdoc.com#ext#@cisco.onmicrosoft.com::712abed6-64c6-4c4c-80f1-14676a42bb74" providerId="AD" clId="Web-{E860ECF3-E14D-1DA3-4B77-FC8B4202EC4B}" dt="2022-11-30T23:19:11.568" v="129" actId="1076"/>
        <pc:sldMkLst>
          <pc:docMk/>
          <pc:sldMk cId="0" sldId="267"/>
        </pc:sldMkLst>
        <pc:spChg chg="mod">
          <ac:chgData name="Brie Nelson" userId="S::brie_elearningdoc.com#ext#@cisco.onmicrosoft.com::712abed6-64c6-4c4c-80f1-14676a42bb74" providerId="AD" clId="Web-{E860ECF3-E14D-1DA3-4B77-FC8B4202EC4B}" dt="2022-11-30T22:12:14.270" v="3" actId="1076"/>
          <ac:spMkLst>
            <pc:docMk/>
            <pc:sldMk cId="0" sldId="267"/>
            <ac:spMk id="5" creationId="{00000000-0000-0000-0000-000000000000}"/>
          </ac:spMkLst>
        </pc:spChg>
        <pc:picChg chg="add mod">
          <ac:chgData name="Brie Nelson" userId="S::brie_elearningdoc.com#ext#@cisco.onmicrosoft.com::712abed6-64c6-4c4c-80f1-14676a42bb74" providerId="AD" clId="Web-{E860ECF3-E14D-1DA3-4B77-FC8B4202EC4B}" dt="2022-11-30T23:19:11.568" v="129" actId="1076"/>
          <ac:picMkLst>
            <pc:docMk/>
            <pc:sldMk cId="0" sldId="267"/>
            <ac:picMk id="4" creationId="{8CBABB8B-D929-B537-3905-7B908BA97C19}"/>
          </ac:picMkLst>
        </pc:picChg>
      </pc:sldChg>
      <pc:sldChg chg="modSp">
        <pc:chgData name="Brie Nelson" userId="S::brie_elearningdoc.com#ext#@cisco.onmicrosoft.com::712abed6-64c6-4c4c-80f1-14676a42bb74" providerId="AD" clId="Web-{E860ECF3-E14D-1DA3-4B77-FC8B4202EC4B}" dt="2022-11-30T22:18:21.188" v="11" actId="20577"/>
        <pc:sldMkLst>
          <pc:docMk/>
          <pc:sldMk cId="0" sldId="268"/>
        </pc:sldMkLst>
        <pc:spChg chg="mod">
          <ac:chgData name="Brie Nelson" userId="S::brie_elearningdoc.com#ext#@cisco.onmicrosoft.com::712abed6-64c6-4c4c-80f1-14676a42bb74" providerId="AD" clId="Web-{E860ECF3-E14D-1DA3-4B77-FC8B4202EC4B}" dt="2022-11-30T22:18:21.188" v="11" actId="20577"/>
          <ac:spMkLst>
            <pc:docMk/>
            <pc:sldMk cId="0" sldId="268"/>
            <ac:spMk id="4" creationId="{95BAC6C2-8FE9-4FD1-C8C5-22403CD9305C}"/>
          </ac:spMkLst>
        </pc:spChg>
      </pc:sldChg>
      <pc:sldChg chg="modSp">
        <pc:chgData name="Brie Nelson" userId="S::brie_elearningdoc.com#ext#@cisco.onmicrosoft.com::712abed6-64c6-4c4c-80f1-14676a42bb74" providerId="AD" clId="Web-{E860ECF3-E14D-1DA3-4B77-FC8B4202EC4B}" dt="2022-11-30T22:30:52.680" v="54" actId="20577"/>
        <pc:sldMkLst>
          <pc:docMk/>
          <pc:sldMk cId="0" sldId="269"/>
        </pc:sldMkLst>
        <pc:spChg chg="mod">
          <ac:chgData name="Brie Nelson" userId="S::brie_elearningdoc.com#ext#@cisco.onmicrosoft.com::712abed6-64c6-4c4c-80f1-14676a42bb74" providerId="AD" clId="Web-{E860ECF3-E14D-1DA3-4B77-FC8B4202EC4B}" dt="2022-11-30T22:30:52.680" v="54" actId="20577"/>
          <ac:spMkLst>
            <pc:docMk/>
            <pc:sldMk cId="0" sldId="269"/>
            <ac:spMk id="5" creationId="{00000000-0000-0000-0000-000000000000}"/>
          </ac:spMkLst>
        </pc:spChg>
      </pc:sldChg>
      <pc:sldChg chg="modSp">
        <pc:chgData name="Brie Nelson" userId="S::brie_elearningdoc.com#ext#@cisco.onmicrosoft.com::712abed6-64c6-4c4c-80f1-14676a42bb74" providerId="AD" clId="Web-{E860ECF3-E14D-1DA3-4B77-FC8B4202EC4B}" dt="2022-11-30T22:46:54.398" v="76" actId="1076"/>
        <pc:sldMkLst>
          <pc:docMk/>
          <pc:sldMk cId="0" sldId="270"/>
        </pc:sldMkLst>
        <pc:spChg chg="mod">
          <ac:chgData name="Brie Nelson" userId="S::brie_elearningdoc.com#ext#@cisco.onmicrosoft.com::712abed6-64c6-4c4c-80f1-14676a42bb74" providerId="AD" clId="Web-{E860ECF3-E14D-1DA3-4B77-FC8B4202EC4B}" dt="2022-11-30T22:46:41.850" v="75" actId="20577"/>
          <ac:spMkLst>
            <pc:docMk/>
            <pc:sldMk cId="0" sldId="270"/>
            <ac:spMk id="5" creationId="{00000000-0000-0000-0000-000000000000}"/>
          </ac:spMkLst>
        </pc:spChg>
        <pc:picChg chg="mod">
          <ac:chgData name="Brie Nelson" userId="S::brie_elearningdoc.com#ext#@cisco.onmicrosoft.com::712abed6-64c6-4c4c-80f1-14676a42bb74" providerId="AD" clId="Web-{E860ECF3-E14D-1DA3-4B77-FC8B4202EC4B}" dt="2022-11-30T22:46:54.398" v="76" actId="1076"/>
          <ac:picMkLst>
            <pc:docMk/>
            <pc:sldMk cId="0" sldId="270"/>
            <ac:picMk id="4" creationId="{3D933DA3-C415-F4B8-484E-4D1D4A421EA0}"/>
          </ac:picMkLst>
        </pc:picChg>
      </pc:sldChg>
      <pc:sldChg chg="modSp">
        <pc:chgData name="Brie Nelson" userId="S::brie_elearningdoc.com#ext#@cisco.onmicrosoft.com::712abed6-64c6-4c4c-80f1-14676a42bb74" providerId="AD" clId="Web-{E860ECF3-E14D-1DA3-4B77-FC8B4202EC4B}" dt="2022-11-30T22:51:03.515" v="87" actId="14100"/>
        <pc:sldMkLst>
          <pc:docMk/>
          <pc:sldMk cId="0" sldId="273"/>
        </pc:sldMkLst>
        <pc:spChg chg="mod">
          <ac:chgData name="Brie Nelson" userId="S::brie_elearningdoc.com#ext#@cisco.onmicrosoft.com::712abed6-64c6-4c4c-80f1-14676a42bb74" providerId="AD" clId="Web-{E860ECF3-E14D-1DA3-4B77-FC8B4202EC4B}" dt="2022-11-30T22:51:03.515" v="87" actId="14100"/>
          <ac:spMkLst>
            <pc:docMk/>
            <pc:sldMk cId="0" sldId="273"/>
            <ac:spMk id="5" creationId="{00000000-0000-0000-0000-000000000000}"/>
          </ac:spMkLst>
        </pc:spChg>
      </pc:sldChg>
      <pc:sldChg chg="modSp">
        <pc:chgData name="Brie Nelson" userId="S::brie_elearningdoc.com#ext#@cisco.onmicrosoft.com::712abed6-64c6-4c4c-80f1-14676a42bb74" providerId="AD" clId="Web-{E860ECF3-E14D-1DA3-4B77-FC8B4202EC4B}" dt="2022-11-30T22:26:38.219" v="35" actId="20577"/>
        <pc:sldMkLst>
          <pc:docMk/>
          <pc:sldMk cId="3971813516" sldId="1078"/>
        </pc:sldMkLst>
        <pc:spChg chg="mod">
          <ac:chgData name="Brie Nelson" userId="S::brie_elearningdoc.com#ext#@cisco.onmicrosoft.com::712abed6-64c6-4c4c-80f1-14676a42bb74" providerId="AD" clId="Web-{E860ECF3-E14D-1DA3-4B77-FC8B4202EC4B}" dt="2022-11-30T22:26:38.219" v="35" actId="20577"/>
          <ac:spMkLst>
            <pc:docMk/>
            <pc:sldMk cId="3971813516" sldId="1078"/>
            <ac:spMk id="4" creationId="{9DDD8D60-A57D-EABB-1022-30CF8AB68309}"/>
          </ac:spMkLst>
        </pc:spChg>
      </pc:sldChg>
      <pc:sldChg chg="modSp">
        <pc:chgData name="Brie Nelson" userId="S::brie_elearningdoc.com#ext#@cisco.onmicrosoft.com::712abed6-64c6-4c4c-80f1-14676a42bb74" providerId="AD" clId="Web-{E860ECF3-E14D-1DA3-4B77-FC8B4202EC4B}" dt="2022-11-30T22:28:14.675" v="49" actId="20577"/>
        <pc:sldMkLst>
          <pc:docMk/>
          <pc:sldMk cId="1104187269" sldId="1079"/>
        </pc:sldMkLst>
        <pc:spChg chg="mod">
          <ac:chgData name="Brie Nelson" userId="S::brie_elearningdoc.com#ext#@cisco.onmicrosoft.com::712abed6-64c6-4c4c-80f1-14676a42bb74" providerId="AD" clId="Web-{E860ECF3-E14D-1DA3-4B77-FC8B4202EC4B}" dt="2022-11-30T22:28:14.675" v="49" actId="20577"/>
          <ac:spMkLst>
            <pc:docMk/>
            <pc:sldMk cId="1104187269" sldId="1079"/>
            <ac:spMk id="4" creationId="{9DDD8D60-A57D-EABB-1022-30CF8AB68309}"/>
          </ac:spMkLst>
        </pc:spChg>
      </pc:sldChg>
      <pc:sldChg chg="modSp">
        <pc:chgData name="Brie Nelson" userId="S::brie_elearningdoc.com#ext#@cisco.onmicrosoft.com::712abed6-64c6-4c4c-80f1-14676a42bb74" providerId="AD" clId="Web-{E860ECF3-E14D-1DA3-4B77-FC8B4202EC4B}" dt="2022-11-30T22:35:13.626" v="61" actId="20577"/>
        <pc:sldMkLst>
          <pc:docMk/>
          <pc:sldMk cId="3234651398" sldId="1080"/>
        </pc:sldMkLst>
        <pc:spChg chg="mod">
          <ac:chgData name="Brie Nelson" userId="S::brie_elearningdoc.com#ext#@cisco.onmicrosoft.com::712abed6-64c6-4c4c-80f1-14676a42bb74" providerId="AD" clId="Web-{E860ECF3-E14D-1DA3-4B77-FC8B4202EC4B}" dt="2022-11-30T22:35:13.626" v="61" actId="20577"/>
          <ac:spMkLst>
            <pc:docMk/>
            <pc:sldMk cId="3234651398" sldId="1080"/>
            <ac:spMk id="5" creationId="{00000000-0000-0000-0000-000000000000}"/>
          </ac:spMkLst>
        </pc:spChg>
      </pc:sldChg>
      <pc:sldChg chg="modSp">
        <pc:chgData name="Brie Nelson" userId="S::brie_elearningdoc.com#ext#@cisco.onmicrosoft.com::712abed6-64c6-4c4c-80f1-14676a42bb74" providerId="AD" clId="Web-{E860ECF3-E14D-1DA3-4B77-FC8B4202EC4B}" dt="2022-11-30T23:20:34.258" v="131" actId="20577"/>
        <pc:sldMkLst>
          <pc:docMk/>
          <pc:sldMk cId="3143971654" sldId="1081"/>
        </pc:sldMkLst>
        <pc:spChg chg="mod">
          <ac:chgData name="Brie Nelson" userId="S::brie_elearningdoc.com#ext#@cisco.onmicrosoft.com::712abed6-64c6-4c4c-80f1-14676a42bb74" providerId="AD" clId="Web-{E860ECF3-E14D-1DA3-4B77-FC8B4202EC4B}" dt="2022-11-30T23:20:34.258" v="131" actId="20577"/>
          <ac:spMkLst>
            <pc:docMk/>
            <pc:sldMk cId="3143971654" sldId="1081"/>
            <ac:spMk id="5" creationId="{00000000-0000-0000-0000-000000000000}"/>
          </ac:spMkLst>
        </pc:spChg>
      </pc:sldChg>
      <pc:sldChg chg="modSp">
        <pc:chgData name="Brie Nelson" userId="S::brie_elearningdoc.com#ext#@cisco.onmicrosoft.com::712abed6-64c6-4c4c-80f1-14676a42bb74" providerId="AD" clId="Web-{E860ECF3-E14D-1DA3-4B77-FC8B4202EC4B}" dt="2022-11-30T23:01:02.862" v="96" actId="20577"/>
        <pc:sldMkLst>
          <pc:docMk/>
          <pc:sldMk cId="3078041364" sldId="1082"/>
        </pc:sldMkLst>
        <pc:spChg chg="mod">
          <ac:chgData name="Brie Nelson" userId="S::brie_elearningdoc.com#ext#@cisco.onmicrosoft.com::712abed6-64c6-4c4c-80f1-14676a42bb74" providerId="AD" clId="Web-{E860ECF3-E14D-1DA3-4B77-FC8B4202EC4B}" dt="2022-11-30T23:01:02.862" v="96" actId="20577"/>
          <ac:spMkLst>
            <pc:docMk/>
            <pc:sldMk cId="3078041364" sldId="1082"/>
            <ac:spMk id="5" creationId="{00000000-0000-0000-0000-000000000000}"/>
          </ac:spMkLst>
        </pc:spChg>
      </pc:sldChg>
      <pc:sldChg chg="modSp">
        <pc:chgData name="Brie Nelson" userId="S::brie_elearningdoc.com#ext#@cisco.onmicrosoft.com::712abed6-64c6-4c4c-80f1-14676a42bb74" providerId="AD" clId="Web-{E860ECF3-E14D-1DA3-4B77-FC8B4202EC4B}" dt="2022-11-30T23:07:54.437" v="114" actId="20577"/>
        <pc:sldMkLst>
          <pc:docMk/>
          <pc:sldMk cId="762312733" sldId="1083"/>
        </pc:sldMkLst>
        <pc:spChg chg="mod">
          <ac:chgData name="Brie Nelson" userId="S::brie_elearningdoc.com#ext#@cisco.onmicrosoft.com::712abed6-64c6-4c4c-80f1-14676a42bb74" providerId="AD" clId="Web-{E860ECF3-E14D-1DA3-4B77-FC8B4202EC4B}" dt="2022-11-30T23:07:54.437" v="114" actId="20577"/>
          <ac:spMkLst>
            <pc:docMk/>
            <pc:sldMk cId="762312733" sldId="1083"/>
            <ac:spMk id="5" creationId="{00000000-0000-0000-0000-000000000000}"/>
          </ac:spMkLst>
        </pc:spChg>
      </pc:sldChg>
      <pc:sldChg chg="modSp">
        <pc:chgData name="Brie Nelson" userId="S::brie_elearningdoc.com#ext#@cisco.onmicrosoft.com::712abed6-64c6-4c4c-80f1-14676a42bb74" providerId="AD" clId="Web-{E860ECF3-E14D-1DA3-4B77-FC8B4202EC4B}" dt="2022-11-30T23:14:28.074" v="123" actId="20577"/>
        <pc:sldMkLst>
          <pc:docMk/>
          <pc:sldMk cId="2710396381" sldId="1084"/>
        </pc:sldMkLst>
        <pc:spChg chg="mod">
          <ac:chgData name="Brie Nelson" userId="S::brie_elearningdoc.com#ext#@cisco.onmicrosoft.com::712abed6-64c6-4c4c-80f1-14676a42bb74" providerId="AD" clId="Web-{E860ECF3-E14D-1DA3-4B77-FC8B4202EC4B}" dt="2022-11-30T23:14:28.074" v="123" actId="20577"/>
          <ac:spMkLst>
            <pc:docMk/>
            <pc:sldMk cId="2710396381" sldId="1084"/>
            <ac:spMk id="5" creationId="{00000000-0000-0000-0000-000000000000}"/>
          </ac:spMkLst>
        </pc:spChg>
      </pc:sldChg>
      <pc:sldChg chg="modSp">
        <pc:chgData name="Brie Nelson" userId="S::brie_elearningdoc.com#ext#@cisco.onmicrosoft.com::712abed6-64c6-4c4c-80f1-14676a42bb74" providerId="AD" clId="Web-{E860ECF3-E14D-1DA3-4B77-FC8B4202EC4B}" dt="2022-11-30T22:38:27.616" v="69" actId="14100"/>
        <pc:sldMkLst>
          <pc:docMk/>
          <pc:sldMk cId="2686366605" sldId="1086"/>
        </pc:sldMkLst>
        <pc:spChg chg="mod">
          <ac:chgData name="Brie Nelson" userId="S::brie_elearningdoc.com#ext#@cisco.onmicrosoft.com::712abed6-64c6-4c4c-80f1-14676a42bb74" providerId="AD" clId="Web-{E860ECF3-E14D-1DA3-4B77-FC8B4202EC4B}" dt="2022-11-30T22:38:27.616" v="69" actId="14100"/>
          <ac:spMkLst>
            <pc:docMk/>
            <pc:sldMk cId="2686366605" sldId="1086"/>
            <ac:spMk id="5" creationId="{00000000-0000-0000-0000-000000000000}"/>
          </ac:spMkLst>
        </pc:spChg>
      </pc:sldChg>
    </pc:docChg>
  </pc:docChgLst>
  <pc:docChgLst>
    <pc:chgData name="Angela Robbins" userId="S::angela.robbins_elearningdoc.com#ext#@cisco.onmicrosoft.com::e406273b-12cd-460d-a763-85132e1718ac" providerId="AD" clId="Web-{26A144EB-63BF-65C3-EA9A-0E2C9B4DF0E0}"/>
    <pc:docChg chg="addSld modSld addMainMaster">
      <pc:chgData name="Angela Robbins" userId="S::angela.robbins_elearningdoc.com#ext#@cisco.onmicrosoft.com::e406273b-12cd-460d-a763-85132e1718ac" providerId="AD" clId="Web-{26A144EB-63BF-65C3-EA9A-0E2C9B4DF0E0}" dt="2022-11-17T03:06:51.791" v="362" actId="20577"/>
      <pc:docMkLst>
        <pc:docMk/>
      </pc:docMkLst>
      <pc:sldChg chg="addSp delSp modSp">
        <pc:chgData name="Angela Robbins" userId="S::angela.robbins_elearningdoc.com#ext#@cisco.onmicrosoft.com::e406273b-12cd-460d-a763-85132e1718ac" providerId="AD" clId="Web-{26A144EB-63BF-65C3-EA9A-0E2C9B4DF0E0}" dt="2022-11-17T03:03:44.599" v="319" actId="1076"/>
        <pc:sldMkLst>
          <pc:docMk/>
          <pc:sldMk cId="0" sldId="268"/>
        </pc:sldMkLst>
        <pc:spChg chg="add mod">
          <ac:chgData name="Angela Robbins" userId="S::angela.robbins_elearningdoc.com#ext#@cisco.onmicrosoft.com::e406273b-12cd-460d-a763-85132e1718ac" providerId="AD" clId="Web-{26A144EB-63BF-65C3-EA9A-0E2C9B4DF0E0}" dt="2022-11-17T03:03:44.599" v="319" actId="1076"/>
          <ac:spMkLst>
            <pc:docMk/>
            <pc:sldMk cId="0" sldId="268"/>
            <ac:spMk id="4" creationId="{95BAC6C2-8FE9-4FD1-C8C5-22403CD9305C}"/>
          </ac:spMkLst>
        </pc:spChg>
        <pc:graphicFrameChg chg="del">
          <ac:chgData name="Angela Robbins" userId="S::angela.robbins_elearningdoc.com#ext#@cisco.onmicrosoft.com::e406273b-12cd-460d-a763-85132e1718ac" providerId="AD" clId="Web-{26A144EB-63BF-65C3-EA9A-0E2C9B4DF0E0}" dt="2022-11-17T01:41:11.810" v="164"/>
          <ac:graphicFrameMkLst>
            <pc:docMk/>
            <pc:sldMk cId="0" sldId="268"/>
            <ac:graphicFrameMk id="14" creationId="{00000000-0000-0000-0000-000000000000}"/>
          </ac:graphicFrameMkLst>
        </pc:graphicFrameChg>
      </pc:sldChg>
      <pc:sldChg chg="addSp modSp">
        <pc:chgData name="Angela Robbins" userId="S::angela.robbins_elearningdoc.com#ext#@cisco.onmicrosoft.com::e406273b-12cd-460d-a763-85132e1718ac" providerId="AD" clId="Web-{26A144EB-63BF-65C3-EA9A-0E2C9B4DF0E0}" dt="2022-11-17T03:04:18.756" v="324" actId="20577"/>
        <pc:sldMkLst>
          <pc:docMk/>
          <pc:sldMk cId="0" sldId="269"/>
        </pc:sldMkLst>
        <pc:spChg chg="mod">
          <ac:chgData name="Angela Robbins" userId="S::angela.robbins_elearningdoc.com#ext#@cisco.onmicrosoft.com::e406273b-12cd-460d-a763-85132e1718ac" providerId="AD" clId="Web-{26A144EB-63BF-65C3-EA9A-0E2C9B4DF0E0}" dt="2022-11-17T03:04:18.756" v="324" actId="20577"/>
          <ac:spMkLst>
            <pc:docMk/>
            <pc:sldMk cId="0" sldId="269"/>
            <ac:spMk id="5" creationId="{00000000-0000-0000-0000-000000000000}"/>
          </ac:spMkLst>
        </pc:spChg>
        <pc:picChg chg="add mod modCrop">
          <ac:chgData name="Angela Robbins" userId="S::angela.robbins_elearningdoc.com#ext#@cisco.onmicrosoft.com::e406273b-12cd-460d-a763-85132e1718ac" providerId="AD" clId="Web-{26A144EB-63BF-65C3-EA9A-0E2C9B4DF0E0}" dt="2022-11-17T01:47:40.572" v="238" actId="1076"/>
          <ac:picMkLst>
            <pc:docMk/>
            <pc:sldMk cId="0" sldId="269"/>
            <ac:picMk id="4" creationId="{FD58AC46-5260-CCC3-B080-55C50173ABBF}"/>
          </ac:picMkLst>
        </pc:picChg>
      </pc:sldChg>
      <pc:sldChg chg="addSp modSp">
        <pc:chgData name="Angela Robbins" userId="S::angela.robbins_elearningdoc.com#ext#@cisco.onmicrosoft.com::e406273b-12cd-460d-a763-85132e1718ac" providerId="AD" clId="Web-{26A144EB-63BF-65C3-EA9A-0E2C9B4DF0E0}" dt="2022-11-17T03:05:22.070" v="348" actId="1076"/>
        <pc:sldMkLst>
          <pc:docMk/>
          <pc:sldMk cId="0" sldId="270"/>
        </pc:sldMkLst>
        <pc:spChg chg="mod">
          <ac:chgData name="Angela Robbins" userId="S::angela.robbins_elearningdoc.com#ext#@cisco.onmicrosoft.com::e406273b-12cd-460d-a763-85132e1718ac" providerId="AD" clId="Web-{26A144EB-63BF-65C3-EA9A-0E2C9B4DF0E0}" dt="2022-11-17T03:05:18.398" v="347" actId="1076"/>
          <ac:spMkLst>
            <pc:docMk/>
            <pc:sldMk cId="0" sldId="270"/>
            <ac:spMk id="5" creationId="{00000000-0000-0000-0000-000000000000}"/>
          </ac:spMkLst>
        </pc:spChg>
        <pc:picChg chg="add mod modCrop">
          <ac:chgData name="Angela Robbins" userId="S::angela.robbins_elearningdoc.com#ext#@cisco.onmicrosoft.com::e406273b-12cd-460d-a763-85132e1718ac" providerId="AD" clId="Web-{26A144EB-63BF-65C3-EA9A-0E2C9B4DF0E0}" dt="2022-11-17T03:05:22.070" v="348" actId="1076"/>
          <ac:picMkLst>
            <pc:docMk/>
            <pc:sldMk cId="0" sldId="270"/>
            <ac:picMk id="4" creationId="{3D933DA3-C415-F4B8-484E-4D1D4A421EA0}"/>
          </ac:picMkLst>
        </pc:picChg>
      </pc:sldChg>
      <pc:sldChg chg="modSp">
        <pc:chgData name="Angela Robbins" userId="S::angela.robbins_elearningdoc.com#ext#@cisco.onmicrosoft.com::e406273b-12cd-460d-a763-85132e1718ac" providerId="AD" clId="Web-{26A144EB-63BF-65C3-EA9A-0E2C9B4DF0E0}" dt="2022-11-17T03:05:37.008" v="351" actId="20577"/>
        <pc:sldMkLst>
          <pc:docMk/>
          <pc:sldMk cId="0" sldId="273"/>
        </pc:sldMkLst>
        <pc:spChg chg="mod">
          <ac:chgData name="Angela Robbins" userId="S::angela.robbins_elearningdoc.com#ext#@cisco.onmicrosoft.com::e406273b-12cd-460d-a763-85132e1718ac" providerId="AD" clId="Web-{26A144EB-63BF-65C3-EA9A-0E2C9B4DF0E0}" dt="2022-11-17T03:05:37.008" v="351" actId="20577"/>
          <ac:spMkLst>
            <pc:docMk/>
            <pc:sldMk cId="0" sldId="273"/>
            <ac:spMk id="5" creationId="{00000000-0000-0000-0000-000000000000}"/>
          </ac:spMkLst>
        </pc:spChg>
      </pc:sldChg>
      <pc:sldChg chg="modSp">
        <pc:chgData name="Angela Robbins" userId="S::angela.robbins_elearningdoc.com#ext#@cisco.onmicrosoft.com::e406273b-12cd-460d-a763-85132e1718ac" providerId="AD" clId="Web-{26A144EB-63BF-65C3-EA9A-0E2C9B4DF0E0}" dt="2022-11-17T03:06:51.791" v="362" actId="20577"/>
        <pc:sldMkLst>
          <pc:docMk/>
          <pc:sldMk cId="0" sldId="274"/>
        </pc:sldMkLst>
        <pc:spChg chg="mod">
          <ac:chgData name="Angela Robbins" userId="S::angela.robbins_elearningdoc.com#ext#@cisco.onmicrosoft.com::e406273b-12cd-460d-a763-85132e1718ac" providerId="AD" clId="Web-{26A144EB-63BF-65C3-EA9A-0E2C9B4DF0E0}" dt="2022-11-17T03:06:51.791" v="362" actId="20577"/>
          <ac:spMkLst>
            <pc:docMk/>
            <pc:sldMk cId="0" sldId="274"/>
            <ac:spMk id="5" creationId="{00000000-0000-0000-0000-000000000000}"/>
          </ac:spMkLst>
        </pc:spChg>
      </pc:sldChg>
      <pc:sldChg chg="modSp">
        <pc:chgData name="Angela Robbins" userId="S::angela.robbins_elearningdoc.com#ext#@cisco.onmicrosoft.com::e406273b-12cd-460d-a763-85132e1718ac" providerId="AD" clId="Web-{26A144EB-63BF-65C3-EA9A-0E2C9B4DF0E0}" dt="2022-11-17T01:40:30.793" v="162"/>
        <pc:sldMkLst>
          <pc:docMk/>
          <pc:sldMk cId="1525672446" sldId="1075"/>
        </pc:sldMkLst>
        <pc:spChg chg="mod">
          <ac:chgData name="Angela Robbins" userId="S::angela.robbins_elearningdoc.com#ext#@cisco.onmicrosoft.com::e406273b-12cd-460d-a763-85132e1718ac" providerId="AD" clId="Web-{26A144EB-63BF-65C3-EA9A-0E2C9B4DF0E0}" dt="2022-11-17T01:39:01.291" v="5" actId="1076"/>
          <ac:spMkLst>
            <pc:docMk/>
            <pc:sldMk cId="1525672446" sldId="1075"/>
            <ac:spMk id="5" creationId="{7188AF34-F17D-65FE-91B6-733B90851DC8}"/>
          </ac:spMkLst>
        </pc:spChg>
        <pc:graphicFrameChg chg="mod modGraphic">
          <ac:chgData name="Angela Robbins" userId="S::angela.robbins_elearningdoc.com#ext#@cisco.onmicrosoft.com::e406273b-12cd-460d-a763-85132e1718ac" providerId="AD" clId="Web-{26A144EB-63BF-65C3-EA9A-0E2C9B4DF0E0}" dt="2022-11-17T01:40:30.793" v="162"/>
          <ac:graphicFrameMkLst>
            <pc:docMk/>
            <pc:sldMk cId="1525672446" sldId="1075"/>
            <ac:graphicFrameMk id="4" creationId="{40064EF4-EE2B-342C-EA9E-699582F380FF}"/>
          </ac:graphicFrameMkLst>
        </pc:graphicFrameChg>
      </pc:sldChg>
      <pc:sldChg chg="add replId">
        <pc:chgData name="Angela Robbins" userId="S::angela.robbins_elearningdoc.com#ext#@cisco.onmicrosoft.com::e406273b-12cd-460d-a763-85132e1718ac" providerId="AD" clId="Web-{26A144EB-63BF-65C3-EA9A-0E2C9B4DF0E0}" dt="2022-11-17T01:41:07.107" v="163"/>
        <pc:sldMkLst>
          <pc:docMk/>
          <pc:sldMk cId="80677610" sldId="1076"/>
        </pc:sldMkLst>
      </pc:sldChg>
      <pc:sldChg chg="addSp delSp modSp add replId">
        <pc:chgData name="Angela Robbins" userId="S::angela.robbins_elearningdoc.com#ext#@cisco.onmicrosoft.com::e406273b-12cd-460d-a763-85132e1718ac" providerId="AD" clId="Web-{26A144EB-63BF-65C3-EA9A-0E2C9B4DF0E0}" dt="2022-11-17T01:43:25.424" v="191" actId="20577"/>
        <pc:sldMkLst>
          <pc:docMk/>
          <pc:sldMk cId="2920699167" sldId="1077"/>
        </pc:sldMkLst>
        <pc:spChg chg="mod">
          <ac:chgData name="Angela Robbins" userId="S::angela.robbins_elearningdoc.com#ext#@cisco.onmicrosoft.com::e406273b-12cd-460d-a763-85132e1718ac" providerId="AD" clId="Web-{26A144EB-63BF-65C3-EA9A-0E2C9B4DF0E0}" dt="2022-11-17T01:43:25.424" v="191" actId="20577"/>
          <ac:spMkLst>
            <pc:docMk/>
            <pc:sldMk cId="2920699167" sldId="1077"/>
            <ac:spMk id="3" creationId="{00000000-0000-0000-0000-000000000000}"/>
          </ac:spMkLst>
        </pc:spChg>
        <pc:spChg chg="del">
          <ac:chgData name="Angela Robbins" userId="S::angela.robbins_elearningdoc.com#ext#@cisco.onmicrosoft.com::e406273b-12cd-460d-a763-85132e1718ac" providerId="AD" clId="Web-{26A144EB-63BF-65C3-EA9A-0E2C9B4DF0E0}" dt="2022-11-17T01:42:41.094" v="178"/>
          <ac:spMkLst>
            <pc:docMk/>
            <pc:sldMk cId="2920699167" sldId="1077"/>
            <ac:spMk id="4" creationId="{95BAC6C2-8FE9-4FD1-C8C5-22403CD9305C}"/>
          </ac:spMkLst>
        </pc:spChg>
        <pc:picChg chg="add mod modCrop">
          <ac:chgData name="Angela Robbins" userId="S::angela.robbins_elearningdoc.com#ext#@cisco.onmicrosoft.com::e406273b-12cd-460d-a763-85132e1718ac" providerId="AD" clId="Web-{26A144EB-63BF-65C3-EA9A-0E2C9B4DF0E0}" dt="2022-11-17T01:43:13.298" v="186" actId="1076"/>
          <ac:picMkLst>
            <pc:docMk/>
            <pc:sldMk cId="2920699167" sldId="1077"/>
            <ac:picMk id="5" creationId="{3D6E1ABC-BC88-FE33-6A34-F0D55AB96FC0}"/>
          </ac:picMkLst>
        </pc:picChg>
      </pc:sldChg>
      <pc:sldChg chg="addSp delSp modSp add replId">
        <pc:chgData name="Angela Robbins" userId="S::angela.robbins_elearningdoc.com#ext#@cisco.onmicrosoft.com::e406273b-12cd-460d-a763-85132e1718ac" providerId="AD" clId="Web-{26A144EB-63BF-65C3-EA9A-0E2C9B4DF0E0}" dt="2022-11-17T03:04:05.599" v="322" actId="1076"/>
        <pc:sldMkLst>
          <pc:docMk/>
          <pc:sldMk cId="3971813516" sldId="1078"/>
        </pc:sldMkLst>
        <pc:spChg chg="mod">
          <ac:chgData name="Angela Robbins" userId="S::angela.robbins_elearningdoc.com#ext#@cisco.onmicrosoft.com::e406273b-12cd-460d-a763-85132e1718ac" providerId="AD" clId="Web-{26A144EB-63BF-65C3-EA9A-0E2C9B4DF0E0}" dt="2022-11-17T01:43:29.565" v="192" actId="20577"/>
          <ac:spMkLst>
            <pc:docMk/>
            <pc:sldMk cId="3971813516" sldId="1078"/>
            <ac:spMk id="3" creationId="{00000000-0000-0000-0000-000000000000}"/>
          </ac:spMkLst>
        </pc:spChg>
        <pc:spChg chg="add mod">
          <ac:chgData name="Angela Robbins" userId="S::angela.robbins_elearningdoc.com#ext#@cisco.onmicrosoft.com::e406273b-12cd-460d-a763-85132e1718ac" providerId="AD" clId="Web-{26A144EB-63BF-65C3-EA9A-0E2C9B4DF0E0}" dt="2022-11-17T03:04:05.599" v="322" actId="1076"/>
          <ac:spMkLst>
            <pc:docMk/>
            <pc:sldMk cId="3971813516" sldId="1078"/>
            <ac:spMk id="4" creationId="{9DDD8D60-A57D-EABB-1022-30CF8AB68309}"/>
          </ac:spMkLst>
        </pc:spChg>
        <pc:picChg chg="del">
          <ac:chgData name="Angela Robbins" userId="S::angela.robbins_elearningdoc.com#ext#@cisco.onmicrosoft.com::e406273b-12cd-460d-a763-85132e1718ac" providerId="AD" clId="Web-{26A144EB-63BF-65C3-EA9A-0E2C9B4DF0E0}" dt="2022-11-17T01:43:30.690" v="193"/>
          <ac:picMkLst>
            <pc:docMk/>
            <pc:sldMk cId="3971813516" sldId="1078"/>
            <ac:picMk id="5" creationId="{3D6E1ABC-BC88-FE33-6A34-F0D55AB96FC0}"/>
          </ac:picMkLst>
        </pc:picChg>
      </pc:sldChg>
      <pc:sldChg chg="modSp add replId">
        <pc:chgData name="Angela Robbins" userId="S::angela.robbins_elearningdoc.com#ext#@cisco.onmicrosoft.com::e406273b-12cd-460d-a763-85132e1718ac" providerId="AD" clId="Web-{26A144EB-63BF-65C3-EA9A-0E2C9B4DF0E0}" dt="2022-11-17T01:44:39.457" v="221" actId="20577"/>
        <pc:sldMkLst>
          <pc:docMk/>
          <pc:sldMk cId="1104187269" sldId="1079"/>
        </pc:sldMkLst>
        <pc:spChg chg="mod">
          <ac:chgData name="Angela Robbins" userId="S::angela.robbins_elearningdoc.com#ext#@cisco.onmicrosoft.com::e406273b-12cd-460d-a763-85132e1718ac" providerId="AD" clId="Web-{26A144EB-63BF-65C3-EA9A-0E2C9B4DF0E0}" dt="2022-11-17T01:44:39.457" v="221" actId="20577"/>
          <ac:spMkLst>
            <pc:docMk/>
            <pc:sldMk cId="1104187269" sldId="1079"/>
            <ac:spMk id="4" creationId="{9DDD8D60-A57D-EABB-1022-30CF8AB68309}"/>
          </ac:spMkLst>
        </pc:spChg>
      </pc:sldChg>
      <pc:sldChg chg="delSp modSp add replId">
        <pc:chgData name="Angela Robbins" userId="S::angela.robbins_elearningdoc.com#ext#@cisco.onmicrosoft.com::e406273b-12cd-460d-a763-85132e1718ac" providerId="AD" clId="Web-{26A144EB-63BF-65C3-EA9A-0E2C9B4DF0E0}" dt="2022-11-17T03:05:08.960" v="345" actId="1076"/>
        <pc:sldMkLst>
          <pc:docMk/>
          <pc:sldMk cId="3234651398" sldId="1080"/>
        </pc:sldMkLst>
        <pc:spChg chg="mod">
          <ac:chgData name="Angela Robbins" userId="S::angela.robbins_elearningdoc.com#ext#@cisco.onmicrosoft.com::e406273b-12cd-460d-a763-85132e1718ac" providerId="AD" clId="Web-{26A144EB-63BF-65C3-EA9A-0E2C9B4DF0E0}" dt="2022-11-17T02:10:46.192" v="241" actId="20577"/>
          <ac:spMkLst>
            <pc:docMk/>
            <pc:sldMk cId="3234651398" sldId="1080"/>
            <ac:spMk id="3" creationId="{00000000-0000-0000-0000-000000000000}"/>
          </ac:spMkLst>
        </pc:spChg>
        <pc:spChg chg="mod">
          <ac:chgData name="Angela Robbins" userId="S::angela.robbins_elearningdoc.com#ext#@cisco.onmicrosoft.com::e406273b-12cd-460d-a763-85132e1718ac" providerId="AD" clId="Web-{26A144EB-63BF-65C3-EA9A-0E2C9B4DF0E0}" dt="2022-11-17T03:05:08.960" v="345" actId="1076"/>
          <ac:spMkLst>
            <pc:docMk/>
            <pc:sldMk cId="3234651398" sldId="1080"/>
            <ac:spMk id="5" creationId="{00000000-0000-0000-0000-000000000000}"/>
          </ac:spMkLst>
        </pc:spChg>
        <pc:picChg chg="del">
          <ac:chgData name="Angela Robbins" userId="S::angela.robbins_elearningdoc.com#ext#@cisco.onmicrosoft.com::e406273b-12cd-460d-a763-85132e1718ac" providerId="AD" clId="Web-{26A144EB-63BF-65C3-EA9A-0E2C9B4DF0E0}" dt="2022-11-17T02:10:54.677" v="242"/>
          <ac:picMkLst>
            <pc:docMk/>
            <pc:sldMk cId="3234651398" sldId="1080"/>
            <ac:picMk id="4" creationId="{FD58AC46-5260-CCC3-B080-55C50173ABBF}"/>
          </ac:picMkLst>
        </pc:picChg>
      </pc:sldChg>
      <pc:sldChg chg="delSp modSp add replId">
        <pc:chgData name="Angela Robbins" userId="S::angela.robbins_elearningdoc.com#ext#@cisco.onmicrosoft.com::e406273b-12cd-460d-a763-85132e1718ac" providerId="AD" clId="Web-{26A144EB-63BF-65C3-EA9A-0E2C9B4DF0E0}" dt="2022-11-17T03:05:27.508" v="349" actId="20577"/>
        <pc:sldMkLst>
          <pc:docMk/>
          <pc:sldMk cId="3143971654" sldId="1081"/>
        </pc:sldMkLst>
        <pc:spChg chg="mod">
          <ac:chgData name="Angela Robbins" userId="S::angela.robbins_elearningdoc.com#ext#@cisco.onmicrosoft.com::e406273b-12cd-460d-a763-85132e1718ac" providerId="AD" clId="Web-{26A144EB-63BF-65C3-EA9A-0E2C9B4DF0E0}" dt="2022-11-17T02:12:33.492" v="261" actId="20577"/>
          <ac:spMkLst>
            <pc:docMk/>
            <pc:sldMk cId="3143971654" sldId="1081"/>
            <ac:spMk id="3" creationId="{00000000-0000-0000-0000-000000000000}"/>
          </ac:spMkLst>
        </pc:spChg>
        <pc:spChg chg="mod">
          <ac:chgData name="Angela Robbins" userId="S::angela.robbins_elearningdoc.com#ext#@cisco.onmicrosoft.com::e406273b-12cd-460d-a763-85132e1718ac" providerId="AD" clId="Web-{26A144EB-63BF-65C3-EA9A-0E2C9B4DF0E0}" dt="2022-11-17T03:05:27.508" v="349" actId="20577"/>
          <ac:spMkLst>
            <pc:docMk/>
            <pc:sldMk cId="3143971654" sldId="1081"/>
            <ac:spMk id="5" creationId="{00000000-0000-0000-0000-000000000000}"/>
          </ac:spMkLst>
        </pc:spChg>
        <pc:picChg chg="del">
          <ac:chgData name="Angela Robbins" userId="S::angela.robbins_elearningdoc.com#ext#@cisco.onmicrosoft.com::e406273b-12cd-460d-a763-85132e1718ac" providerId="AD" clId="Web-{26A144EB-63BF-65C3-EA9A-0E2C9B4DF0E0}" dt="2022-11-17T02:12:30.586" v="260"/>
          <ac:picMkLst>
            <pc:docMk/>
            <pc:sldMk cId="3143971654" sldId="1081"/>
            <ac:picMk id="4" creationId="{3D933DA3-C415-F4B8-484E-4D1D4A421EA0}"/>
          </ac:picMkLst>
        </pc:picChg>
      </pc:sldChg>
      <pc:sldChg chg="modSp add replId">
        <pc:chgData name="Angela Robbins" userId="S::angela.robbins_elearningdoc.com#ext#@cisco.onmicrosoft.com::e406273b-12cd-460d-a763-85132e1718ac" providerId="AD" clId="Web-{26A144EB-63BF-65C3-EA9A-0E2C9B4DF0E0}" dt="2022-11-17T03:05:51.446" v="354" actId="1076"/>
        <pc:sldMkLst>
          <pc:docMk/>
          <pc:sldMk cId="3078041364" sldId="1082"/>
        </pc:sldMkLst>
        <pc:spChg chg="mod">
          <ac:chgData name="Angela Robbins" userId="S::angela.robbins_elearningdoc.com#ext#@cisco.onmicrosoft.com::e406273b-12cd-460d-a763-85132e1718ac" providerId="AD" clId="Web-{26A144EB-63BF-65C3-EA9A-0E2C9B4DF0E0}" dt="2022-11-17T02:14:49.418" v="297" actId="20577"/>
          <ac:spMkLst>
            <pc:docMk/>
            <pc:sldMk cId="3078041364" sldId="1082"/>
            <ac:spMk id="3" creationId="{00000000-0000-0000-0000-000000000000}"/>
          </ac:spMkLst>
        </pc:spChg>
        <pc:spChg chg="mod">
          <ac:chgData name="Angela Robbins" userId="S::angela.robbins_elearningdoc.com#ext#@cisco.onmicrosoft.com::e406273b-12cd-460d-a763-85132e1718ac" providerId="AD" clId="Web-{26A144EB-63BF-65C3-EA9A-0E2C9B4DF0E0}" dt="2022-11-17T03:05:51.446" v="354" actId="1076"/>
          <ac:spMkLst>
            <pc:docMk/>
            <pc:sldMk cId="3078041364" sldId="1082"/>
            <ac:spMk id="5" creationId="{00000000-0000-0000-0000-000000000000}"/>
          </ac:spMkLst>
        </pc:spChg>
      </pc:sldChg>
      <pc:sldChg chg="modSp add replId">
        <pc:chgData name="Angela Robbins" userId="S::angela.robbins_elearningdoc.com#ext#@cisco.onmicrosoft.com::e406273b-12cd-460d-a763-85132e1718ac" providerId="AD" clId="Web-{26A144EB-63BF-65C3-EA9A-0E2C9B4DF0E0}" dt="2022-11-17T03:06:05.759" v="356" actId="20577"/>
        <pc:sldMkLst>
          <pc:docMk/>
          <pc:sldMk cId="762312733" sldId="1083"/>
        </pc:sldMkLst>
        <pc:spChg chg="mod">
          <ac:chgData name="Angela Robbins" userId="S::angela.robbins_elearningdoc.com#ext#@cisco.onmicrosoft.com::e406273b-12cd-460d-a763-85132e1718ac" providerId="AD" clId="Web-{26A144EB-63BF-65C3-EA9A-0E2C9B4DF0E0}" dt="2022-11-17T02:14:52.918" v="300" actId="20577"/>
          <ac:spMkLst>
            <pc:docMk/>
            <pc:sldMk cId="762312733" sldId="1083"/>
            <ac:spMk id="3" creationId="{00000000-0000-0000-0000-000000000000}"/>
          </ac:spMkLst>
        </pc:spChg>
        <pc:spChg chg="mod">
          <ac:chgData name="Angela Robbins" userId="S::angela.robbins_elearningdoc.com#ext#@cisco.onmicrosoft.com::e406273b-12cd-460d-a763-85132e1718ac" providerId="AD" clId="Web-{26A144EB-63BF-65C3-EA9A-0E2C9B4DF0E0}" dt="2022-11-17T03:06:05.759" v="356" actId="20577"/>
          <ac:spMkLst>
            <pc:docMk/>
            <pc:sldMk cId="762312733" sldId="1083"/>
            <ac:spMk id="5" creationId="{00000000-0000-0000-0000-000000000000}"/>
          </ac:spMkLst>
        </pc:spChg>
      </pc:sldChg>
      <pc:sldChg chg="modSp add replId">
        <pc:chgData name="Angela Robbins" userId="S::angela.robbins_elearningdoc.com#ext#@cisco.onmicrosoft.com::e406273b-12cd-460d-a763-85132e1718ac" providerId="AD" clId="Web-{26A144EB-63BF-65C3-EA9A-0E2C9B4DF0E0}" dt="2022-11-17T03:06:36.103" v="360" actId="20577"/>
        <pc:sldMkLst>
          <pc:docMk/>
          <pc:sldMk cId="2710396381" sldId="1084"/>
        </pc:sldMkLst>
        <pc:spChg chg="mod">
          <ac:chgData name="Angela Robbins" userId="S::angela.robbins_elearningdoc.com#ext#@cisco.onmicrosoft.com::e406273b-12cd-460d-a763-85132e1718ac" providerId="AD" clId="Web-{26A144EB-63BF-65C3-EA9A-0E2C9B4DF0E0}" dt="2022-11-17T03:06:36.103" v="360" actId="20577"/>
          <ac:spMkLst>
            <pc:docMk/>
            <pc:sldMk cId="2710396381" sldId="1084"/>
            <ac:spMk id="5" creationId="{00000000-0000-0000-0000-000000000000}"/>
          </ac:spMkLst>
        </pc:spChg>
      </pc:sldChg>
      <pc:sldChg chg="modSp add">
        <pc:chgData name="Angela Robbins" userId="S::angela.robbins_elearningdoc.com#ext#@cisco.onmicrosoft.com::e406273b-12cd-460d-a763-85132e1718ac" providerId="AD" clId="Web-{26A144EB-63BF-65C3-EA9A-0E2C9B4DF0E0}" dt="2022-11-17T02:16:53.906" v="316"/>
        <pc:sldMkLst>
          <pc:docMk/>
          <pc:sldMk cId="2370221511" sldId="1085"/>
        </pc:sldMkLst>
        <pc:spChg chg="mod">
          <ac:chgData name="Angela Robbins" userId="S::angela.robbins_elearningdoc.com#ext#@cisco.onmicrosoft.com::e406273b-12cd-460d-a763-85132e1718ac" providerId="AD" clId="Web-{26A144EB-63BF-65C3-EA9A-0E2C9B4DF0E0}" dt="2022-11-17T02:16:45.812" v="312" actId="20577"/>
          <ac:spMkLst>
            <pc:docMk/>
            <pc:sldMk cId="2370221511" sldId="1085"/>
            <ac:spMk id="56321" creationId="{00000000-0000-0000-0000-000000000000}"/>
          </ac:spMkLst>
        </pc:spChg>
        <pc:graphicFrameChg chg="mod modGraphic">
          <ac:chgData name="Angela Robbins" userId="S::angela.robbins_elearningdoc.com#ext#@cisco.onmicrosoft.com::e406273b-12cd-460d-a763-85132e1718ac" providerId="AD" clId="Web-{26A144EB-63BF-65C3-EA9A-0E2C9B4DF0E0}" dt="2022-11-17T02:16:53.906" v="316"/>
          <ac:graphicFrameMkLst>
            <pc:docMk/>
            <pc:sldMk cId="2370221511" sldId="1085"/>
            <ac:graphicFrameMk id="3" creationId="{00000000-0000-0000-0000-000000000000}"/>
          </ac:graphicFrameMkLst>
        </pc:graphicFrameChg>
      </pc:sldChg>
      <pc:sldChg chg="modSp add replId">
        <pc:chgData name="Angela Robbins" userId="S::angela.robbins_elearningdoc.com#ext#@cisco.onmicrosoft.com::e406273b-12cd-460d-a763-85132e1718ac" providerId="AD" clId="Web-{26A144EB-63BF-65C3-EA9A-0E2C9B4DF0E0}" dt="2022-11-17T03:04:43.085" v="335" actId="1076"/>
        <pc:sldMkLst>
          <pc:docMk/>
          <pc:sldMk cId="2686366605" sldId="1086"/>
        </pc:sldMkLst>
        <pc:spChg chg="mod">
          <ac:chgData name="Angela Robbins" userId="S::angela.robbins_elearningdoc.com#ext#@cisco.onmicrosoft.com::e406273b-12cd-460d-a763-85132e1718ac" providerId="AD" clId="Web-{26A144EB-63BF-65C3-EA9A-0E2C9B4DF0E0}" dt="2022-11-17T03:04:43.085" v="335" actId="1076"/>
          <ac:spMkLst>
            <pc:docMk/>
            <pc:sldMk cId="2686366605" sldId="1086"/>
            <ac:spMk id="5" creationId="{00000000-0000-0000-0000-000000000000}"/>
          </ac:spMkLst>
        </pc:spChg>
      </pc:sldChg>
      <pc:sldMasterChg chg="add addSldLayout">
        <pc:chgData name="Angela Robbins" userId="S::angela.robbins_elearningdoc.com#ext#@cisco.onmicrosoft.com::e406273b-12cd-460d-a763-85132e1718ac" providerId="AD" clId="Web-{26A144EB-63BF-65C3-EA9A-0E2C9B4DF0E0}" dt="2022-11-17T02:16:42.031" v="311"/>
        <pc:sldMasterMkLst>
          <pc:docMk/>
          <pc:sldMasterMk cId="0" sldId="2147483700"/>
        </pc:sldMasterMkLst>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3086725553" sldId="2147483962"/>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1890854121" sldId="2147483965"/>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542967988" sldId="2147483967"/>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4222912136" sldId="2147483995"/>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147974899" sldId="2147483998"/>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3053872667" sldId="2147484007"/>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2962125011" sldId="2147484010"/>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3643099958" sldId="2147484011"/>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3653042546" sldId="2147484013"/>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1974617842" sldId="2147484014"/>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1198843304" sldId="2147484015"/>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1851544963" sldId="2147484027"/>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2257996623" sldId="2147484029"/>
          </pc:sldLayoutMkLst>
        </pc:sldLayoutChg>
        <pc:sldLayoutChg chg="add">
          <pc:chgData name="Angela Robbins" userId="S::angela.robbins_elearningdoc.com#ext#@cisco.onmicrosoft.com::e406273b-12cd-460d-a763-85132e1718ac" providerId="AD" clId="Web-{26A144EB-63BF-65C3-EA9A-0E2C9B4DF0E0}" dt="2022-11-17T02:16:42.031" v="311"/>
          <pc:sldLayoutMkLst>
            <pc:docMk/>
            <pc:sldMasterMk cId="0" sldId="2147483700"/>
            <pc:sldLayoutMk cId="2699250104" sldId="2147484031"/>
          </pc:sldLayoutMkLst>
        </pc:sldLayoutChg>
      </pc:sldMasterChg>
    </pc:docChg>
  </pc:docChgLst>
  <pc:docChgLst>
    <pc:chgData name="Anna Bolen -X (abolen - UNICON INC at Cisco)" userId="8fcf5b57-97b6-40ce-9683-275924855fa8" providerId="ADAL" clId="{A6212729-9479-404A-B738-8BA4EC78192F}"/>
    <pc:docChg chg="undo custSel modSld">
      <pc:chgData name="Anna Bolen -X (abolen - UNICON INC at Cisco)" userId="8fcf5b57-97b6-40ce-9683-275924855fa8" providerId="ADAL" clId="{A6212729-9479-404A-B738-8BA4EC78192F}" dt="2023-03-22T17:11:40.127" v="127" actId="20577"/>
      <pc:docMkLst>
        <pc:docMk/>
      </pc:docMkLst>
      <pc:sldChg chg="modSp mod modNotesTx">
        <pc:chgData name="Anna Bolen -X (abolen - UNICON INC at Cisco)" userId="8fcf5b57-97b6-40ce-9683-275924855fa8" providerId="ADAL" clId="{A6212729-9479-404A-B738-8BA4EC78192F}" dt="2023-03-22T17:08:09.848" v="3"/>
        <pc:sldMkLst>
          <pc:docMk/>
          <pc:sldMk cId="0" sldId="256"/>
        </pc:sldMkLst>
        <pc:spChg chg="mod">
          <ac:chgData name="Anna Bolen -X (abolen - UNICON INC at Cisco)" userId="8fcf5b57-97b6-40ce-9683-275924855fa8" providerId="ADAL" clId="{A6212729-9479-404A-B738-8BA4EC78192F}" dt="2023-03-22T17:08:06.779" v="2"/>
          <ac:spMkLst>
            <pc:docMk/>
            <pc:sldMk cId="0" sldId="256"/>
            <ac:spMk id="2" creationId="{00000000-0000-0000-0000-000000000000}"/>
          </ac:spMkLst>
        </pc:spChg>
      </pc:sldChg>
      <pc:sldChg chg="modSp mod modNotesTx">
        <pc:chgData name="Anna Bolen -X (abolen - UNICON INC at Cisco)" userId="8fcf5b57-97b6-40ce-9683-275924855fa8" providerId="ADAL" clId="{A6212729-9479-404A-B738-8BA4EC78192F}" dt="2023-03-22T17:08:31.668" v="7"/>
        <pc:sldMkLst>
          <pc:docMk/>
          <pc:sldMk cId="0" sldId="262"/>
        </pc:sldMkLst>
        <pc:spChg chg="mod">
          <ac:chgData name="Anna Bolen -X (abolen - UNICON INC at Cisco)" userId="8fcf5b57-97b6-40ce-9683-275924855fa8" providerId="ADAL" clId="{A6212729-9479-404A-B738-8BA4EC78192F}" dt="2023-03-22T17:08:29.850" v="6"/>
          <ac:spMkLst>
            <pc:docMk/>
            <pc:sldMk cId="0" sldId="262"/>
            <ac:spMk id="2" creationId="{00000000-0000-0000-0000-000000000000}"/>
          </ac:spMkLst>
        </pc:spChg>
      </pc:sldChg>
      <pc:sldChg chg="modNotesTx">
        <pc:chgData name="Anna Bolen -X (abolen - UNICON INC at Cisco)" userId="8fcf5b57-97b6-40ce-9683-275924855fa8" providerId="ADAL" clId="{A6212729-9479-404A-B738-8BA4EC78192F}" dt="2023-03-22T17:08:47.597" v="11"/>
        <pc:sldMkLst>
          <pc:docMk/>
          <pc:sldMk cId="0" sldId="263"/>
        </pc:sldMkLst>
      </pc:sldChg>
      <pc:sldChg chg="modNotesTx">
        <pc:chgData name="Anna Bolen -X (abolen - UNICON INC at Cisco)" userId="8fcf5b57-97b6-40ce-9683-275924855fa8" providerId="ADAL" clId="{A6212729-9479-404A-B738-8BA4EC78192F}" dt="2023-03-22T17:08:53.107" v="12"/>
        <pc:sldMkLst>
          <pc:docMk/>
          <pc:sldMk cId="0" sldId="264"/>
        </pc:sldMkLst>
      </pc:sldChg>
      <pc:sldChg chg="modNotesTx">
        <pc:chgData name="Anna Bolen -X (abolen - UNICON INC at Cisco)" userId="8fcf5b57-97b6-40ce-9683-275924855fa8" providerId="ADAL" clId="{A6212729-9479-404A-B738-8BA4EC78192F}" dt="2023-03-22T17:08:56.014" v="13"/>
        <pc:sldMkLst>
          <pc:docMk/>
          <pc:sldMk cId="0" sldId="266"/>
        </pc:sldMkLst>
      </pc:sldChg>
      <pc:sldChg chg="modNotesTx">
        <pc:chgData name="Anna Bolen -X (abolen - UNICON INC at Cisco)" userId="8fcf5b57-97b6-40ce-9683-275924855fa8" providerId="ADAL" clId="{A6212729-9479-404A-B738-8BA4EC78192F}" dt="2023-03-22T17:09:00.493" v="14"/>
        <pc:sldMkLst>
          <pc:docMk/>
          <pc:sldMk cId="0" sldId="267"/>
        </pc:sldMkLst>
      </pc:sldChg>
      <pc:sldChg chg="modNotesTx">
        <pc:chgData name="Anna Bolen -X (abolen - UNICON INC at Cisco)" userId="8fcf5b57-97b6-40ce-9683-275924855fa8" providerId="ADAL" clId="{A6212729-9479-404A-B738-8BA4EC78192F}" dt="2023-03-22T17:09:03.959" v="15"/>
        <pc:sldMkLst>
          <pc:docMk/>
          <pc:sldMk cId="0" sldId="268"/>
        </pc:sldMkLst>
      </pc:sldChg>
      <pc:sldChg chg="modNotesTx">
        <pc:chgData name="Anna Bolen -X (abolen - UNICON INC at Cisco)" userId="8fcf5b57-97b6-40ce-9683-275924855fa8" providerId="ADAL" clId="{A6212729-9479-404A-B738-8BA4EC78192F}" dt="2023-03-22T17:09:26.010" v="20"/>
        <pc:sldMkLst>
          <pc:docMk/>
          <pc:sldMk cId="0" sldId="269"/>
        </pc:sldMkLst>
      </pc:sldChg>
      <pc:sldChg chg="modNotesTx">
        <pc:chgData name="Anna Bolen -X (abolen - UNICON INC at Cisco)" userId="8fcf5b57-97b6-40ce-9683-275924855fa8" providerId="ADAL" clId="{A6212729-9479-404A-B738-8BA4EC78192F}" dt="2023-03-22T17:09:38.793" v="23"/>
        <pc:sldMkLst>
          <pc:docMk/>
          <pc:sldMk cId="0" sldId="270"/>
        </pc:sldMkLst>
      </pc:sldChg>
      <pc:sldChg chg="modSp mod modNotesTx">
        <pc:chgData name="Anna Bolen -X (abolen - UNICON INC at Cisco)" userId="8fcf5b57-97b6-40ce-9683-275924855fa8" providerId="ADAL" clId="{A6212729-9479-404A-B738-8BA4EC78192F}" dt="2023-03-22T17:10:03.560" v="45" actId="20577"/>
        <pc:sldMkLst>
          <pc:docMk/>
          <pc:sldMk cId="0" sldId="272"/>
        </pc:sldMkLst>
        <pc:spChg chg="mod">
          <ac:chgData name="Anna Bolen -X (abolen - UNICON INC at Cisco)" userId="8fcf5b57-97b6-40ce-9683-275924855fa8" providerId="ADAL" clId="{A6212729-9479-404A-B738-8BA4EC78192F}" dt="2023-03-22T17:10:03.560" v="45" actId="20577"/>
          <ac:spMkLst>
            <pc:docMk/>
            <pc:sldMk cId="0" sldId="272"/>
            <ac:spMk id="2" creationId="{00000000-0000-0000-0000-000000000000}"/>
          </ac:spMkLst>
        </pc:spChg>
      </pc:sldChg>
      <pc:sldChg chg="modSp mod modNotesTx">
        <pc:chgData name="Anna Bolen -X (abolen - UNICON INC at Cisco)" userId="8fcf5b57-97b6-40ce-9683-275924855fa8" providerId="ADAL" clId="{A6212729-9479-404A-B738-8BA4EC78192F}" dt="2023-03-22T17:10:21.176" v="66" actId="20577"/>
        <pc:sldMkLst>
          <pc:docMk/>
          <pc:sldMk cId="0" sldId="273"/>
        </pc:sldMkLst>
        <pc:spChg chg="mod">
          <ac:chgData name="Anna Bolen -X (abolen - UNICON INC at Cisco)" userId="8fcf5b57-97b6-40ce-9683-275924855fa8" providerId="ADAL" clId="{A6212729-9479-404A-B738-8BA4EC78192F}" dt="2023-03-22T17:10:12.986" v="53" actId="6549"/>
          <ac:spMkLst>
            <pc:docMk/>
            <pc:sldMk cId="0" sldId="273"/>
            <ac:spMk id="2" creationId="{00000000-0000-0000-0000-000000000000}"/>
          </ac:spMkLst>
        </pc:spChg>
      </pc:sldChg>
      <pc:sldChg chg="modSp mod">
        <pc:chgData name="Anna Bolen -X (abolen - UNICON INC at Cisco)" userId="8fcf5b57-97b6-40ce-9683-275924855fa8" providerId="ADAL" clId="{A6212729-9479-404A-B738-8BA4EC78192F}" dt="2023-03-22T17:08:42.087" v="10"/>
        <pc:sldMkLst>
          <pc:docMk/>
          <pc:sldMk cId="1525672446" sldId="1075"/>
        </pc:sldMkLst>
        <pc:spChg chg="mod">
          <ac:chgData name="Anna Bolen -X (abolen - UNICON INC at Cisco)" userId="8fcf5b57-97b6-40ce-9683-275924855fa8" providerId="ADAL" clId="{A6212729-9479-404A-B738-8BA4EC78192F}" dt="2023-03-22T17:08:42.087" v="10"/>
          <ac:spMkLst>
            <pc:docMk/>
            <pc:sldMk cId="1525672446" sldId="1075"/>
            <ac:spMk id="5" creationId="{7188AF34-F17D-65FE-91B6-733B90851DC8}"/>
          </ac:spMkLst>
        </pc:spChg>
      </pc:sldChg>
      <pc:sldChg chg="modNotesTx">
        <pc:chgData name="Anna Bolen -X (abolen - UNICON INC at Cisco)" userId="8fcf5b57-97b6-40ce-9683-275924855fa8" providerId="ADAL" clId="{A6212729-9479-404A-B738-8BA4EC78192F}" dt="2023-03-22T17:09:19.575" v="19"/>
        <pc:sldMkLst>
          <pc:docMk/>
          <pc:sldMk cId="80677610" sldId="1076"/>
        </pc:sldMkLst>
      </pc:sldChg>
      <pc:sldChg chg="modNotesTx">
        <pc:chgData name="Anna Bolen -X (abolen - UNICON INC at Cisco)" userId="8fcf5b57-97b6-40ce-9683-275924855fa8" providerId="ADAL" clId="{A6212729-9479-404A-B738-8BA4EC78192F}" dt="2023-03-22T17:09:07.151" v="16"/>
        <pc:sldMkLst>
          <pc:docMk/>
          <pc:sldMk cId="2920699167" sldId="1077"/>
        </pc:sldMkLst>
      </pc:sldChg>
      <pc:sldChg chg="modNotesTx">
        <pc:chgData name="Anna Bolen -X (abolen - UNICON INC at Cisco)" userId="8fcf5b57-97b6-40ce-9683-275924855fa8" providerId="ADAL" clId="{A6212729-9479-404A-B738-8BA4EC78192F}" dt="2023-03-22T17:09:10.077" v="17"/>
        <pc:sldMkLst>
          <pc:docMk/>
          <pc:sldMk cId="3971813516" sldId="1078"/>
        </pc:sldMkLst>
      </pc:sldChg>
      <pc:sldChg chg="modNotesTx">
        <pc:chgData name="Anna Bolen -X (abolen - UNICON INC at Cisco)" userId="8fcf5b57-97b6-40ce-9683-275924855fa8" providerId="ADAL" clId="{A6212729-9479-404A-B738-8BA4EC78192F}" dt="2023-03-22T17:09:13.901" v="18"/>
        <pc:sldMkLst>
          <pc:docMk/>
          <pc:sldMk cId="1104187269" sldId="1079"/>
        </pc:sldMkLst>
      </pc:sldChg>
      <pc:sldChg chg="modNotesTx">
        <pc:chgData name="Anna Bolen -X (abolen - UNICON INC at Cisco)" userId="8fcf5b57-97b6-40ce-9683-275924855fa8" providerId="ADAL" clId="{A6212729-9479-404A-B738-8BA4EC78192F}" dt="2023-03-22T17:09:31.093" v="21"/>
        <pc:sldMkLst>
          <pc:docMk/>
          <pc:sldMk cId="3234651398" sldId="1080"/>
        </pc:sldMkLst>
      </pc:sldChg>
      <pc:sldChg chg="modNotesTx">
        <pc:chgData name="Anna Bolen -X (abolen - UNICON INC at Cisco)" userId="8fcf5b57-97b6-40ce-9683-275924855fa8" providerId="ADAL" clId="{A6212729-9479-404A-B738-8BA4EC78192F}" dt="2023-03-22T17:09:42.360" v="24"/>
        <pc:sldMkLst>
          <pc:docMk/>
          <pc:sldMk cId="3143971654" sldId="1081"/>
        </pc:sldMkLst>
      </pc:sldChg>
      <pc:sldChg chg="modSp mod modNotesTx">
        <pc:chgData name="Anna Bolen -X (abolen - UNICON INC at Cisco)" userId="8fcf5b57-97b6-40ce-9683-275924855fa8" providerId="ADAL" clId="{A6212729-9479-404A-B738-8BA4EC78192F}" dt="2023-03-22T17:10:45.365" v="105" actId="6549"/>
        <pc:sldMkLst>
          <pc:docMk/>
          <pc:sldMk cId="3078041364" sldId="1082"/>
        </pc:sldMkLst>
        <pc:spChg chg="mod">
          <ac:chgData name="Anna Bolen -X (abolen - UNICON INC at Cisco)" userId="8fcf5b57-97b6-40ce-9683-275924855fa8" providerId="ADAL" clId="{A6212729-9479-404A-B738-8BA4EC78192F}" dt="2023-03-22T17:10:45.365" v="105" actId="6549"/>
          <ac:spMkLst>
            <pc:docMk/>
            <pc:sldMk cId="3078041364" sldId="1082"/>
            <ac:spMk id="2" creationId="{00000000-0000-0000-0000-000000000000}"/>
          </ac:spMkLst>
        </pc:spChg>
      </pc:sldChg>
      <pc:sldChg chg="modSp mod modNotesTx">
        <pc:chgData name="Anna Bolen -X (abolen - UNICON INC at Cisco)" userId="8fcf5b57-97b6-40ce-9683-275924855fa8" providerId="ADAL" clId="{A6212729-9479-404A-B738-8BA4EC78192F}" dt="2023-03-22T17:11:18.739" v="111" actId="6549"/>
        <pc:sldMkLst>
          <pc:docMk/>
          <pc:sldMk cId="762312733" sldId="1083"/>
        </pc:sldMkLst>
        <pc:spChg chg="mod">
          <ac:chgData name="Anna Bolen -X (abolen - UNICON INC at Cisco)" userId="8fcf5b57-97b6-40ce-9683-275924855fa8" providerId="ADAL" clId="{A6212729-9479-404A-B738-8BA4EC78192F}" dt="2023-03-22T17:11:13.992" v="109"/>
          <ac:spMkLst>
            <pc:docMk/>
            <pc:sldMk cId="762312733" sldId="1083"/>
            <ac:spMk id="2" creationId="{00000000-0000-0000-0000-000000000000}"/>
          </ac:spMkLst>
        </pc:spChg>
      </pc:sldChg>
      <pc:sldChg chg="modSp mod modNotesTx">
        <pc:chgData name="Anna Bolen -X (abolen - UNICON INC at Cisco)" userId="8fcf5b57-97b6-40ce-9683-275924855fa8" providerId="ADAL" clId="{A6212729-9479-404A-B738-8BA4EC78192F}" dt="2023-03-22T17:11:36.059" v="126" actId="20577"/>
        <pc:sldMkLst>
          <pc:docMk/>
          <pc:sldMk cId="2710396381" sldId="1084"/>
        </pc:sldMkLst>
        <pc:spChg chg="mod">
          <ac:chgData name="Anna Bolen -X (abolen - UNICON INC at Cisco)" userId="8fcf5b57-97b6-40ce-9683-275924855fa8" providerId="ADAL" clId="{A6212729-9479-404A-B738-8BA4EC78192F}" dt="2023-03-22T17:11:22.562" v="112"/>
          <ac:spMkLst>
            <pc:docMk/>
            <pc:sldMk cId="2710396381" sldId="1084"/>
            <ac:spMk id="2" creationId="{00000000-0000-0000-0000-000000000000}"/>
          </ac:spMkLst>
        </pc:spChg>
      </pc:sldChg>
      <pc:sldChg chg="modNotesTx">
        <pc:chgData name="Anna Bolen -X (abolen - UNICON INC at Cisco)" userId="8fcf5b57-97b6-40ce-9683-275924855fa8" providerId="ADAL" clId="{A6212729-9479-404A-B738-8BA4EC78192F}" dt="2023-03-22T17:11:40.127" v="127" actId="20577"/>
        <pc:sldMkLst>
          <pc:docMk/>
          <pc:sldMk cId="2370221511" sldId="1085"/>
        </pc:sldMkLst>
      </pc:sldChg>
      <pc:sldChg chg="modNotesTx">
        <pc:chgData name="Anna Bolen -X (abolen - UNICON INC at Cisco)" userId="8fcf5b57-97b6-40ce-9683-275924855fa8" providerId="ADAL" clId="{A6212729-9479-404A-B738-8BA4EC78192F}" dt="2023-03-22T17:09:34.444" v="22"/>
        <pc:sldMkLst>
          <pc:docMk/>
          <pc:sldMk cId="2686366605" sldId="1086"/>
        </pc:sldMkLst>
      </pc:sldChg>
    </pc:docChg>
  </pc:docChgLst>
  <pc:docChgLst>
    <pc:chgData name="ecuyang@gmail.com" userId="653e7426-4784-4fcf-bf92-26359aecbe41" providerId="ADAL" clId="{3256B198-793A-4BAE-8A83-0FD55D7ECE8C}"/>
    <pc:docChg chg="undo custSel delSld modSld">
      <pc:chgData name="ecuyang@gmail.com" userId="653e7426-4784-4fcf-bf92-26359aecbe41" providerId="ADAL" clId="{3256B198-793A-4BAE-8A83-0FD55D7ECE8C}" dt="2022-11-18T02:19:47.985" v="861" actId="14100"/>
      <pc:docMkLst>
        <pc:docMk/>
      </pc:docMkLst>
      <pc:sldChg chg="modSp mod">
        <pc:chgData name="ecuyang@gmail.com" userId="653e7426-4784-4fcf-bf92-26359aecbe41" providerId="ADAL" clId="{3256B198-793A-4BAE-8A83-0FD55D7ECE8C}" dt="2022-11-18T02:19:29.949" v="859" actId="20577"/>
        <pc:sldMkLst>
          <pc:docMk/>
          <pc:sldMk cId="0" sldId="257"/>
        </pc:sldMkLst>
        <pc:spChg chg="mod">
          <ac:chgData name="ecuyang@gmail.com" userId="653e7426-4784-4fcf-bf92-26359aecbe41" providerId="ADAL" clId="{3256B198-793A-4BAE-8A83-0FD55D7ECE8C}" dt="2022-11-18T02:19:29.949" v="859" actId="20577"/>
          <ac:spMkLst>
            <pc:docMk/>
            <pc:sldMk cId="0" sldId="257"/>
            <ac:spMk id="3" creationId="{00000000-0000-0000-0000-000000000000}"/>
          </ac:spMkLst>
        </pc:spChg>
      </pc:sldChg>
      <pc:sldChg chg="modSp mod">
        <pc:chgData name="ecuyang@gmail.com" userId="653e7426-4784-4fcf-bf92-26359aecbe41" providerId="ADAL" clId="{3256B198-793A-4BAE-8A83-0FD55D7ECE8C}" dt="2022-11-18T00:14:15.808" v="2" actId="1076"/>
        <pc:sldMkLst>
          <pc:docMk/>
          <pc:sldMk cId="0" sldId="258"/>
        </pc:sldMkLst>
        <pc:spChg chg="ord">
          <ac:chgData name="ecuyang@gmail.com" userId="653e7426-4784-4fcf-bf92-26359aecbe41" providerId="ADAL" clId="{3256B198-793A-4BAE-8A83-0FD55D7ECE8C}" dt="2022-11-18T00:14:09.671" v="1"/>
          <ac:spMkLst>
            <pc:docMk/>
            <pc:sldMk cId="0" sldId="258"/>
            <ac:spMk id="25" creationId="{00000000-0000-0000-0000-000000000000}"/>
          </ac:spMkLst>
        </pc:spChg>
        <pc:graphicFrameChg chg="mod">
          <ac:chgData name="ecuyang@gmail.com" userId="653e7426-4784-4fcf-bf92-26359aecbe41" providerId="ADAL" clId="{3256B198-793A-4BAE-8A83-0FD55D7ECE8C}" dt="2022-11-18T00:14:15.808" v="2" actId="1076"/>
          <ac:graphicFrameMkLst>
            <pc:docMk/>
            <pc:sldMk cId="0" sldId="258"/>
            <ac:graphicFrameMk id="6" creationId="{CEA739AB-83E7-3356-BA00-BC3B68876B93}"/>
          </ac:graphicFrameMkLst>
        </pc:graphicFrameChg>
      </pc:sldChg>
      <pc:sldChg chg="modSp mod">
        <pc:chgData name="ecuyang@gmail.com" userId="653e7426-4784-4fcf-bf92-26359aecbe41" providerId="ADAL" clId="{3256B198-793A-4BAE-8A83-0FD55D7ECE8C}" dt="2022-11-18T00:14:37.766" v="5" actId="14100"/>
        <pc:sldMkLst>
          <pc:docMk/>
          <pc:sldMk cId="0" sldId="259"/>
        </pc:sldMkLst>
        <pc:spChg chg="mod">
          <ac:chgData name="ecuyang@gmail.com" userId="653e7426-4784-4fcf-bf92-26359aecbe41" providerId="ADAL" clId="{3256B198-793A-4BAE-8A83-0FD55D7ECE8C}" dt="2022-11-18T00:14:37.766" v="5" actId="14100"/>
          <ac:spMkLst>
            <pc:docMk/>
            <pc:sldMk cId="0" sldId="259"/>
            <ac:spMk id="4" creationId="{31E8D1AB-6919-3FF9-F586-59A9DEAF6AD3}"/>
          </ac:spMkLst>
        </pc:spChg>
        <pc:spChg chg="ord">
          <ac:chgData name="ecuyang@gmail.com" userId="653e7426-4784-4fcf-bf92-26359aecbe41" providerId="ADAL" clId="{3256B198-793A-4BAE-8A83-0FD55D7ECE8C}" dt="2022-11-18T00:14:33.430" v="4"/>
          <ac:spMkLst>
            <pc:docMk/>
            <pc:sldMk cId="0" sldId="259"/>
            <ac:spMk id="25" creationId="{00000000-0000-0000-0000-000000000000}"/>
          </ac:spMkLst>
        </pc:spChg>
      </pc:sldChg>
      <pc:sldChg chg="delSp modSp mod">
        <pc:chgData name="ecuyang@gmail.com" userId="653e7426-4784-4fcf-bf92-26359aecbe41" providerId="ADAL" clId="{3256B198-793A-4BAE-8A83-0FD55D7ECE8C}" dt="2022-11-18T00:23:04.095" v="118" actId="1076"/>
        <pc:sldMkLst>
          <pc:docMk/>
          <pc:sldMk cId="0" sldId="260"/>
        </pc:sldMkLst>
        <pc:spChg chg="del">
          <ac:chgData name="ecuyang@gmail.com" userId="653e7426-4784-4fcf-bf92-26359aecbe41" providerId="ADAL" clId="{3256B198-793A-4BAE-8A83-0FD55D7ECE8C}" dt="2022-11-18T00:16:17.691" v="12" actId="478"/>
          <ac:spMkLst>
            <pc:docMk/>
            <pc:sldMk cId="0" sldId="260"/>
            <ac:spMk id="3" creationId="{00000000-0000-0000-0000-000000000000}"/>
          </ac:spMkLst>
        </pc:spChg>
        <pc:spChg chg="mod ord">
          <ac:chgData name="ecuyang@gmail.com" userId="653e7426-4784-4fcf-bf92-26359aecbe41" providerId="ADAL" clId="{3256B198-793A-4BAE-8A83-0FD55D7ECE8C}" dt="2022-11-18T00:17:00.438" v="13"/>
          <ac:spMkLst>
            <pc:docMk/>
            <pc:sldMk cId="0" sldId="260"/>
            <ac:spMk id="5" creationId="{7188AF34-F17D-65FE-91B6-733B90851DC8}"/>
          </ac:spMkLst>
        </pc:spChg>
        <pc:spChg chg="ord">
          <ac:chgData name="ecuyang@gmail.com" userId="653e7426-4784-4fcf-bf92-26359aecbe41" providerId="ADAL" clId="{3256B198-793A-4BAE-8A83-0FD55D7ECE8C}" dt="2022-11-18T00:15:56.575" v="10"/>
          <ac:spMkLst>
            <pc:docMk/>
            <pc:sldMk cId="0" sldId="260"/>
            <ac:spMk id="25" creationId="{00000000-0000-0000-0000-000000000000}"/>
          </ac:spMkLst>
        </pc:spChg>
        <pc:graphicFrameChg chg="mod modGraphic">
          <ac:chgData name="ecuyang@gmail.com" userId="653e7426-4784-4fcf-bf92-26359aecbe41" providerId="ADAL" clId="{3256B198-793A-4BAE-8A83-0FD55D7ECE8C}" dt="2022-11-18T00:23:04.095" v="118" actId="1076"/>
          <ac:graphicFrameMkLst>
            <pc:docMk/>
            <pc:sldMk cId="0" sldId="260"/>
            <ac:graphicFrameMk id="4" creationId="{40064EF4-EE2B-342C-EA9E-699582F380FF}"/>
          </ac:graphicFrameMkLst>
        </pc:graphicFrameChg>
      </pc:sldChg>
      <pc:sldChg chg="modSp mod">
        <pc:chgData name="ecuyang@gmail.com" userId="653e7426-4784-4fcf-bf92-26359aecbe41" providerId="ADAL" clId="{3256B198-793A-4BAE-8A83-0FD55D7ECE8C}" dt="2022-11-18T02:15:16.339" v="595"/>
        <pc:sldMkLst>
          <pc:docMk/>
          <pc:sldMk cId="0" sldId="261"/>
        </pc:sldMkLst>
        <pc:spChg chg="mod">
          <ac:chgData name="ecuyang@gmail.com" userId="653e7426-4784-4fcf-bf92-26359aecbe41" providerId="ADAL" clId="{3256B198-793A-4BAE-8A83-0FD55D7ECE8C}" dt="2022-11-18T02:15:16.339" v="595"/>
          <ac:spMkLst>
            <pc:docMk/>
            <pc:sldMk cId="0" sldId="261"/>
            <ac:spMk id="3" creationId="{00000000-0000-0000-0000-000000000000}"/>
          </ac:spMkLst>
        </pc:spChg>
      </pc:sldChg>
      <pc:sldChg chg="modSp mod modNotesTx">
        <pc:chgData name="ecuyang@gmail.com" userId="653e7426-4784-4fcf-bf92-26359aecbe41" providerId="ADAL" clId="{3256B198-793A-4BAE-8A83-0FD55D7ECE8C}" dt="2022-11-18T01:41:12.638" v="187" actId="20577"/>
        <pc:sldMkLst>
          <pc:docMk/>
          <pc:sldMk cId="0" sldId="264"/>
        </pc:sldMkLst>
        <pc:spChg chg="mod">
          <ac:chgData name="ecuyang@gmail.com" userId="653e7426-4784-4fcf-bf92-26359aecbe41" providerId="ADAL" clId="{3256B198-793A-4BAE-8A83-0FD55D7ECE8C}" dt="2022-11-18T00:23:57.128" v="120" actId="14100"/>
          <ac:spMkLst>
            <pc:docMk/>
            <pc:sldMk cId="0" sldId="264"/>
            <ac:spMk id="3" creationId="{00000000-0000-0000-0000-000000000000}"/>
          </ac:spMkLst>
        </pc:spChg>
        <pc:spChg chg="mod">
          <ac:chgData name="ecuyang@gmail.com" userId="653e7426-4784-4fcf-bf92-26359aecbe41" providerId="ADAL" clId="{3256B198-793A-4BAE-8A83-0FD55D7ECE8C}" dt="2022-11-18T01:41:12.638" v="187" actId="20577"/>
          <ac:spMkLst>
            <pc:docMk/>
            <pc:sldMk cId="0" sldId="264"/>
            <ac:spMk id="5" creationId="{00000000-0000-0000-0000-000000000000}"/>
          </ac:spMkLst>
        </pc:spChg>
      </pc:sldChg>
      <pc:sldChg chg="del">
        <pc:chgData name="ecuyang@gmail.com" userId="653e7426-4784-4fcf-bf92-26359aecbe41" providerId="ADAL" clId="{3256B198-793A-4BAE-8A83-0FD55D7ECE8C}" dt="2022-11-18T00:25:07.321" v="122" actId="2696"/>
        <pc:sldMkLst>
          <pc:docMk/>
          <pc:sldMk cId="0" sldId="265"/>
        </pc:sldMkLst>
      </pc:sldChg>
      <pc:sldChg chg="modSp mod">
        <pc:chgData name="ecuyang@gmail.com" userId="653e7426-4784-4fcf-bf92-26359aecbe41" providerId="ADAL" clId="{3256B198-793A-4BAE-8A83-0FD55D7ECE8C}" dt="2022-11-18T01:47:23.047" v="349" actId="20577"/>
        <pc:sldMkLst>
          <pc:docMk/>
          <pc:sldMk cId="0" sldId="267"/>
        </pc:sldMkLst>
        <pc:spChg chg="mod">
          <ac:chgData name="ecuyang@gmail.com" userId="653e7426-4784-4fcf-bf92-26359aecbe41" providerId="ADAL" clId="{3256B198-793A-4BAE-8A83-0FD55D7ECE8C}" dt="2022-11-18T00:27:09.543" v="123" actId="14100"/>
          <ac:spMkLst>
            <pc:docMk/>
            <pc:sldMk cId="0" sldId="267"/>
            <ac:spMk id="3" creationId="{00000000-0000-0000-0000-000000000000}"/>
          </ac:spMkLst>
        </pc:spChg>
        <pc:spChg chg="mod">
          <ac:chgData name="ecuyang@gmail.com" userId="653e7426-4784-4fcf-bf92-26359aecbe41" providerId="ADAL" clId="{3256B198-793A-4BAE-8A83-0FD55D7ECE8C}" dt="2022-11-18T01:47:23.047" v="349" actId="20577"/>
          <ac:spMkLst>
            <pc:docMk/>
            <pc:sldMk cId="0" sldId="267"/>
            <ac:spMk id="5" creationId="{00000000-0000-0000-0000-000000000000}"/>
          </ac:spMkLst>
        </pc:spChg>
      </pc:sldChg>
      <pc:sldChg chg="modSp mod">
        <pc:chgData name="ecuyang@gmail.com" userId="653e7426-4784-4fcf-bf92-26359aecbe41" providerId="ADAL" clId="{3256B198-793A-4BAE-8A83-0FD55D7ECE8C}" dt="2022-11-18T01:46:06.311" v="344"/>
        <pc:sldMkLst>
          <pc:docMk/>
          <pc:sldMk cId="0" sldId="268"/>
        </pc:sldMkLst>
        <pc:spChg chg="mod">
          <ac:chgData name="ecuyang@gmail.com" userId="653e7426-4784-4fcf-bf92-26359aecbe41" providerId="ADAL" clId="{3256B198-793A-4BAE-8A83-0FD55D7ECE8C}" dt="2022-11-18T00:27:17.535" v="124" actId="14100"/>
          <ac:spMkLst>
            <pc:docMk/>
            <pc:sldMk cId="0" sldId="268"/>
            <ac:spMk id="3" creationId="{00000000-0000-0000-0000-000000000000}"/>
          </ac:spMkLst>
        </pc:spChg>
        <pc:spChg chg="ord">
          <ac:chgData name="ecuyang@gmail.com" userId="653e7426-4784-4fcf-bf92-26359aecbe41" providerId="ADAL" clId="{3256B198-793A-4BAE-8A83-0FD55D7ECE8C}" dt="2022-11-18T01:46:06.311" v="344"/>
          <ac:spMkLst>
            <pc:docMk/>
            <pc:sldMk cId="0" sldId="268"/>
            <ac:spMk id="25" creationId="{00000000-0000-0000-0000-000000000000}"/>
          </ac:spMkLst>
        </pc:spChg>
      </pc:sldChg>
      <pc:sldChg chg="modSp mod">
        <pc:chgData name="ecuyang@gmail.com" userId="653e7426-4784-4fcf-bf92-26359aecbe41" providerId="ADAL" clId="{3256B198-793A-4BAE-8A83-0FD55D7ECE8C}" dt="2022-11-18T01:55:38.071" v="413"/>
        <pc:sldMkLst>
          <pc:docMk/>
          <pc:sldMk cId="0" sldId="269"/>
        </pc:sldMkLst>
        <pc:spChg chg="mod">
          <ac:chgData name="ecuyang@gmail.com" userId="653e7426-4784-4fcf-bf92-26359aecbe41" providerId="ADAL" clId="{3256B198-793A-4BAE-8A83-0FD55D7ECE8C}" dt="2022-11-18T01:54:18.655" v="404" actId="14100"/>
          <ac:spMkLst>
            <pc:docMk/>
            <pc:sldMk cId="0" sldId="269"/>
            <ac:spMk id="3" creationId="{00000000-0000-0000-0000-000000000000}"/>
          </ac:spMkLst>
        </pc:spChg>
        <pc:spChg chg="mod">
          <ac:chgData name="ecuyang@gmail.com" userId="653e7426-4784-4fcf-bf92-26359aecbe41" providerId="ADAL" clId="{3256B198-793A-4BAE-8A83-0FD55D7ECE8C}" dt="2022-11-18T01:55:22.743" v="410" actId="14100"/>
          <ac:spMkLst>
            <pc:docMk/>
            <pc:sldMk cId="0" sldId="269"/>
            <ac:spMk id="5" creationId="{00000000-0000-0000-0000-000000000000}"/>
          </ac:spMkLst>
        </pc:spChg>
        <pc:spChg chg="ord">
          <ac:chgData name="ecuyang@gmail.com" userId="653e7426-4784-4fcf-bf92-26359aecbe41" providerId="ADAL" clId="{3256B198-793A-4BAE-8A83-0FD55D7ECE8C}" dt="2022-11-18T01:55:38.071" v="413"/>
          <ac:spMkLst>
            <pc:docMk/>
            <pc:sldMk cId="0" sldId="269"/>
            <ac:spMk id="25" creationId="{00000000-0000-0000-0000-000000000000}"/>
          </ac:spMkLst>
        </pc:spChg>
        <pc:picChg chg="mod">
          <ac:chgData name="ecuyang@gmail.com" userId="653e7426-4784-4fcf-bf92-26359aecbe41" providerId="ADAL" clId="{3256B198-793A-4BAE-8A83-0FD55D7ECE8C}" dt="2022-11-18T01:55:31.527" v="412" actId="1076"/>
          <ac:picMkLst>
            <pc:docMk/>
            <pc:sldMk cId="0" sldId="269"/>
            <ac:picMk id="4" creationId="{FD58AC46-5260-CCC3-B080-55C50173ABBF}"/>
          </ac:picMkLst>
        </pc:picChg>
      </pc:sldChg>
      <pc:sldChg chg="modSp mod">
        <pc:chgData name="ecuyang@gmail.com" userId="653e7426-4784-4fcf-bf92-26359aecbe41" providerId="ADAL" clId="{3256B198-793A-4BAE-8A83-0FD55D7ECE8C}" dt="2022-11-18T01:58:32.623" v="434"/>
        <pc:sldMkLst>
          <pc:docMk/>
          <pc:sldMk cId="0" sldId="270"/>
        </pc:sldMkLst>
        <pc:spChg chg="mod">
          <ac:chgData name="ecuyang@gmail.com" userId="653e7426-4784-4fcf-bf92-26359aecbe41" providerId="ADAL" clId="{3256B198-793A-4BAE-8A83-0FD55D7ECE8C}" dt="2022-11-18T01:57:44.432" v="428" actId="14100"/>
          <ac:spMkLst>
            <pc:docMk/>
            <pc:sldMk cId="0" sldId="270"/>
            <ac:spMk id="3" creationId="{00000000-0000-0000-0000-000000000000}"/>
          </ac:spMkLst>
        </pc:spChg>
        <pc:spChg chg="mod">
          <ac:chgData name="ecuyang@gmail.com" userId="653e7426-4784-4fcf-bf92-26359aecbe41" providerId="ADAL" clId="{3256B198-793A-4BAE-8A83-0FD55D7ECE8C}" dt="2022-11-18T01:57:59.464" v="430" actId="14100"/>
          <ac:spMkLst>
            <pc:docMk/>
            <pc:sldMk cId="0" sldId="270"/>
            <ac:spMk id="5" creationId="{00000000-0000-0000-0000-000000000000}"/>
          </ac:spMkLst>
        </pc:spChg>
        <pc:spChg chg="ord">
          <ac:chgData name="ecuyang@gmail.com" userId="653e7426-4784-4fcf-bf92-26359aecbe41" providerId="ADAL" clId="{3256B198-793A-4BAE-8A83-0FD55D7ECE8C}" dt="2022-11-18T01:58:32.623" v="434"/>
          <ac:spMkLst>
            <pc:docMk/>
            <pc:sldMk cId="0" sldId="270"/>
            <ac:spMk id="25" creationId="{00000000-0000-0000-0000-000000000000}"/>
          </ac:spMkLst>
        </pc:spChg>
        <pc:picChg chg="mod">
          <ac:chgData name="ecuyang@gmail.com" userId="653e7426-4784-4fcf-bf92-26359aecbe41" providerId="ADAL" clId="{3256B198-793A-4BAE-8A83-0FD55D7ECE8C}" dt="2022-11-18T01:58:25.048" v="433" actId="1076"/>
          <ac:picMkLst>
            <pc:docMk/>
            <pc:sldMk cId="0" sldId="270"/>
            <ac:picMk id="4" creationId="{3D933DA3-C415-F4B8-484E-4D1D4A421EA0}"/>
          </ac:picMkLst>
        </pc:picChg>
      </pc:sldChg>
      <pc:sldChg chg="del">
        <pc:chgData name="ecuyang@gmail.com" userId="653e7426-4784-4fcf-bf92-26359aecbe41" providerId="ADAL" clId="{3256B198-793A-4BAE-8A83-0FD55D7ECE8C}" dt="2022-11-18T02:07:20.212" v="448" actId="2696"/>
        <pc:sldMkLst>
          <pc:docMk/>
          <pc:sldMk cId="0" sldId="271"/>
        </pc:sldMkLst>
      </pc:sldChg>
      <pc:sldChg chg="modSp mod">
        <pc:chgData name="ecuyang@gmail.com" userId="653e7426-4784-4fcf-bf92-26359aecbe41" providerId="ADAL" clId="{3256B198-793A-4BAE-8A83-0FD55D7ECE8C}" dt="2022-11-18T02:07:50.233" v="450" actId="14100"/>
        <pc:sldMkLst>
          <pc:docMk/>
          <pc:sldMk cId="0" sldId="273"/>
        </pc:sldMkLst>
        <pc:spChg chg="mod">
          <ac:chgData name="ecuyang@gmail.com" userId="653e7426-4784-4fcf-bf92-26359aecbe41" providerId="ADAL" clId="{3256B198-793A-4BAE-8A83-0FD55D7ECE8C}" dt="2022-11-18T02:07:38.048" v="449" actId="14100"/>
          <ac:spMkLst>
            <pc:docMk/>
            <pc:sldMk cId="0" sldId="273"/>
            <ac:spMk id="3" creationId="{00000000-0000-0000-0000-000000000000}"/>
          </ac:spMkLst>
        </pc:spChg>
        <pc:spChg chg="mod">
          <ac:chgData name="ecuyang@gmail.com" userId="653e7426-4784-4fcf-bf92-26359aecbe41" providerId="ADAL" clId="{3256B198-793A-4BAE-8A83-0FD55D7ECE8C}" dt="2022-11-18T02:07:50.233" v="450" actId="14100"/>
          <ac:spMkLst>
            <pc:docMk/>
            <pc:sldMk cId="0" sldId="273"/>
            <ac:spMk id="5" creationId="{00000000-0000-0000-0000-000000000000}"/>
          </ac:spMkLst>
        </pc:spChg>
      </pc:sldChg>
      <pc:sldChg chg="del">
        <pc:chgData name="ecuyang@gmail.com" userId="653e7426-4784-4fcf-bf92-26359aecbe41" providerId="ADAL" clId="{3256B198-793A-4BAE-8A83-0FD55D7ECE8C}" dt="2022-11-18T02:10:32.479" v="481" actId="2696"/>
        <pc:sldMkLst>
          <pc:docMk/>
          <pc:sldMk cId="0" sldId="274"/>
        </pc:sldMkLst>
      </pc:sldChg>
      <pc:sldChg chg="del">
        <pc:chgData name="ecuyang@gmail.com" userId="653e7426-4784-4fcf-bf92-26359aecbe41" providerId="ADAL" clId="{3256B198-793A-4BAE-8A83-0FD55D7ECE8C}" dt="2022-11-18T02:11:53.111" v="501" actId="2696"/>
        <pc:sldMkLst>
          <pc:docMk/>
          <pc:sldMk cId="0" sldId="275"/>
        </pc:sldMkLst>
      </pc:sldChg>
      <pc:sldChg chg="modSp mod">
        <pc:chgData name="ecuyang@gmail.com" userId="653e7426-4784-4fcf-bf92-26359aecbe41" providerId="ADAL" clId="{3256B198-793A-4BAE-8A83-0FD55D7ECE8C}" dt="2022-11-18T00:14:20.670" v="3"/>
        <pc:sldMkLst>
          <pc:docMk/>
          <pc:sldMk cId="2226954716" sldId="1072"/>
        </pc:sldMkLst>
        <pc:spChg chg="ord">
          <ac:chgData name="ecuyang@gmail.com" userId="653e7426-4784-4fcf-bf92-26359aecbe41" providerId="ADAL" clId="{3256B198-793A-4BAE-8A83-0FD55D7ECE8C}" dt="2022-11-18T00:14:20.670" v="3"/>
          <ac:spMkLst>
            <pc:docMk/>
            <pc:sldMk cId="2226954716" sldId="1072"/>
            <ac:spMk id="25" creationId="{00000000-0000-0000-0000-000000000000}"/>
          </ac:spMkLst>
        </pc:spChg>
      </pc:sldChg>
      <pc:sldChg chg="delSp modSp del mod">
        <pc:chgData name="ecuyang@gmail.com" userId="653e7426-4784-4fcf-bf92-26359aecbe41" providerId="ADAL" clId="{3256B198-793A-4BAE-8A83-0FD55D7ECE8C}" dt="2022-11-18T00:23:17.708" v="119" actId="2696"/>
        <pc:sldMkLst>
          <pc:docMk/>
          <pc:sldMk cId="3094066351" sldId="1073"/>
        </pc:sldMkLst>
        <pc:spChg chg="del">
          <ac:chgData name="ecuyang@gmail.com" userId="653e7426-4784-4fcf-bf92-26359aecbe41" providerId="ADAL" clId="{3256B198-793A-4BAE-8A83-0FD55D7ECE8C}" dt="2022-11-18T00:17:21.351" v="16" actId="478"/>
          <ac:spMkLst>
            <pc:docMk/>
            <pc:sldMk cId="3094066351" sldId="1073"/>
            <ac:spMk id="3" creationId="{00000000-0000-0000-0000-000000000000}"/>
          </ac:spMkLst>
        </pc:spChg>
        <pc:spChg chg="ord">
          <ac:chgData name="ecuyang@gmail.com" userId="653e7426-4784-4fcf-bf92-26359aecbe41" providerId="ADAL" clId="{3256B198-793A-4BAE-8A83-0FD55D7ECE8C}" dt="2022-11-18T00:17:14.696" v="15"/>
          <ac:spMkLst>
            <pc:docMk/>
            <pc:sldMk cId="3094066351" sldId="1073"/>
            <ac:spMk id="25" creationId="{00000000-0000-0000-0000-000000000000}"/>
          </ac:spMkLst>
        </pc:spChg>
      </pc:sldChg>
      <pc:sldChg chg="delSp modSp mod">
        <pc:chgData name="ecuyang@gmail.com" userId="653e7426-4784-4fcf-bf92-26359aecbe41" providerId="ADAL" clId="{3256B198-793A-4BAE-8A83-0FD55D7ECE8C}" dt="2022-11-18T00:15:18.476" v="8" actId="478"/>
        <pc:sldMkLst>
          <pc:docMk/>
          <pc:sldMk cId="1525672446" sldId="1075"/>
        </pc:sldMkLst>
        <pc:spChg chg="del">
          <ac:chgData name="ecuyang@gmail.com" userId="653e7426-4784-4fcf-bf92-26359aecbe41" providerId="ADAL" clId="{3256B198-793A-4BAE-8A83-0FD55D7ECE8C}" dt="2022-11-18T00:15:18.476" v="8" actId="478"/>
          <ac:spMkLst>
            <pc:docMk/>
            <pc:sldMk cId="1525672446" sldId="1075"/>
            <ac:spMk id="3" creationId="{00000000-0000-0000-0000-000000000000}"/>
          </ac:spMkLst>
        </pc:spChg>
        <pc:spChg chg="ord">
          <ac:chgData name="ecuyang@gmail.com" userId="653e7426-4784-4fcf-bf92-26359aecbe41" providerId="ADAL" clId="{3256B198-793A-4BAE-8A83-0FD55D7ECE8C}" dt="2022-11-18T00:15:07.224" v="7"/>
          <ac:spMkLst>
            <pc:docMk/>
            <pc:sldMk cId="1525672446" sldId="1075"/>
            <ac:spMk id="25" creationId="{00000000-0000-0000-0000-000000000000}"/>
          </ac:spMkLst>
        </pc:spChg>
      </pc:sldChg>
      <pc:sldChg chg="modSp mod modNotesTx">
        <pc:chgData name="ecuyang@gmail.com" userId="653e7426-4784-4fcf-bf92-26359aecbe41" providerId="ADAL" clId="{3256B198-793A-4BAE-8A83-0FD55D7ECE8C}" dt="2022-11-18T01:53:21.552" v="403" actId="113"/>
        <pc:sldMkLst>
          <pc:docMk/>
          <pc:sldMk cId="80677610" sldId="1076"/>
        </pc:sldMkLst>
        <pc:spChg chg="mod">
          <ac:chgData name="ecuyang@gmail.com" userId="653e7426-4784-4fcf-bf92-26359aecbe41" providerId="ADAL" clId="{3256B198-793A-4BAE-8A83-0FD55D7ECE8C}" dt="2022-11-18T01:52:02.669" v="391" actId="20577"/>
          <ac:spMkLst>
            <pc:docMk/>
            <pc:sldMk cId="80677610" sldId="1076"/>
            <ac:spMk id="3" creationId="{00000000-0000-0000-0000-000000000000}"/>
          </ac:spMkLst>
        </pc:spChg>
        <pc:graphicFrameChg chg="mod modGraphic">
          <ac:chgData name="ecuyang@gmail.com" userId="653e7426-4784-4fcf-bf92-26359aecbe41" providerId="ADAL" clId="{3256B198-793A-4BAE-8A83-0FD55D7ECE8C}" dt="2022-11-18T01:53:21.552" v="403" actId="113"/>
          <ac:graphicFrameMkLst>
            <pc:docMk/>
            <pc:sldMk cId="80677610" sldId="1076"/>
            <ac:graphicFrameMk id="14" creationId="{00000000-0000-0000-0000-000000000000}"/>
          </ac:graphicFrameMkLst>
        </pc:graphicFrameChg>
      </pc:sldChg>
      <pc:sldChg chg="modSp mod modNotesTx">
        <pc:chgData name="ecuyang@gmail.com" userId="653e7426-4784-4fcf-bf92-26359aecbe41" providerId="ADAL" clId="{3256B198-793A-4BAE-8A83-0FD55D7ECE8C}" dt="2022-11-18T01:48:19.715" v="362"/>
        <pc:sldMkLst>
          <pc:docMk/>
          <pc:sldMk cId="2920699167" sldId="1077"/>
        </pc:sldMkLst>
        <pc:spChg chg="mod">
          <ac:chgData name="ecuyang@gmail.com" userId="653e7426-4784-4fcf-bf92-26359aecbe41" providerId="ADAL" clId="{3256B198-793A-4BAE-8A83-0FD55D7ECE8C}" dt="2022-11-18T01:48:02.104" v="359" actId="20577"/>
          <ac:spMkLst>
            <pc:docMk/>
            <pc:sldMk cId="2920699167" sldId="1077"/>
            <ac:spMk id="3" creationId="{00000000-0000-0000-0000-000000000000}"/>
          </ac:spMkLst>
        </pc:spChg>
        <pc:spChg chg="ord">
          <ac:chgData name="ecuyang@gmail.com" userId="653e7426-4784-4fcf-bf92-26359aecbe41" providerId="ADAL" clId="{3256B198-793A-4BAE-8A83-0FD55D7ECE8C}" dt="2022-11-18T01:48:19.715" v="362"/>
          <ac:spMkLst>
            <pc:docMk/>
            <pc:sldMk cId="2920699167" sldId="1077"/>
            <ac:spMk id="25" creationId="{00000000-0000-0000-0000-000000000000}"/>
          </ac:spMkLst>
        </pc:spChg>
      </pc:sldChg>
      <pc:sldChg chg="modSp mod modNotesTx">
        <pc:chgData name="ecuyang@gmail.com" userId="653e7426-4784-4fcf-bf92-26359aecbe41" providerId="ADAL" clId="{3256B198-793A-4BAE-8A83-0FD55D7ECE8C}" dt="2022-11-18T01:50:16.853" v="377"/>
        <pc:sldMkLst>
          <pc:docMk/>
          <pc:sldMk cId="3971813516" sldId="1078"/>
        </pc:sldMkLst>
        <pc:spChg chg="mod">
          <ac:chgData name="ecuyang@gmail.com" userId="653e7426-4784-4fcf-bf92-26359aecbe41" providerId="ADAL" clId="{3256B198-793A-4BAE-8A83-0FD55D7ECE8C}" dt="2022-11-18T01:48:48.911" v="366" actId="20577"/>
          <ac:spMkLst>
            <pc:docMk/>
            <pc:sldMk cId="3971813516" sldId="1078"/>
            <ac:spMk id="3" creationId="{00000000-0000-0000-0000-000000000000}"/>
          </ac:spMkLst>
        </pc:spChg>
        <pc:spChg chg="mod">
          <ac:chgData name="ecuyang@gmail.com" userId="653e7426-4784-4fcf-bf92-26359aecbe41" providerId="ADAL" clId="{3256B198-793A-4BAE-8A83-0FD55D7ECE8C}" dt="2022-11-18T01:50:08.649" v="376" actId="12"/>
          <ac:spMkLst>
            <pc:docMk/>
            <pc:sldMk cId="3971813516" sldId="1078"/>
            <ac:spMk id="4" creationId="{9DDD8D60-A57D-EABB-1022-30CF8AB68309}"/>
          </ac:spMkLst>
        </pc:spChg>
        <pc:spChg chg="ord">
          <ac:chgData name="ecuyang@gmail.com" userId="653e7426-4784-4fcf-bf92-26359aecbe41" providerId="ADAL" clId="{3256B198-793A-4BAE-8A83-0FD55D7ECE8C}" dt="2022-11-18T01:50:16.853" v="377"/>
          <ac:spMkLst>
            <pc:docMk/>
            <pc:sldMk cId="3971813516" sldId="1078"/>
            <ac:spMk id="25" creationId="{00000000-0000-0000-0000-000000000000}"/>
          </ac:spMkLst>
        </pc:spChg>
      </pc:sldChg>
      <pc:sldChg chg="modSp mod modNotesTx">
        <pc:chgData name="ecuyang@gmail.com" userId="653e7426-4784-4fcf-bf92-26359aecbe41" providerId="ADAL" clId="{3256B198-793A-4BAE-8A83-0FD55D7ECE8C}" dt="2022-11-18T01:51:21.141" v="386"/>
        <pc:sldMkLst>
          <pc:docMk/>
          <pc:sldMk cId="1104187269" sldId="1079"/>
        </pc:sldMkLst>
        <pc:spChg chg="mod">
          <ac:chgData name="ecuyang@gmail.com" userId="653e7426-4784-4fcf-bf92-26359aecbe41" providerId="ADAL" clId="{3256B198-793A-4BAE-8A83-0FD55D7ECE8C}" dt="2022-11-18T01:51:06.919" v="381" actId="14100"/>
          <ac:spMkLst>
            <pc:docMk/>
            <pc:sldMk cId="1104187269" sldId="1079"/>
            <ac:spMk id="3" creationId="{00000000-0000-0000-0000-000000000000}"/>
          </ac:spMkLst>
        </pc:spChg>
        <pc:spChg chg="ord">
          <ac:chgData name="ecuyang@gmail.com" userId="653e7426-4784-4fcf-bf92-26359aecbe41" providerId="ADAL" clId="{3256B198-793A-4BAE-8A83-0FD55D7ECE8C}" dt="2022-11-18T01:51:21.141" v="386"/>
          <ac:spMkLst>
            <pc:docMk/>
            <pc:sldMk cId="1104187269" sldId="1079"/>
            <ac:spMk id="25" creationId="{00000000-0000-0000-0000-000000000000}"/>
          </ac:spMkLst>
        </pc:spChg>
      </pc:sldChg>
      <pc:sldChg chg="modSp mod modNotesTx">
        <pc:chgData name="ecuyang@gmail.com" userId="653e7426-4784-4fcf-bf92-26359aecbe41" providerId="ADAL" clId="{3256B198-793A-4BAE-8A83-0FD55D7ECE8C}" dt="2022-11-18T01:56:20.976" v="418" actId="14100"/>
        <pc:sldMkLst>
          <pc:docMk/>
          <pc:sldMk cId="3234651398" sldId="1080"/>
        </pc:sldMkLst>
        <pc:spChg chg="mod">
          <ac:chgData name="ecuyang@gmail.com" userId="653e7426-4784-4fcf-bf92-26359aecbe41" providerId="ADAL" clId="{3256B198-793A-4BAE-8A83-0FD55D7ECE8C}" dt="2022-11-18T01:56:09.344" v="415"/>
          <ac:spMkLst>
            <pc:docMk/>
            <pc:sldMk cId="3234651398" sldId="1080"/>
            <ac:spMk id="3" creationId="{00000000-0000-0000-0000-000000000000}"/>
          </ac:spMkLst>
        </pc:spChg>
        <pc:spChg chg="mod">
          <ac:chgData name="ecuyang@gmail.com" userId="653e7426-4784-4fcf-bf92-26359aecbe41" providerId="ADAL" clId="{3256B198-793A-4BAE-8A83-0FD55D7ECE8C}" dt="2022-11-18T01:56:20.976" v="418" actId="14100"/>
          <ac:spMkLst>
            <pc:docMk/>
            <pc:sldMk cId="3234651398" sldId="1080"/>
            <ac:spMk id="5" creationId="{00000000-0000-0000-0000-000000000000}"/>
          </ac:spMkLst>
        </pc:spChg>
      </pc:sldChg>
      <pc:sldChg chg="modSp mod modNotesTx">
        <pc:chgData name="ecuyang@gmail.com" userId="653e7426-4784-4fcf-bf92-26359aecbe41" providerId="ADAL" clId="{3256B198-793A-4BAE-8A83-0FD55D7ECE8C}" dt="2022-11-18T02:07:12.577" v="447"/>
        <pc:sldMkLst>
          <pc:docMk/>
          <pc:sldMk cId="3143971654" sldId="1081"/>
        </pc:sldMkLst>
        <pc:spChg chg="mod">
          <ac:chgData name="ecuyang@gmail.com" userId="653e7426-4784-4fcf-bf92-26359aecbe41" providerId="ADAL" clId="{3256B198-793A-4BAE-8A83-0FD55D7ECE8C}" dt="2022-11-18T02:06:50.377" v="446" actId="14100"/>
          <ac:spMkLst>
            <pc:docMk/>
            <pc:sldMk cId="3143971654" sldId="1081"/>
            <ac:spMk id="3" creationId="{00000000-0000-0000-0000-000000000000}"/>
          </ac:spMkLst>
        </pc:spChg>
      </pc:sldChg>
      <pc:sldChg chg="modSp mod modNotesTx">
        <pc:chgData name="ecuyang@gmail.com" userId="653e7426-4784-4fcf-bf92-26359aecbe41" providerId="ADAL" clId="{3256B198-793A-4BAE-8A83-0FD55D7ECE8C}" dt="2022-11-18T02:08:26.175" v="462"/>
        <pc:sldMkLst>
          <pc:docMk/>
          <pc:sldMk cId="3078041364" sldId="1082"/>
        </pc:sldMkLst>
        <pc:spChg chg="mod">
          <ac:chgData name="ecuyang@gmail.com" userId="653e7426-4784-4fcf-bf92-26359aecbe41" providerId="ADAL" clId="{3256B198-793A-4BAE-8A83-0FD55D7ECE8C}" dt="2022-11-18T02:08:19.457" v="460" actId="14100"/>
          <ac:spMkLst>
            <pc:docMk/>
            <pc:sldMk cId="3078041364" sldId="1082"/>
            <ac:spMk id="3" creationId="{00000000-0000-0000-0000-000000000000}"/>
          </ac:spMkLst>
        </pc:spChg>
      </pc:sldChg>
      <pc:sldChg chg="modSp mod modNotesTx">
        <pc:chgData name="ecuyang@gmail.com" userId="653e7426-4784-4fcf-bf92-26359aecbe41" providerId="ADAL" clId="{3256B198-793A-4BAE-8A83-0FD55D7ECE8C}" dt="2022-11-18T02:09:22.305" v="471" actId="14100"/>
        <pc:sldMkLst>
          <pc:docMk/>
          <pc:sldMk cId="762312733" sldId="1083"/>
        </pc:sldMkLst>
        <pc:spChg chg="mod">
          <ac:chgData name="ecuyang@gmail.com" userId="653e7426-4784-4fcf-bf92-26359aecbe41" providerId="ADAL" clId="{3256B198-793A-4BAE-8A83-0FD55D7ECE8C}" dt="2022-11-18T02:09:02.339" v="466" actId="20577"/>
          <ac:spMkLst>
            <pc:docMk/>
            <pc:sldMk cId="762312733" sldId="1083"/>
            <ac:spMk id="3" creationId="{00000000-0000-0000-0000-000000000000}"/>
          </ac:spMkLst>
        </pc:spChg>
        <pc:spChg chg="mod">
          <ac:chgData name="ecuyang@gmail.com" userId="653e7426-4784-4fcf-bf92-26359aecbe41" providerId="ADAL" clId="{3256B198-793A-4BAE-8A83-0FD55D7ECE8C}" dt="2022-11-18T02:09:22.305" v="471" actId="14100"/>
          <ac:spMkLst>
            <pc:docMk/>
            <pc:sldMk cId="762312733" sldId="1083"/>
            <ac:spMk id="5" creationId="{00000000-0000-0000-0000-000000000000}"/>
          </ac:spMkLst>
        </pc:spChg>
      </pc:sldChg>
      <pc:sldChg chg="modSp mod modNotesTx">
        <pc:chgData name="ecuyang@gmail.com" userId="653e7426-4784-4fcf-bf92-26359aecbe41" providerId="ADAL" clId="{3256B198-793A-4BAE-8A83-0FD55D7ECE8C}" dt="2022-11-18T02:11:43.324" v="500" actId="20577"/>
        <pc:sldMkLst>
          <pc:docMk/>
          <pc:sldMk cId="2710396381" sldId="1084"/>
        </pc:sldMkLst>
        <pc:spChg chg="mod">
          <ac:chgData name="ecuyang@gmail.com" userId="653e7426-4784-4fcf-bf92-26359aecbe41" providerId="ADAL" clId="{3256B198-793A-4BAE-8A83-0FD55D7ECE8C}" dt="2022-11-18T02:09:58.369" v="479" actId="14100"/>
          <ac:spMkLst>
            <pc:docMk/>
            <pc:sldMk cId="2710396381" sldId="1084"/>
            <ac:spMk id="3" creationId="{00000000-0000-0000-0000-000000000000}"/>
          </ac:spMkLst>
        </pc:spChg>
      </pc:sldChg>
      <pc:sldChg chg="modSp mod modNotesTx">
        <pc:chgData name="ecuyang@gmail.com" userId="653e7426-4784-4fcf-bf92-26359aecbe41" providerId="ADAL" clId="{3256B198-793A-4BAE-8A83-0FD55D7ECE8C}" dt="2022-11-18T02:12:18.691" v="509" actId="6549"/>
        <pc:sldMkLst>
          <pc:docMk/>
          <pc:sldMk cId="2370221511" sldId="1085"/>
        </pc:sldMkLst>
        <pc:graphicFrameChg chg="modGraphic">
          <ac:chgData name="ecuyang@gmail.com" userId="653e7426-4784-4fcf-bf92-26359aecbe41" providerId="ADAL" clId="{3256B198-793A-4BAE-8A83-0FD55D7ECE8C}" dt="2022-11-18T02:12:18.691" v="509" actId="6549"/>
          <ac:graphicFrameMkLst>
            <pc:docMk/>
            <pc:sldMk cId="2370221511" sldId="1085"/>
            <ac:graphicFrameMk id="3" creationId="{00000000-0000-0000-0000-000000000000}"/>
          </ac:graphicFrameMkLst>
        </pc:graphicFrameChg>
      </pc:sldChg>
      <pc:sldChg chg="modSp mod modNotesTx">
        <pc:chgData name="ecuyang@gmail.com" userId="653e7426-4784-4fcf-bf92-26359aecbe41" providerId="ADAL" clId="{3256B198-793A-4BAE-8A83-0FD55D7ECE8C}" dt="2022-11-18T01:56:48.076" v="427" actId="20577"/>
        <pc:sldMkLst>
          <pc:docMk/>
          <pc:sldMk cId="2686366605" sldId="1086"/>
        </pc:sldMkLst>
        <pc:spChg chg="mod">
          <ac:chgData name="ecuyang@gmail.com" userId="653e7426-4784-4fcf-bf92-26359aecbe41" providerId="ADAL" clId="{3256B198-793A-4BAE-8A83-0FD55D7ECE8C}" dt="2022-11-18T01:56:36.960" v="422" actId="14100"/>
          <ac:spMkLst>
            <pc:docMk/>
            <pc:sldMk cId="2686366605" sldId="1086"/>
            <ac:spMk id="3" creationId="{00000000-0000-0000-0000-000000000000}"/>
          </ac:spMkLst>
        </pc:spChg>
        <pc:spChg chg="mod">
          <ac:chgData name="ecuyang@gmail.com" userId="653e7426-4784-4fcf-bf92-26359aecbe41" providerId="ADAL" clId="{3256B198-793A-4BAE-8A83-0FD55D7ECE8C}" dt="2022-11-18T01:56:41.199" v="423" actId="14100"/>
          <ac:spMkLst>
            <pc:docMk/>
            <pc:sldMk cId="2686366605" sldId="1086"/>
            <ac:spMk id="5" creationId="{00000000-0000-0000-0000-000000000000}"/>
          </ac:spMkLst>
        </pc:spChg>
      </pc:sldChg>
      <pc:sldChg chg="modSp mod">
        <pc:chgData name="ecuyang@gmail.com" userId="653e7426-4784-4fcf-bf92-26359aecbe41" providerId="ADAL" clId="{3256B198-793A-4BAE-8A83-0FD55D7ECE8C}" dt="2022-11-18T02:19:47.985" v="861" actId="14100"/>
        <pc:sldMkLst>
          <pc:docMk/>
          <pc:sldMk cId="831078304" sldId="1087"/>
        </pc:sldMkLst>
        <pc:spChg chg="mod">
          <ac:chgData name="ecuyang@gmail.com" userId="653e7426-4784-4fcf-bf92-26359aecbe41" providerId="ADAL" clId="{3256B198-793A-4BAE-8A83-0FD55D7ECE8C}" dt="2022-11-18T02:16:01.451" v="603" actId="20577"/>
          <ac:spMkLst>
            <pc:docMk/>
            <pc:sldMk cId="831078304" sldId="1087"/>
            <ac:spMk id="2" creationId="{00000000-0000-0000-0000-000000000000}"/>
          </ac:spMkLst>
        </pc:spChg>
        <pc:spChg chg="mod">
          <ac:chgData name="ecuyang@gmail.com" userId="653e7426-4784-4fcf-bf92-26359aecbe41" providerId="ADAL" clId="{3256B198-793A-4BAE-8A83-0FD55D7ECE8C}" dt="2022-11-18T02:19:47.985" v="861" actId="14100"/>
          <ac:spMkLst>
            <pc:docMk/>
            <pc:sldMk cId="831078304" sldId="1087"/>
            <ac:spMk id="3" creationId="{00000000-0000-0000-0000-000000000000}"/>
          </ac:spMkLst>
        </pc:spChg>
      </pc:sldChg>
    </pc:docChg>
  </pc:docChgLst>
  <pc:docChgLst>
    <pc:chgData name="Anna Bolen -X (abolen - UNICON INC at Cisco)" userId="8fcf5b57-97b6-40ce-9683-275924855fa8" providerId="ADAL" clId="{819FA8AE-94B1-4176-BA8E-ECB366ED9207}"/>
    <pc:docChg chg="custSel modSld">
      <pc:chgData name="Anna Bolen -X (abolen - UNICON INC at Cisco)" userId="8fcf5b57-97b6-40ce-9683-275924855fa8" providerId="ADAL" clId="{819FA8AE-94B1-4176-BA8E-ECB366ED9207}" dt="2023-03-24T20:43:49.854" v="15" actId="20577"/>
      <pc:docMkLst>
        <pc:docMk/>
      </pc:docMkLst>
      <pc:sldChg chg="modSp mod modNotesTx">
        <pc:chgData name="Anna Bolen -X (abolen - UNICON INC at Cisco)" userId="8fcf5b57-97b6-40ce-9683-275924855fa8" providerId="ADAL" clId="{819FA8AE-94B1-4176-BA8E-ECB366ED9207}" dt="2023-03-24T20:43:27.666" v="1" actId="313"/>
        <pc:sldMkLst>
          <pc:docMk/>
          <pc:sldMk cId="0" sldId="256"/>
        </pc:sldMkLst>
        <pc:spChg chg="mod">
          <ac:chgData name="Anna Bolen -X (abolen - UNICON INC at Cisco)" userId="8fcf5b57-97b6-40ce-9683-275924855fa8" providerId="ADAL" clId="{819FA8AE-94B1-4176-BA8E-ECB366ED9207}" dt="2023-03-24T20:43:26.945" v="0" actId="313"/>
          <ac:spMkLst>
            <pc:docMk/>
            <pc:sldMk cId="0" sldId="256"/>
            <ac:spMk id="4" creationId="{00000000-0000-0000-0000-000000000000}"/>
          </ac:spMkLst>
        </pc:spChg>
      </pc:sldChg>
      <pc:sldChg chg="modSp mod">
        <pc:chgData name="Anna Bolen -X (abolen - UNICON INC at Cisco)" userId="8fcf5b57-97b6-40ce-9683-275924855fa8" providerId="ADAL" clId="{819FA8AE-94B1-4176-BA8E-ECB366ED9207}" dt="2023-03-24T20:43:49.854" v="15" actId="20577"/>
        <pc:sldMkLst>
          <pc:docMk/>
          <pc:sldMk cId="0" sldId="260"/>
        </pc:sldMkLst>
        <pc:graphicFrameChg chg="modGraphic">
          <ac:chgData name="Anna Bolen -X (abolen - UNICON INC at Cisco)" userId="8fcf5b57-97b6-40ce-9683-275924855fa8" providerId="ADAL" clId="{819FA8AE-94B1-4176-BA8E-ECB366ED9207}" dt="2023-03-24T20:43:49.854" v="15" actId="20577"/>
          <ac:graphicFrameMkLst>
            <pc:docMk/>
            <pc:sldMk cId="0" sldId="260"/>
            <ac:graphicFrameMk id="4" creationId="{40064EF4-EE2B-342C-EA9E-699582F380FF}"/>
          </ac:graphicFrameMkLst>
        </pc:graphicFrameChg>
      </pc:sldChg>
      <pc:sldChg chg="modSp mod modNotesTx">
        <pc:chgData name="Anna Bolen -X (abolen - UNICON INC at Cisco)" userId="8fcf5b57-97b6-40ce-9683-275924855fa8" providerId="ADAL" clId="{819FA8AE-94B1-4176-BA8E-ECB366ED9207}" dt="2023-03-24T20:43:29.391" v="3" actId="313"/>
        <pc:sldMkLst>
          <pc:docMk/>
          <pc:sldMk cId="0" sldId="262"/>
        </pc:sldMkLst>
        <pc:spChg chg="mod">
          <ac:chgData name="Anna Bolen -X (abolen - UNICON INC at Cisco)" userId="8fcf5b57-97b6-40ce-9683-275924855fa8" providerId="ADAL" clId="{819FA8AE-94B1-4176-BA8E-ECB366ED9207}" dt="2023-03-24T20:43:28.461" v="2" actId="313"/>
          <ac:spMkLst>
            <pc:docMk/>
            <pc:sldMk cId="0" sldId="26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21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 </a:t>
            </a:r>
          </a:p>
          <a:p>
            <a:pPr marL="0" indent="0" rtl="0">
              <a:buNone/>
            </a:pPr>
            <a:r>
              <a:rPr lang="pt-BR" b="0" i="0" dirty="0">
                <a:solidFill>
                  <a:srgbClr val="000000"/>
                </a:solidFill>
                <a:effectLst/>
                <a:latin typeface="Arial" panose="020B0604020202020204" pitchFamily="34" charset="0"/>
              </a:rPr>
              <a:t>Módulo 15: </a:t>
            </a:r>
            <a:r>
              <a:rPr lang="pt-BR" dirty="0"/>
              <a:t>TCP e UDP
</a:t>
            </a:r>
          </a:p>
        </p:txBody>
      </p:sp>
      <p:sp>
        <p:nvSpPr>
          <p:cNvPr id="4" name="Slide Number Placeholder 3"/>
          <p:cNvSpPr>
            <a:spLocks noGrp="1"/>
          </p:cNvSpPr>
          <p:nvPr>
            <p:ph type="sldNum" sz="quarter" idx="10"/>
          </p:nvPr>
        </p:nvSpPr>
        <p:spPr/>
        <p:txBody>
          <a:bodyPr/>
          <a:lstStyle/>
          <a:p>
            <a:pPr rtl="0"/>
            <a:fld id="{F7021451-1387-4CA6-816F-3879F97B5CBC}" type="slidenum">
              <a:rPr/>
              <a:t>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15.1: TCP e UDP
</a:t>
            </a:r>
          </a:p>
        </p:txBody>
      </p:sp>
      <p:sp>
        <p:nvSpPr>
          <p:cNvPr id="4" name="Slide Number Placeholder 3"/>
          <p:cNvSpPr>
            <a:spLocks noGrp="1"/>
          </p:cNvSpPr>
          <p:nvPr>
            <p:ph type="sldNum" sz="quarter" idx="10"/>
          </p:nvPr>
        </p:nvSpPr>
        <p:spPr/>
        <p:txBody>
          <a:bodyPr/>
          <a:lstStyle/>
          <a:p>
            <a:pPr rtl="0"/>
            <a:fld id="{F7021451-1387-4CA6-816F-3879F97B5CBC}" type="slidenum">
              <a:rPr/>
              <a:t>10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 </a:t>
            </a:r>
            <a:r>
              <a:rPr lang="pt-BR" dirty="0"/>
              <a:t>
15.1: TCP e UDP 
15.1.1: Vídeo - Operação TCP e UDP 
15.1.2: Verifique sua Compreensão - TCP e UDP</a:t>
            </a:r>
          </a:p>
        </p:txBody>
      </p:sp>
      <p:sp>
        <p:nvSpPr>
          <p:cNvPr id="4" name="Slide Number Placeholder 3"/>
          <p:cNvSpPr>
            <a:spLocks noGrp="1"/>
          </p:cNvSpPr>
          <p:nvPr>
            <p:ph type="sldNum" sz="quarter" idx="10"/>
          </p:nvPr>
        </p:nvSpPr>
        <p:spPr/>
        <p:txBody>
          <a:bodyPr/>
          <a:lstStyle/>
          <a:p>
            <a:pPr rtl="0"/>
            <a:fld id="{F7021451-1387-4CA6-816F-3879F97B5CBC}" type="slidenum">
              <a:rPr/>
              <a:t>11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 </a:t>
            </a:r>
            <a:r>
              <a:rPr lang="pt-BR" dirty="0"/>
              <a:t>
15.2: Números de Porta
</a:t>
            </a:r>
          </a:p>
        </p:txBody>
      </p:sp>
      <p:sp>
        <p:nvSpPr>
          <p:cNvPr id="4" name="Slide Number Placeholder 3"/>
          <p:cNvSpPr>
            <a:spLocks noGrp="1"/>
          </p:cNvSpPr>
          <p:nvPr>
            <p:ph type="sldNum" sz="quarter" idx="10"/>
          </p:nvPr>
        </p:nvSpPr>
        <p:spPr/>
        <p:txBody>
          <a:bodyPr/>
          <a:lstStyle/>
          <a:p>
            <a:pPr rtl="0"/>
            <a:fld id="{F7021451-1387-4CA6-816F-3879F97B5CBC}" type="slidenum">
              <a:rPr/>
              <a:t>12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15.2.1: Vídeo - Números de Porta da Camada de Transporte
</a:t>
            </a:r>
          </a:p>
        </p:txBody>
      </p:sp>
      <p:sp>
        <p:nvSpPr>
          <p:cNvPr id="4" name="Slide Number Placeholder 3"/>
          <p:cNvSpPr>
            <a:spLocks noGrp="1"/>
          </p:cNvSpPr>
          <p:nvPr>
            <p:ph type="sldNum" sz="quarter" idx="10"/>
          </p:nvPr>
        </p:nvSpPr>
        <p:spPr/>
        <p:txBody>
          <a:bodyPr/>
          <a:lstStyle/>
          <a:p>
            <a:pPr rtl="0"/>
            <a:fld id="{F7021451-1387-4CA6-816F-3879F97B5CBC}" type="slidenum">
              <a:rPr/>
              <a:t>13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15.2.2: Números de Porta TCP e UDP
</a:t>
            </a:r>
          </a:p>
        </p:txBody>
      </p:sp>
      <p:sp>
        <p:nvSpPr>
          <p:cNvPr id="4" name="Slide Number Placeholder 3"/>
          <p:cNvSpPr>
            <a:spLocks noGrp="1"/>
          </p:cNvSpPr>
          <p:nvPr>
            <p:ph type="sldNum" sz="quarter" idx="10"/>
          </p:nvPr>
        </p:nvSpPr>
        <p:spPr/>
        <p:txBody>
          <a:bodyPr/>
          <a:lstStyle/>
          <a:p>
            <a:pPr rtl="0"/>
            <a:fld id="{F7021451-1387-4CA6-816F-3879F97B5CBC}" type="slidenum">
              <a:rPr/>
              <a:t>14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15.2.2: Números de Porta TCP e UDP </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15</a:t>
            </a:fld>
            <a:endParaRPr/>
          </a:p>
        </p:txBody>
      </p:sp>
    </p:spTree>
    <p:extLst>
      <p:ext uri="{BB962C8B-B14F-4D97-AF65-F5344CB8AC3E}">
        <p14:creationId xmlns:p14="http://schemas.microsoft.com/office/powerpoint/2010/main" val="1259494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15.2.2: Números de Porta TCP e UDP </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16</a:t>
            </a:fld>
            <a:endParaRPr/>
          </a:p>
        </p:txBody>
      </p:sp>
    </p:spTree>
    <p:extLst>
      <p:ext uri="{BB962C8B-B14F-4D97-AF65-F5344CB8AC3E}">
        <p14:creationId xmlns:p14="http://schemas.microsoft.com/office/powerpoint/2010/main" val="654712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15.2.2: Números de Porta TCP e UDP </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17</a:t>
            </a:fld>
            <a:endParaRPr/>
          </a:p>
        </p:txBody>
      </p:sp>
    </p:spTree>
    <p:extLst>
      <p:ext uri="{BB962C8B-B14F-4D97-AF65-F5344CB8AC3E}">
        <p14:creationId xmlns:p14="http://schemas.microsoft.com/office/powerpoint/2010/main" val="3612488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15.2.2: Números de Porta TCP e UDP </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18</a:t>
            </a:fld>
            <a:endParaRPr/>
          </a:p>
        </p:txBody>
      </p:sp>
    </p:spTree>
    <p:extLst>
      <p:ext uri="{BB962C8B-B14F-4D97-AF65-F5344CB8AC3E}">
        <p14:creationId xmlns:p14="http://schemas.microsoft.com/office/powerpoint/2010/main" val="2909795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15.2.3: Pares de Socket
</a:t>
            </a:r>
          </a:p>
        </p:txBody>
      </p:sp>
      <p:sp>
        <p:nvSpPr>
          <p:cNvPr id="4" name="Slide Number Placeholder 3"/>
          <p:cNvSpPr>
            <a:spLocks noGrp="1"/>
          </p:cNvSpPr>
          <p:nvPr>
            <p:ph type="sldNum" sz="quarter" idx="10"/>
          </p:nvPr>
        </p:nvSpPr>
        <p:spPr/>
        <p:txBody>
          <a:bodyPr/>
          <a:lstStyle/>
          <a:p>
            <a:pPr rtl="0"/>
            <a:fld id="{F7021451-1387-4CA6-816F-3879F97B5CBC}" type="slidenum">
              <a:rPr/>
              <a:t>19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15.2.3: Pares de Sockets</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20</a:t>
            </a:fld>
            <a:endParaRPr/>
          </a:p>
        </p:txBody>
      </p:sp>
    </p:spTree>
    <p:extLst>
      <p:ext uri="{BB962C8B-B14F-4D97-AF65-F5344CB8AC3E}">
        <p14:creationId xmlns:p14="http://schemas.microsoft.com/office/powerpoint/2010/main" val="533461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15.2.3: Pares de Sockets</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21</a:t>
            </a:fld>
            <a:endParaRPr/>
          </a:p>
        </p:txBody>
      </p:sp>
    </p:spTree>
    <p:extLst>
      <p:ext uri="{BB962C8B-B14F-4D97-AF65-F5344CB8AC3E}">
        <p14:creationId xmlns:p14="http://schemas.microsoft.com/office/powerpoint/2010/main" val="2020516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15.2.4: O Comando Netstat
</a:t>
            </a:r>
          </a:p>
        </p:txBody>
      </p:sp>
      <p:sp>
        <p:nvSpPr>
          <p:cNvPr id="4" name="Slide Number Placeholder 3"/>
          <p:cNvSpPr>
            <a:spLocks noGrp="1"/>
          </p:cNvSpPr>
          <p:nvPr>
            <p:ph type="sldNum" sz="quarter" idx="10"/>
          </p:nvPr>
        </p:nvSpPr>
        <p:spPr/>
        <p:txBody>
          <a:bodyPr/>
          <a:lstStyle/>
          <a:p>
            <a:pPr rtl="0"/>
            <a:fld id="{F7021451-1387-4CA6-816F-3879F97B5CBC}" type="slidenum">
              <a:rPr/>
              <a:t>22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15.2: Números de Porta
15.2.4: O Comando Netstat (Cont.)</a:t>
            </a:r>
            <a:r>
              <a:rPr lang="pt-BR" dirty="0">
                <a:latin typeface="Arial"/>
                <a:cs typeface="Arial"/>
              </a:rPr>
              <a:t> </a:t>
            </a:r>
          </a:p>
          <a:p>
            <a:pPr rtl="0"/>
            <a:r>
              <a:rPr lang="pt-BR" dirty="0">
                <a:latin typeface="Arial"/>
                <a:cs typeface="Arial"/>
              </a:rPr>
              <a:t>15.2.5: Verifique sua Compreensão - Números de Porta</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23</a:t>
            </a:fld>
            <a:endParaRPr/>
          </a:p>
        </p:txBody>
      </p:sp>
    </p:spTree>
    <p:extLst>
      <p:ext uri="{BB962C8B-B14F-4D97-AF65-F5344CB8AC3E}">
        <p14:creationId xmlns:p14="http://schemas.microsoft.com/office/powerpoint/2010/main" val="1722536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a:t>
            </a:r>
            <a:r>
              <a:rPr lang="pt-BR" dirty="0"/>
              <a:t>
15.3: Resumo de TCP e UDP
</a:t>
            </a:r>
          </a:p>
        </p:txBody>
      </p:sp>
      <p:sp>
        <p:nvSpPr>
          <p:cNvPr id="4" name="Slide Number Placeholder 3"/>
          <p:cNvSpPr>
            <a:spLocks noGrp="1"/>
          </p:cNvSpPr>
          <p:nvPr>
            <p:ph type="sldNum" sz="quarter" idx="10"/>
          </p:nvPr>
        </p:nvSpPr>
        <p:spPr/>
        <p:txBody>
          <a:bodyPr/>
          <a:lstStyle/>
          <a:p>
            <a:pPr rtl="0"/>
            <a:fld id="{F7021451-1387-4CA6-816F-3879F97B5CBC}" type="slidenum">
              <a:rPr/>
              <a:t>24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 </a:t>
            </a:r>
            <a:r>
              <a:rPr lang="pt-BR" dirty="0"/>
              <a:t>
15.3: Resumo TCP e UDP 
15.3.1: O Que Aprendi Neste Módulo?
</a:t>
            </a:r>
          </a:p>
        </p:txBody>
      </p:sp>
      <p:sp>
        <p:nvSpPr>
          <p:cNvPr id="4" name="Slide Number Placeholder 3"/>
          <p:cNvSpPr>
            <a:spLocks noGrp="1"/>
          </p:cNvSpPr>
          <p:nvPr>
            <p:ph type="sldNum" sz="quarter" idx="10"/>
          </p:nvPr>
        </p:nvSpPr>
        <p:spPr/>
        <p:txBody>
          <a:bodyPr/>
          <a:lstStyle/>
          <a:p>
            <a:pPr rtl="0"/>
            <a:fld id="{F7021451-1387-4CA6-816F-3879F97B5CBC}" type="slidenum">
              <a:rPr/>
              <a:t>25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15: </a:t>
            </a:r>
            <a:r>
              <a:rPr lang="pt-BR" b="0" i="0" dirty="0">
                <a:solidFill>
                  <a:srgbClr val="000000"/>
                </a:solidFill>
                <a:effectLst/>
                <a:latin typeface="Arial" panose="020B0604020202020204" pitchFamily="34" charset="0"/>
              </a:rPr>
              <a:t>TCP e UDP </a:t>
            </a:r>
            <a:r>
              <a:rPr lang="pt-BR" dirty="0"/>
              <a:t>
15.3: Resumo TCP e UDP 
15.3.1: O Que Aprendi Neste Módulo? </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26</a:t>
            </a:fld>
            <a:endParaRPr/>
          </a:p>
        </p:txBody>
      </p:sp>
    </p:spTree>
    <p:extLst>
      <p:ext uri="{BB962C8B-B14F-4D97-AF65-F5344CB8AC3E}">
        <p14:creationId xmlns:p14="http://schemas.microsoft.com/office/powerpoint/2010/main" val="2479078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15: </a:t>
            </a:r>
            <a:r>
              <a:rPr lang="pt-BR" b="0" i="0" dirty="0">
                <a:solidFill>
                  <a:srgbClr val="000000"/>
                </a:solidFill>
                <a:effectLst/>
                <a:latin typeface="Arial" panose="020B0604020202020204" pitchFamily="34" charset="0"/>
              </a:rPr>
              <a:t>TCP e UDP</a:t>
            </a:r>
            <a:r>
              <a:rPr lang="pt-BR" dirty="0"/>
              <a:t>
15.3: </a:t>
            </a:r>
            <a:r>
              <a:rPr lang="pt-BR" sz="1200" dirty="0">
                <a:solidFill>
                  <a:srgbClr val="024C69"/>
                </a:solidFill>
                <a:latin typeface="Arial" pitchFamily="34" charset="0"/>
                <a:ea typeface="Arial" pitchFamily="34" charset="-122"/>
                <a:cs typeface="Arial" pitchFamily="34" charset="-120"/>
              </a:rPr>
              <a:t>Resumo TCP e UDP</a:t>
            </a:r>
            <a:r>
              <a:rPr lang="pt-BR" dirty="0"/>
              <a:t> </a:t>
            </a:r>
          </a:p>
          <a:p>
            <a:pPr rtl="0"/>
            <a:r>
              <a:rPr lang="pt-BR" dirty="0"/>
              <a:t>15.3.1: O Que Aprendi Neste Módulo? </a:t>
            </a:r>
            <a:r>
              <a:rPr lang="pt-BR" dirty="0">
                <a:latin typeface="Arial"/>
                <a:cs typeface="Arial"/>
              </a:rPr>
              <a:t>(Cont.)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27</a:t>
            </a:fld>
            <a:endParaRPr/>
          </a:p>
        </p:txBody>
      </p:sp>
    </p:spTree>
    <p:extLst>
      <p:ext uri="{BB962C8B-B14F-4D97-AF65-F5344CB8AC3E}">
        <p14:creationId xmlns:p14="http://schemas.microsoft.com/office/powerpoint/2010/main" val="2293410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15: </a:t>
            </a:r>
            <a:r>
              <a:rPr lang="pt-BR" b="0" i="0" dirty="0">
                <a:solidFill>
                  <a:srgbClr val="000000"/>
                </a:solidFill>
                <a:effectLst/>
                <a:latin typeface="Arial" panose="020B0604020202020204" pitchFamily="34" charset="0"/>
              </a:rPr>
              <a:t>TCP e UDP</a:t>
            </a:r>
            <a:r>
              <a:rPr lang="pt-BR" dirty="0"/>
              <a:t>
15.3: </a:t>
            </a:r>
            <a:r>
              <a:rPr lang="pt-BR" sz="1200" dirty="0">
                <a:solidFill>
                  <a:srgbClr val="024C69"/>
                </a:solidFill>
                <a:latin typeface="Arial" pitchFamily="34" charset="0"/>
                <a:ea typeface="Arial" pitchFamily="34" charset="-122"/>
                <a:cs typeface="Arial" pitchFamily="34" charset="-120"/>
              </a:rPr>
              <a:t>Resumo TCP e UDP</a:t>
            </a:r>
            <a:r>
              <a:rPr lang="pt-BR" dirty="0"/>
              <a:t> </a:t>
            </a:r>
          </a:p>
          <a:p>
            <a:pPr rtl="0"/>
            <a:r>
              <a:rPr lang="pt-BR" dirty="0"/>
              <a:t>15.3.1:O Que Aprendi Neste Módulo? </a:t>
            </a:r>
            <a:r>
              <a:rPr lang="pt-BR" dirty="0">
                <a:latin typeface="Arial"/>
                <a:cs typeface="Arial"/>
              </a:rPr>
              <a:t>(Cont.) </a:t>
            </a:r>
            <a:r>
              <a:rPr lang="pt-BR" dirty="0"/>
              <a:t>
15.3.2 Webster - Questões para Reflexão</a:t>
            </a:r>
          </a:p>
          <a:p>
            <a:pPr rtl="0"/>
            <a:r>
              <a:rPr lang="pt-BR" dirty="0"/>
              <a:t>15.3.3: Questionário TCP e UDP
</a:t>
            </a:r>
          </a:p>
        </p:txBody>
      </p:sp>
      <p:sp>
        <p:nvSpPr>
          <p:cNvPr id="4" name="Slide Number Placeholder 3"/>
          <p:cNvSpPr>
            <a:spLocks noGrp="1"/>
          </p:cNvSpPr>
          <p:nvPr>
            <p:ph type="sldNum" sz="quarter" idx="10"/>
          </p:nvPr>
        </p:nvSpPr>
        <p:spPr/>
        <p:txBody>
          <a:bodyPr/>
          <a:lstStyle/>
          <a:p>
            <a:pPr rtl="0"/>
            <a:fld id="{F7021451-1387-4CA6-816F-3879F97B5CBC}" type="slidenum">
              <a:rPr/>
              <a:t>28</a:t>
            </a:fld>
            <a:endParaRPr/>
          </a:p>
        </p:txBody>
      </p:sp>
    </p:spTree>
    <p:extLst>
      <p:ext uri="{BB962C8B-B14F-4D97-AF65-F5344CB8AC3E}">
        <p14:creationId xmlns:p14="http://schemas.microsoft.com/office/powerpoint/2010/main" val="1094720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29</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pt-BR"/>
              <a:t>15: </a:t>
            </a:r>
            <a:r>
              <a:rPr lang="pt-BR" b="0" i="0">
                <a:solidFill>
                  <a:srgbClr val="000000"/>
                </a:solidFill>
                <a:effectLst/>
                <a:latin typeface="Arial" panose="020B0604020202020204" pitchFamily="34" charset="0"/>
              </a:rPr>
              <a:t>TCP e UDP</a:t>
            </a:r>
          </a:p>
          <a:p>
            <a:pPr rtl="0">
              <a:lnSpc>
                <a:spcPct val="80000"/>
              </a:lnSpc>
              <a:buFontTx/>
              <a:buNone/>
            </a:pPr>
            <a:r>
              <a:rPr lang="pt-BR">
                <a:latin typeface="Arial" charset="0"/>
              </a:rPr>
              <a:t>Novos Termos e Comandos</a:t>
            </a:r>
          </a:p>
        </p:txBody>
      </p:sp>
    </p:spTree>
    <p:extLst>
      <p:ext uri="{BB962C8B-B14F-4D97-AF65-F5344CB8AC3E}">
        <p14:creationId xmlns:p14="http://schemas.microsoft.com/office/powerpoint/2010/main" val="41560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4</a:t>
            </a:fld>
            <a:endParaRPr/>
          </a:p>
        </p:txBody>
      </p:sp>
    </p:spTree>
    <p:extLst>
      <p:ext uri="{BB962C8B-B14F-4D97-AF65-F5344CB8AC3E}">
        <p14:creationId xmlns:p14="http://schemas.microsoft.com/office/powerpoint/2010/main" val="257310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AFE8FB"/>
                </a:solidFill>
                <a:latin typeface="Arial" pitchFamily="34" charset="0"/>
                <a:ea typeface="Arial" pitchFamily="34" charset="-122"/>
                <a:cs typeface="Arial" pitchFamily="34" charset="-120"/>
              </a:rPr>
              <a:t>Conceitos Básicos de Redes </a:t>
            </a:r>
            <a:r>
              <a:rPr lang="pt-BR" dirty="0"/>
              <a:t>
Módulo 15:</a:t>
            </a:r>
            <a:r>
              <a:rPr lang="pt-BR" b="0" i="0" dirty="0">
                <a:solidFill>
                  <a:srgbClr val="000000"/>
                </a:solidFill>
                <a:effectLst/>
                <a:latin typeface="Arial" panose="020B0604020202020204" pitchFamily="34" charset="0"/>
              </a:rPr>
              <a:t> TCP e UDP</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9</a:t>
            </a:fld>
            <a:endParaRPr/>
          </a:p>
        </p:txBody>
      </p:sp>
    </p:spTree>
    <p:extLst>
      <p:ext uri="{BB962C8B-B14F-4D97-AF65-F5344CB8AC3E}">
        <p14:creationId xmlns:p14="http://schemas.microsoft.com/office/powerpoint/2010/main" val="10348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Documento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Documento confidencial da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800225"/>
            <a:ext cx="6400800" cy="1455039"/>
          </a:xfrm>
          <a:prstGeom prst="rect">
            <a:avLst/>
          </a:prstGeom>
          <a:noFill/>
          <a:ln/>
        </p:spPr>
        <p:txBody>
          <a:bodyPr wrap="square" rtlCol="0" anchor="t"/>
          <a:lstStyle/>
          <a:p>
            <a:pPr marL="0" indent="0" rtl="0">
              <a:buNone/>
            </a:pPr>
            <a:r>
              <a:rPr lang="pt-BR" sz="3600" dirty="0">
                <a:solidFill>
                  <a:srgbClr val="AFE8FB"/>
                </a:solidFill>
                <a:latin typeface="Arial" pitchFamily="34" charset="0"/>
                <a:ea typeface="Arial" pitchFamily="34" charset="-122"/>
                <a:cs typeface="Arial" pitchFamily="34" charset="-120"/>
              </a:rPr>
              <a:t>Módulo 15: TCP e UDP</a:t>
            </a:r>
          </a:p>
        </p:txBody>
      </p:sp>
      <p:sp>
        <p:nvSpPr>
          <p:cNvPr id="3" name="Text 1"/>
          <p:cNvSpPr/>
          <p:nvPr/>
        </p:nvSpPr>
        <p:spPr>
          <a:xfrm>
            <a:off x="457200" y="3343275"/>
            <a:ext cx="3657600" cy="533156"/>
          </a:xfrm>
          <a:prstGeom prst="rect">
            <a:avLst/>
          </a:prstGeom>
          <a:noFill/>
          <a:ln/>
        </p:spPr>
        <p:txBody>
          <a:bodyPr wrap="square" rtlCol="0" anchor="t"/>
          <a:lstStyle/>
          <a:p>
            <a:pPr rtl="0"/>
            <a:r>
              <a:rPr lang="pt-BR" sz="2000" dirty="0">
                <a:solidFill>
                  <a:srgbClr val="CEE8C3"/>
                </a:solidFill>
                <a:latin typeface="Arial" pitchFamily="34" charset="0"/>
                <a:ea typeface="Arial" pitchFamily="34" charset="-122"/>
                <a:cs typeface="Arial" pitchFamily="34" charset="-120"/>
              </a:rPr>
              <a:t>Material do Instrutor</a:t>
            </a:r>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a:solidFill>
                  <a:srgbClr val="B1E8FA"/>
                </a:solidFill>
                <a:latin typeface="Arial" pitchFamily="34" charset="0"/>
                <a:ea typeface="Arial" pitchFamily="34" charset="-122"/>
                <a:cs typeface="Arial" pitchFamily="34" charset="-120"/>
              </a:rPr>
              <a:t>15.1 TCP e UDP</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10</a:t>
            </a:fld>
            <a:endParaRPr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TCP e UDP</a:t>
            </a:r>
          </a:p>
        </p:txBody>
      </p:sp>
      <p:sp>
        <p:nvSpPr>
          <p:cNvPr id="3" name="Text 0"/>
          <p:cNvSpPr>
            <a:spLocks noGrp="1"/>
          </p:cNvSpPr>
          <p:nvPr>
            <p:ph type="body" idx="100" hasCustomPrompt="1"/>
          </p:nvPr>
        </p:nvSpPr>
        <p:spPr>
          <a:xfrm>
            <a:off x="0" y="274320"/>
            <a:ext cx="9144000" cy="384048"/>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Vídeo - Operação do TCP e UDP</a:t>
            </a:r>
          </a:p>
        </p:txBody>
      </p:sp>
      <p:sp>
        <p:nvSpPr>
          <p:cNvPr id="5" name="Text 2"/>
          <p:cNvSpPr/>
          <p:nvPr/>
        </p:nvSpPr>
        <p:spPr>
          <a:xfrm>
            <a:off x="458391" y="914400"/>
            <a:ext cx="8229600" cy="412750"/>
          </a:xfrm>
          <a:prstGeom prst="rect">
            <a:avLst/>
          </a:prstGeom>
          <a:noFill/>
          <a:ln/>
        </p:spPr>
        <p:txBody>
          <a:bodyPr wrap="square" rtlCol="0" anchor="t"/>
          <a:lstStyle/>
          <a:p>
            <a:pPr rtl="0">
              <a:lnSpc>
                <a:spcPts val="2000"/>
              </a:lnSpc>
            </a:pPr>
            <a:r>
              <a:rPr lang="pt-BR" sz="1400">
                <a:solidFill>
                  <a:srgbClr val="000000"/>
                </a:solidFill>
                <a:latin typeface="Arial" pitchFamily="34" charset="0"/>
                <a:ea typeface="Arial" pitchFamily="34" charset="-122"/>
                <a:cs typeface="Arial" pitchFamily="34" charset="-120"/>
              </a:rPr>
              <a:t>Este vídeo analisa dois protocolos da camada de transporte, TCP e UDP.</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11</a:t>
            </a:fld>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dirty="0">
                <a:solidFill>
                  <a:srgbClr val="B1E8FA"/>
                </a:solidFill>
                <a:latin typeface="Arial" pitchFamily="34" charset="0"/>
                <a:ea typeface="Arial" pitchFamily="34" charset="-122"/>
                <a:cs typeface="Arial" pitchFamily="34" charset="-120"/>
              </a:rPr>
              <a:t>15.2 Números de Porta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12</a:t>
            </a:fld>
            <a:endParaRPr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390144"/>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Vídeo - Números de Porta da Camada de Transporte</a:t>
            </a:r>
          </a:p>
        </p:txBody>
      </p:sp>
      <p:sp>
        <p:nvSpPr>
          <p:cNvPr id="5" name="Text 2"/>
          <p:cNvSpPr/>
          <p:nvPr/>
        </p:nvSpPr>
        <p:spPr>
          <a:xfrm>
            <a:off x="458391" y="914400"/>
            <a:ext cx="8229600" cy="650875"/>
          </a:xfrm>
          <a:prstGeom prst="rect">
            <a:avLst/>
          </a:prstGeom>
          <a:noFill/>
          <a:ln/>
        </p:spPr>
        <p:txBody>
          <a:bodyPr wrap="square" rtlCol="0" anchor="t"/>
          <a:lstStyle/>
          <a:p>
            <a:pPr rtl="0">
              <a:lnSpc>
                <a:spcPts val="2000"/>
              </a:lnSpc>
            </a:pPr>
            <a:r>
              <a:rPr lang="pt-BR" sz="1400">
                <a:solidFill>
                  <a:srgbClr val="000000"/>
                </a:solidFill>
                <a:latin typeface="Arial" pitchFamily="34" charset="0"/>
                <a:ea typeface="Arial" pitchFamily="34" charset="-122"/>
                <a:cs typeface="Arial" pitchFamily="34" charset="-120"/>
              </a:rPr>
              <a:t>Este vídeo analisa como os números de porta da camada de transporte são usados para identificar conversas e aplicativos que são o destino e a origem da transmissão.</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13</a:t>
            </a:fld>
            <a:endParaRPr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08432"/>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Números de Porta TCP e UDP</a:t>
            </a:r>
          </a:p>
        </p:txBody>
      </p:sp>
      <p:sp>
        <p:nvSpPr>
          <p:cNvPr id="4" name="TextBox 3">
            <a:extLst>
              <a:ext uri="{FF2B5EF4-FFF2-40B4-BE49-F238E27FC236}">
                <a16:creationId xmlns:a16="http://schemas.microsoft.com/office/drawing/2014/main" id="{95BAC6C2-8FE9-4FD1-C8C5-22403CD9305C}"/>
              </a:ext>
            </a:extLst>
          </p:cNvPr>
          <p:cNvSpPr txBox="1"/>
          <p:nvPr/>
        </p:nvSpPr>
        <p:spPr>
          <a:xfrm>
            <a:off x="530277" y="1184479"/>
            <a:ext cx="8083445"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a:latin typeface="Arial"/>
                <a:ea typeface="+mn-lt"/>
                <a:cs typeface="+mn-lt"/>
              </a:rPr>
              <a:t>São muitos os serviços que acessamos pela Internet ao longo do dia. DNS, web, email, FTP, IM e VoIP são serviços que os sistemas cliente/servidor fornecem em todo o mundo. Um único servidor ou vários servidores podem fornecer esses serviços em grandes centros de dados. </a:t>
            </a:r>
          </a:p>
          <a:p>
            <a:pPr>
              <a:buFont typeface="Arial"/>
              <a:buChar char="•"/>
            </a:pPr>
            <a:endParaRPr lang="en-US" dirty="0">
              <a:latin typeface="Arial"/>
              <a:cs typeface="Arial"/>
            </a:endParaRPr>
          </a:p>
          <a:p>
            <a:pPr marL="285750" indent="-285750" rtl="0">
              <a:buFont typeface="Arial"/>
              <a:buChar char="•"/>
            </a:pPr>
            <a:r>
              <a:rPr lang="pt-BR" sz="1400">
                <a:latin typeface="Arial"/>
                <a:ea typeface="+mn-lt"/>
                <a:cs typeface="+mn-lt"/>
              </a:rPr>
              <a:t>Quando uma mensagem é entregue usando o TCP ou o UDP, os protocolos e os serviços são identificados por um número de porta. Uma porta é um identificador numérico dentro de cada segmento para rastrear conversas específicas entre um cliente e um servidor. Cada mensagem que um host envia contém uma porta origem e destino.</a:t>
            </a:r>
          </a:p>
          <a:p>
            <a:pPr marL="285750" indent="-285750">
              <a:buFont typeface="Arial"/>
              <a:buChar char="•"/>
            </a:pPr>
            <a:endParaRPr lang="en-US" sz="1400" dirty="0">
              <a:solidFill>
                <a:srgbClr val="333333"/>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14</a:t>
            </a:fld>
            <a:endParaRPr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20624"/>
          </a:xfrm>
          <a:prstGeom prst="rect">
            <a:avLst/>
          </a:prstGeom>
          <a:noFill/>
          <a:ln/>
        </p:spPr>
        <p:txBody>
          <a:bodyPr wrap="square" lIns="91440" tIns="45720" rIns="91440" bIns="45720" rtlCol="0" anchor="t"/>
          <a:lstStyle/>
          <a:p>
            <a:pPr rtl="0"/>
            <a:r>
              <a:rPr lang="pt-BR" sz="2200">
                <a:solidFill>
                  <a:srgbClr val="024C69"/>
                </a:solidFill>
                <a:latin typeface="Arial"/>
                <a:cs typeface="Arial"/>
              </a:rPr>
              <a:t>Números de Porta TCP e UDP </a:t>
            </a:r>
            <a:r>
              <a:rPr lang="pt-BR">
                <a:latin typeface="Arial"/>
                <a:cs typeface="Arial"/>
              </a:rPr>
              <a:t>(Cont.)</a:t>
            </a:r>
          </a:p>
        </p:txBody>
      </p:sp>
      <p:pic>
        <p:nvPicPr>
          <p:cNvPr id="5" name="Picture 5" descr="Diagram&#10;&#10;Description automatically generated">
            <a:extLst>
              <a:ext uri="{FF2B5EF4-FFF2-40B4-BE49-F238E27FC236}">
                <a16:creationId xmlns:a16="http://schemas.microsoft.com/office/drawing/2014/main" id="{3D6E1ABC-BC88-FE33-6A34-F0D55AB96FC0}"/>
              </a:ext>
            </a:extLst>
          </p:cNvPr>
          <p:cNvPicPr>
            <a:picLocks noChangeAspect="1"/>
          </p:cNvPicPr>
          <p:nvPr/>
        </p:nvPicPr>
        <p:blipFill rotWithShape="1">
          <a:blip r:embed="rId3"/>
          <a:srcRect l="22949" t="25081" r="20288" b="9190"/>
          <a:stretch/>
        </p:blipFill>
        <p:spPr>
          <a:xfrm>
            <a:off x="1636437" y="829188"/>
            <a:ext cx="5777352" cy="3788268"/>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15</a:t>
            </a:fld>
            <a:endParaRPr b="0"/>
          </a:p>
        </p:txBody>
      </p:sp>
    </p:spTree>
    <p:extLst>
      <p:ext uri="{BB962C8B-B14F-4D97-AF65-F5344CB8AC3E}">
        <p14:creationId xmlns:p14="http://schemas.microsoft.com/office/powerpoint/2010/main" val="292069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26720"/>
          </a:xfrm>
          <a:prstGeom prst="rect">
            <a:avLst/>
          </a:prstGeom>
          <a:noFill/>
          <a:ln/>
        </p:spPr>
        <p:txBody>
          <a:bodyPr wrap="square" lIns="91440" tIns="45720" rIns="91440" bIns="45720" rtlCol="0" anchor="t"/>
          <a:lstStyle/>
          <a:p>
            <a:pPr rtl="0"/>
            <a:r>
              <a:rPr lang="pt-BR" sz="2200">
                <a:solidFill>
                  <a:srgbClr val="024C69"/>
                </a:solidFill>
                <a:latin typeface="Arial"/>
                <a:cs typeface="Arial"/>
              </a:rPr>
              <a:t>Números de Porta TCP e UDP </a:t>
            </a:r>
            <a:r>
              <a:rPr lang="pt-BR">
                <a:latin typeface="Arial"/>
                <a:cs typeface="Arial"/>
              </a:rPr>
              <a:t>(Cont.)</a:t>
            </a:r>
          </a:p>
        </p:txBody>
      </p:sp>
      <p:sp>
        <p:nvSpPr>
          <p:cNvPr id="4" name="TextBox 3">
            <a:extLst>
              <a:ext uri="{FF2B5EF4-FFF2-40B4-BE49-F238E27FC236}">
                <a16:creationId xmlns:a16="http://schemas.microsoft.com/office/drawing/2014/main" id="{9DDD8D60-A57D-EABB-1022-30CF8AB68309}"/>
              </a:ext>
            </a:extLst>
          </p:cNvPr>
          <p:cNvSpPr txBox="1"/>
          <p:nvPr/>
        </p:nvSpPr>
        <p:spPr>
          <a:xfrm>
            <a:off x="294686" y="789545"/>
            <a:ext cx="842869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dirty="0">
                <a:latin typeface="Arial"/>
                <a:ea typeface="+mn-lt"/>
                <a:cs typeface="+mn-lt"/>
              </a:rPr>
              <a:t>Quando um servidor recebe uma mensagem, o servidor deve determinar qual serviço é solicitado pelo cliente. Uma porta de destino pré-configura um cliente para usá-lo, que se registra na internet para cada serviço. Um exemplo disso são os clientes de navegador da Web, que são configurados previamente para enviar solicitações para servidores da Web pela porta 80, a porta bem conhecida para serviços da Web em HTTP.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As portas são atribuídas e gerenciadas por uma organização conhecida como ICANN (Internet Corporation for Assigned Names and Numbers, Corporação da Internet para Atribuição de Nomes e Números). As portas foram divididas em três categorias e variam em número de 1 a 65.535. </a:t>
            </a:r>
          </a:p>
          <a:p>
            <a:pPr marL="742950" lvl="1" indent="-285750" rtl="0">
              <a:buFont typeface="Arial"/>
              <a:buChar char="•"/>
            </a:pPr>
            <a:r>
              <a:rPr lang="pt-BR" sz="1400" b="1" dirty="0">
                <a:latin typeface="Arial"/>
                <a:ea typeface="+mn-lt"/>
                <a:cs typeface="+mn-lt"/>
              </a:rPr>
              <a:t>Portas bem conhecidas</a:t>
            </a:r>
            <a:r>
              <a:rPr lang="pt-BR" sz="1400" dirty="0">
                <a:latin typeface="Arial"/>
                <a:ea typeface="+mn-lt"/>
                <a:cs typeface="+mn-lt"/>
              </a:rPr>
              <a:t> – Portas de destino que estão associadas a aplicativos de rede comuns são identificadas como portas bem conhecidas. Elas estão no intervalo de 1 a 1.023. </a:t>
            </a:r>
          </a:p>
          <a:p>
            <a:pPr marL="742950" lvl="1" indent="-285750" rtl="0">
              <a:buFont typeface="Arial"/>
              <a:buChar char="•"/>
            </a:pPr>
            <a:r>
              <a:rPr lang="pt-BR" sz="1400" b="1" dirty="0">
                <a:latin typeface="Arial"/>
                <a:ea typeface="+mn-lt"/>
                <a:cs typeface="+mn-lt"/>
              </a:rPr>
              <a:t>Portas Registradas </a:t>
            </a:r>
            <a:r>
              <a:rPr lang="pt-BR" sz="1400" dirty="0">
                <a:latin typeface="Arial"/>
                <a:ea typeface="+mn-lt"/>
                <a:cs typeface="+mn-lt"/>
              </a:rPr>
              <a:t>– As portas 1.024 a 49.151 podem ser usadas como portas de destino ou de origem. As empresas podem usá-los para registrar aplicativos específicos, como aplicativos de mensagens instantâneas. </a:t>
            </a:r>
          </a:p>
          <a:p>
            <a:pPr marL="742950" lvl="1" indent="-285750" rtl="0">
              <a:buFont typeface="Arial"/>
              <a:buChar char="•"/>
            </a:pPr>
            <a:r>
              <a:rPr lang="pt-BR" sz="1400" b="1" dirty="0">
                <a:latin typeface="Arial"/>
                <a:ea typeface="+mn-lt"/>
                <a:cs typeface="+mn-lt"/>
              </a:rPr>
              <a:t>Portas Privadas</a:t>
            </a:r>
            <a:r>
              <a:rPr lang="pt-BR" sz="1400" dirty="0">
                <a:latin typeface="Arial"/>
                <a:ea typeface="+mn-lt"/>
                <a:cs typeface="+mn-lt"/>
              </a:rPr>
              <a:t> – As portas de 49.152 a 65.535 são  geralmente utilizadas como portas de origem. Qualquer aplicativo pode usar essas portas.</a:t>
            </a:r>
          </a:p>
          <a:p>
            <a:pPr marL="285750" indent="-285750">
              <a:buFont typeface="Arial"/>
              <a:buChar char="•"/>
            </a:pPr>
            <a:endParaRPr lang="en-US" sz="1400" dirty="0">
              <a:solidFill>
                <a:srgbClr val="333333"/>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16</a:t>
            </a:fld>
            <a:endParaRPr b="0"/>
          </a:p>
        </p:txBody>
      </p:sp>
    </p:spTree>
    <p:extLst>
      <p:ext uri="{BB962C8B-B14F-4D97-AF65-F5344CB8AC3E}">
        <p14:creationId xmlns:p14="http://schemas.microsoft.com/office/powerpoint/2010/main" val="397181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51104"/>
          </a:xfrm>
          <a:prstGeom prst="rect">
            <a:avLst/>
          </a:prstGeom>
          <a:noFill/>
          <a:ln/>
        </p:spPr>
        <p:txBody>
          <a:bodyPr wrap="square" lIns="91440" tIns="45720" rIns="91440" bIns="45720" rtlCol="0" anchor="t"/>
          <a:lstStyle/>
          <a:p>
            <a:pPr rtl="0"/>
            <a:r>
              <a:rPr lang="pt-BR" sz="2200">
                <a:solidFill>
                  <a:srgbClr val="024C69"/>
                </a:solidFill>
                <a:latin typeface="Arial"/>
                <a:cs typeface="Arial"/>
              </a:rPr>
              <a:t>Números de Porta TCP e UDP </a:t>
            </a:r>
            <a:r>
              <a:rPr lang="pt-BR">
                <a:latin typeface="Arial"/>
                <a:cs typeface="Arial"/>
              </a:rPr>
              <a:t>(Cont.)</a:t>
            </a:r>
          </a:p>
        </p:txBody>
      </p:sp>
      <p:sp>
        <p:nvSpPr>
          <p:cNvPr id="4" name="TextBox 3">
            <a:extLst>
              <a:ext uri="{FF2B5EF4-FFF2-40B4-BE49-F238E27FC236}">
                <a16:creationId xmlns:a16="http://schemas.microsoft.com/office/drawing/2014/main" id="{9DDD8D60-A57D-EABB-1022-30CF8AB68309}"/>
              </a:ext>
            </a:extLst>
          </p:cNvPr>
          <p:cNvSpPr txBox="1"/>
          <p:nvPr/>
        </p:nvSpPr>
        <p:spPr>
          <a:xfrm>
            <a:off x="550718" y="1189759"/>
            <a:ext cx="804256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a:latin typeface="Arial"/>
                <a:ea typeface="+mn-lt"/>
                <a:cs typeface="+mn-lt"/>
              </a:rPr>
              <a:t>Algumas aplicações podem usar tanto TCP quanto UDP. Por exemplo, o DNS usa o protocolo UDP quando os clientes enviam requisições a um servidor DNS. Contudo, a comunicação entre dois servidores DNS sempre usa TCP.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Pesquise no site da IANA o registro de portas para visualizar a lista completa de números de portas e aplicativos associados.</a:t>
            </a:r>
          </a:p>
          <a:p>
            <a:endParaRPr lang="en-US" sz="1400" dirty="0">
              <a:solidFill>
                <a:srgbClr val="333333"/>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17</a:t>
            </a:fld>
            <a:endParaRPr b="0"/>
          </a:p>
        </p:txBody>
      </p:sp>
    </p:spTree>
    <p:extLst>
      <p:ext uri="{BB962C8B-B14F-4D97-AF65-F5344CB8AC3E}">
        <p14:creationId xmlns:p14="http://schemas.microsoft.com/office/powerpoint/2010/main" val="1104187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14528"/>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Números de Porta TCP e UDP </a:t>
            </a:r>
            <a:r>
              <a:rPr lang="pt-BR">
                <a:latin typeface="Arial"/>
                <a:cs typeface="Arial"/>
              </a:rPr>
              <a:t>(Cont.)</a:t>
            </a:r>
          </a:p>
        </p:txBody>
      </p:sp>
      <p:graphicFrame>
        <p:nvGraphicFramePr>
          <p:cNvPr id="14" name="Table 0"/>
          <p:cNvGraphicFramePr>
            <a:graphicFrameLocks noGrp="1"/>
          </p:cNvGraphicFramePr>
          <p:nvPr>
            <p:extLst>
              <p:ext uri="{D42A27DB-BD31-4B8C-83A1-F6EECF244321}">
                <p14:modId xmlns:p14="http://schemas.microsoft.com/office/powerpoint/2010/main" val="708818997"/>
              </p:ext>
            </p:extLst>
          </p:nvPr>
        </p:nvGraphicFramePr>
        <p:xfrm>
          <a:off x="438912" y="694944"/>
          <a:ext cx="7936992" cy="4297680"/>
        </p:xfrm>
        <a:graphic>
          <a:graphicData uri="http://schemas.openxmlformats.org/drawingml/2006/table">
            <a:tbl>
              <a:tblPr/>
              <a:tblGrid>
                <a:gridCol w="1556581">
                  <a:extLst>
                    <a:ext uri="{9D8B030D-6E8A-4147-A177-3AD203B41FA5}">
                      <a16:colId xmlns:a16="http://schemas.microsoft.com/office/drawing/2014/main" val="20000"/>
                    </a:ext>
                  </a:extLst>
                </a:gridCol>
                <a:gridCol w="1607417">
                  <a:extLst>
                    <a:ext uri="{9D8B030D-6E8A-4147-A177-3AD203B41FA5}">
                      <a16:colId xmlns:a16="http://schemas.microsoft.com/office/drawing/2014/main" val="20001"/>
                    </a:ext>
                  </a:extLst>
                </a:gridCol>
                <a:gridCol w="4772994">
                  <a:extLst>
                    <a:ext uri="{9D8B030D-6E8A-4147-A177-3AD203B41FA5}">
                      <a16:colId xmlns:a16="http://schemas.microsoft.com/office/drawing/2014/main" val="20002"/>
                    </a:ext>
                  </a:extLst>
                </a:gridCol>
              </a:tblGrid>
              <a:tr h="0">
                <a:tc>
                  <a:txBody>
                    <a:bodyPr/>
                    <a:lstStyle/>
                    <a:p>
                      <a:pPr rtl="0"/>
                      <a:r>
                        <a:rPr lang="pt-BR" sz="1200" b="1">
                          <a:solidFill>
                            <a:srgbClr val="FFFFFF"/>
                          </a:solidFill>
                          <a:latin typeface="Arial" panose="020B0604020202020204" pitchFamily="34" charset="0"/>
                          <a:cs typeface="Arial" panose="020B0604020202020204" pitchFamily="34" charset="0"/>
                        </a:rPr>
                        <a:t>Número da Porta</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b="1">
                          <a:solidFill>
                            <a:srgbClr val="FFFFFF"/>
                          </a:solidFill>
                          <a:latin typeface="Arial" panose="020B0604020202020204" pitchFamily="34" charset="0"/>
                          <a:cs typeface="Arial" panose="020B0604020202020204" pitchFamily="34" charset="0"/>
                        </a:rPr>
                        <a:t>Transporte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b="1" dirty="0">
                          <a:solidFill>
                            <a:srgbClr val="FFFFFF"/>
                          </a:solidFill>
                          <a:latin typeface="Arial" panose="020B0604020202020204" pitchFamily="34" charset="0"/>
                          <a:cs typeface="Arial" panose="020B0604020202020204" pitchFamily="34" charset="0"/>
                        </a:rPr>
                        <a:t>Protocolo de Aplicação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dirty="0">
                          <a:solidFill>
                            <a:srgbClr val="58585B"/>
                          </a:solidFill>
                          <a:latin typeface="Arial" panose="020B0604020202020204" pitchFamily="34" charset="0"/>
                          <a:cs typeface="Arial" panose="020B0604020202020204" pitchFamily="34" charset="0"/>
                        </a:rPr>
                        <a:t>20</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File Transfer Protocol (FTP) - Dados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a:solidFill>
                            <a:srgbClr val="58585B"/>
                          </a:solidFill>
                          <a:latin typeface="Arial" panose="020B0604020202020204" pitchFamily="34" charset="0"/>
                          <a:cs typeface="Arial" panose="020B0604020202020204" pitchFamily="34" charset="0"/>
                        </a:rPr>
                        <a:t>21</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FTP -Controle</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pPr rtl="0"/>
                      <a:r>
                        <a:rPr lang="pt-BR" sz="1200" dirty="0">
                          <a:solidFill>
                            <a:srgbClr val="58585B"/>
                          </a:solidFill>
                          <a:latin typeface="Arial" panose="020B0604020202020204" pitchFamily="34" charset="0"/>
                          <a:cs typeface="Arial" panose="020B0604020202020204" pitchFamily="34" charset="0"/>
                        </a:rPr>
                        <a:t>22</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Secure Shell (SSH)</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a:solidFill>
                            <a:srgbClr val="58585B"/>
                          </a:solidFill>
                          <a:latin typeface="Arial" panose="020B0604020202020204" pitchFamily="34" charset="0"/>
                          <a:cs typeface="Arial" panose="020B0604020202020204" pitchFamily="34" charset="0"/>
                        </a:rPr>
                        <a:t>23</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Telnet</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pPr rtl="0"/>
                      <a:r>
                        <a:rPr lang="pt-BR" sz="1200">
                          <a:solidFill>
                            <a:srgbClr val="58585B"/>
                          </a:solidFill>
                          <a:latin typeface="Arial" panose="020B0604020202020204" pitchFamily="34" charset="0"/>
                          <a:cs typeface="Arial" panose="020B0604020202020204" pitchFamily="34" charset="0"/>
                        </a:rPr>
                        <a:t>25</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Protocolo SMTP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pPr rtl="0"/>
                      <a:r>
                        <a:rPr lang="pt-BR" sz="1200">
                          <a:solidFill>
                            <a:srgbClr val="58585B"/>
                          </a:solidFill>
                          <a:latin typeface="Arial" panose="020B0604020202020204" pitchFamily="34" charset="0"/>
                          <a:cs typeface="Arial" panose="020B0604020202020204" pitchFamily="34" charset="0"/>
                        </a:rPr>
                        <a:t>53</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UDP, 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Sistema de Nomes de Domínio (DNS)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r h="0">
                <a:tc>
                  <a:txBody>
                    <a:bodyPr/>
                    <a:lstStyle/>
                    <a:p>
                      <a:pPr rtl="0"/>
                      <a:r>
                        <a:rPr lang="pt-BR" sz="1200">
                          <a:solidFill>
                            <a:srgbClr val="58585B"/>
                          </a:solidFill>
                          <a:latin typeface="Arial" panose="020B0604020202020204" pitchFamily="34" charset="0"/>
                          <a:cs typeface="Arial" panose="020B0604020202020204" pitchFamily="34" charset="0"/>
                        </a:rPr>
                        <a:t>67</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UDP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Dynamic Host Configuration Protocol (DHCP) - Servidor</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r h="0">
                <a:tc>
                  <a:txBody>
                    <a:bodyPr/>
                    <a:lstStyle/>
                    <a:p>
                      <a:pPr rtl="0"/>
                      <a:r>
                        <a:rPr lang="pt-BR" sz="1200">
                          <a:solidFill>
                            <a:srgbClr val="58585B"/>
                          </a:solidFill>
                          <a:latin typeface="Arial" panose="020B0604020202020204" pitchFamily="34" charset="0"/>
                          <a:cs typeface="Arial" panose="020B0604020202020204" pitchFamily="34" charset="0"/>
                        </a:rPr>
                        <a:t>68</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UDP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Cliente DHCP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8"/>
                  </a:ext>
                </a:extLst>
              </a:tr>
              <a:tr h="0">
                <a:tc>
                  <a:txBody>
                    <a:bodyPr/>
                    <a:lstStyle/>
                    <a:p>
                      <a:pPr rtl="0"/>
                      <a:r>
                        <a:rPr lang="pt-BR" sz="1200">
                          <a:solidFill>
                            <a:srgbClr val="58585B"/>
                          </a:solidFill>
                          <a:latin typeface="Arial" panose="020B0604020202020204" pitchFamily="34" charset="0"/>
                          <a:cs typeface="Arial" panose="020B0604020202020204" pitchFamily="34" charset="0"/>
                        </a:rPr>
                        <a:t>69</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UDP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Protocolo de Transferência Trivial de Arquivo (TFTP)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9"/>
                  </a:ext>
                </a:extLst>
              </a:tr>
              <a:tr h="0">
                <a:tc>
                  <a:txBody>
                    <a:bodyPr/>
                    <a:lstStyle/>
                    <a:p>
                      <a:pPr rtl="0"/>
                      <a:r>
                        <a:rPr lang="pt-BR" sz="1200">
                          <a:solidFill>
                            <a:srgbClr val="58585B"/>
                          </a:solidFill>
                          <a:latin typeface="Arial" panose="020B0604020202020204" pitchFamily="34" charset="0"/>
                          <a:cs typeface="Arial" panose="020B0604020202020204" pitchFamily="34" charset="0"/>
                        </a:rPr>
                        <a:t>80</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Protocolo HTTP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0"/>
                  </a:ext>
                </a:extLst>
              </a:tr>
              <a:tr h="0">
                <a:tc>
                  <a:txBody>
                    <a:bodyPr/>
                    <a:lstStyle/>
                    <a:p>
                      <a:pPr rtl="0"/>
                      <a:r>
                        <a:rPr lang="pt-BR" sz="1200">
                          <a:solidFill>
                            <a:srgbClr val="58585B"/>
                          </a:solidFill>
                          <a:latin typeface="Arial" panose="020B0604020202020204" pitchFamily="34" charset="0"/>
                          <a:cs typeface="Arial" panose="020B0604020202020204" pitchFamily="34" charset="0"/>
                        </a:rPr>
                        <a:t>110</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Protocolo POP3 (Post Office Protocol - Protocolo dos Correios)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1"/>
                  </a:ext>
                </a:extLst>
              </a:tr>
              <a:tr h="0">
                <a:tc>
                  <a:txBody>
                    <a:bodyPr/>
                    <a:lstStyle/>
                    <a:p>
                      <a:pPr rtl="0"/>
                      <a:r>
                        <a:rPr lang="pt-BR" sz="1200">
                          <a:solidFill>
                            <a:srgbClr val="58585B"/>
                          </a:solidFill>
                          <a:latin typeface="Arial" panose="020B0604020202020204" pitchFamily="34" charset="0"/>
                          <a:cs typeface="Arial" panose="020B0604020202020204" pitchFamily="34" charset="0"/>
                        </a:rPr>
                        <a:t>143</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Protocolo IMAP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2"/>
                  </a:ext>
                </a:extLst>
              </a:tr>
              <a:tr h="0">
                <a:tc>
                  <a:txBody>
                    <a:bodyPr/>
                    <a:lstStyle/>
                    <a:p>
                      <a:pPr rtl="0"/>
                      <a:r>
                        <a:rPr lang="pt-BR" sz="1200">
                          <a:solidFill>
                            <a:srgbClr val="58585B"/>
                          </a:solidFill>
                          <a:latin typeface="Arial" panose="020B0604020202020204" pitchFamily="34" charset="0"/>
                          <a:cs typeface="Arial" panose="020B0604020202020204" pitchFamily="34" charset="0"/>
                        </a:rPr>
                        <a:t>161</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UDP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Protocolo de Gerenciamento Simples de Rede (SNMP)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3"/>
                  </a:ext>
                </a:extLst>
              </a:tr>
              <a:tr h="0">
                <a:tc>
                  <a:txBody>
                    <a:bodyPr/>
                    <a:lstStyle/>
                    <a:p>
                      <a:pPr rtl="0"/>
                      <a:r>
                        <a:rPr lang="pt-BR" sz="1200">
                          <a:solidFill>
                            <a:srgbClr val="58585B"/>
                          </a:solidFill>
                          <a:latin typeface="Arial" panose="020B0604020202020204" pitchFamily="34" charset="0"/>
                          <a:cs typeface="Arial" panose="020B0604020202020204" pitchFamily="34" charset="0"/>
                        </a:rPr>
                        <a:t>443</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TCP</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dirty="0">
                          <a:solidFill>
                            <a:srgbClr val="58585B"/>
                          </a:solidFill>
                          <a:latin typeface="Arial" panose="020B0604020202020204" pitchFamily="34" charset="0"/>
                          <a:cs typeface="Arial" panose="020B0604020202020204" pitchFamily="34" charset="0"/>
                        </a:rPr>
                        <a:t>HTTPS (Secure Hypertext Transfer Protocol - Protocolo de Transferência de Hipertexto Seguro)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1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18</a:t>
            </a:fld>
            <a:endParaRPr b="0"/>
          </a:p>
        </p:txBody>
      </p:sp>
    </p:spTree>
    <p:extLst>
      <p:ext uri="{BB962C8B-B14F-4D97-AF65-F5344CB8AC3E}">
        <p14:creationId xmlns:p14="http://schemas.microsoft.com/office/powerpoint/2010/main" val="8067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02336"/>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Pares de Sockets</a:t>
            </a:r>
          </a:p>
        </p:txBody>
      </p:sp>
      <p:sp>
        <p:nvSpPr>
          <p:cNvPr id="5" name="Text 2"/>
          <p:cNvSpPr/>
          <p:nvPr/>
        </p:nvSpPr>
        <p:spPr>
          <a:xfrm>
            <a:off x="320040" y="717666"/>
            <a:ext cx="8467344" cy="1556316"/>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As portas origem e destino são colocadas no segmento. Os segmentos são encapsulados em um pacote IP. O pacote IP contém o endereço IP de origem e destino. A combinação do endereço IP origem e o número da porta de origem ou o endereço IP destino e o número da porta de destino é conhecida como socket. </a:t>
            </a:r>
          </a:p>
          <a:p>
            <a:pPr marL="285750" indent="-285750" rtl="0">
              <a:buFont typeface="Arial"/>
              <a:buChar char="•"/>
            </a:pPr>
            <a:r>
              <a:rPr lang="pt-BR" sz="1400" dirty="0">
                <a:latin typeface="Arial"/>
                <a:ea typeface="+mn-lt"/>
                <a:cs typeface="+mn-lt"/>
              </a:rPr>
              <a:t>O exemplo na figura mostra  o PC solicitando simultaneamente serviços FTP e Web do servidor de destino.</a:t>
            </a:r>
          </a:p>
          <a:p>
            <a:pPr>
              <a:lnSpc>
                <a:spcPts val="2000"/>
              </a:lnSpc>
            </a:pPr>
            <a:endParaRPr lang="en-US" sz="1400" dirty="0">
              <a:latin typeface="Arial"/>
              <a:cs typeface="Arial"/>
            </a:endParaRPr>
          </a:p>
        </p:txBody>
      </p:sp>
      <p:pic>
        <p:nvPicPr>
          <p:cNvPr id="4" name="Picture 5" descr="Graphical user interface&#10;&#10;Description automatically generated">
            <a:extLst>
              <a:ext uri="{FF2B5EF4-FFF2-40B4-BE49-F238E27FC236}">
                <a16:creationId xmlns:a16="http://schemas.microsoft.com/office/drawing/2014/main" id="{FD58AC46-5260-CCC3-B080-55C50173ABBF}"/>
              </a:ext>
            </a:extLst>
          </p:cNvPr>
          <p:cNvPicPr>
            <a:picLocks noChangeAspect="1"/>
          </p:cNvPicPr>
          <p:nvPr/>
        </p:nvPicPr>
        <p:blipFill rotWithShape="1">
          <a:blip r:embed="rId3"/>
          <a:srcRect l="23333" t="23171" r="21188" b="8502"/>
          <a:stretch/>
        </p:blipFill>
        <p:spPr>
          <a:xfrm>
            <a:off x="2386584" y="2020258"/>
            <a:ext cx="3697224" cy="2575616"/>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19</a:t>
            </a:fld>
            <a:endParaRPr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Materiais do Instrutor - Guia de Planejamento do Módulo 15</a:t>
            </a:r>
          </a:p>
        </p:txBody>
      </p:sp>
      <p:sp>
        <p:nvSpPr>
          <p:cNvPr id="3" name="Text 1"/>
          <p:cNvSpPr/>
          <p:nvPr/>
        </p:nvSpPr>
        <p:spPr>
          <a:xfrm>
            <a:off x="160260" y="476452"/>
            <a:ext cx="8823479" cy="331831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Esta apresentação de PowerPoint é dividida em duas partes:</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Guia de planejamento do Instrutor</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Informações para ajudá-lo a se familiarizar com o módulo</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Material didático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Apresentação para aulas</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Slides opcionais que você pode usar em sala de aula</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Começa no slide 8</a:t>
            </a:r>
          </a:p>
          <a:p>
            <a:pPr marL="142875" marR="0" lvl="1" indent="0" algn="ctr" defTabSz="684213" rtl="0" eaLnBrk="1" fontAlgn="base" latinLnBrk="0" hangingPunct="1">
              <a:lnSpc>
                <a:spcPct val="100000"/>
              </a:lnSpc>
              <a:spcBef>
                <a:spcPts val="300"/>
              </a:spcBef>
              <a:spcAft>
                <a:spcPts val="300"/>
              </a:spcAft>
              <a:buClr>
                <a:srgbClr val="58585B"/>
              </a:buClr>
              <a:buSzTx/>
              <a:buFont typeface="Arial" charset="0"/>
              <a:buNone/>
              <a:tabLst/>
              <a:defRPr/>
            </a:pPr>
            <a:endParaRPr kumimoji="0" lang="en-CA" sz="1400" b="1" i="0" u="none" strike="noStrike" kern="1200" cap="none" spc="0" normalizeH="0" baseline="0" noProof="0" dirty="0">
              <a:ln>
                <a:noFill/>
              </a:ln>
              <a:solidFill>
                <a:srgbClr val="000000"/>
              </a:solidFill>
              <a:effectLst/>
              <a:uLnTx/>
              <a:uFillTx/>
              <a:latin typeface="Arial"/>
              <a:ea typeface="ＭＳ Ｐゴシック" charset="0"/>
            </a:endParaRPr>
          </a:p>
          <a:p>
            <a:pPr marL="142875" marR="0" lvl="1" indent="0" algn="ctr" defTabSz="684213" rtl="0" eaLnBrk="1" fontAlgn="base" latinLnBrk="0" hangingPunct="1">
              <a:lnSpc>
                <a:spcPct val="100000"/>
              </a:lnSpc>
              <a:spcBef>
                <a:spcPts val="300"/>
              </a:spcBef>
              <a:spcAft>
                <a:spcPts val="300"/>
              </a:spcAft>
              <a:buClr>
                <a:srgbClr val="58585B"/>
              </a:buClr>
              <a:buSzTx/>
              <a:buFont typeface="Arial" charset="0"/>
              <a:buNone/>
              <a:tabLst/>
              <a:defRPr/>
            </a:pPr>
            <a:r>
              <a:rPr kumimoji="0" lang="pt-BR" sz="1400" b="1" i="0" u="none" strike="noStrike" kern="1200" cap="none" spc="0" normalizeH="0" baseline="0" dirty="0">
                <a:ln>
                  <a:noFill/>
                </a:ln>
                <a:solidFill>
                  <a:srgbClr val="000000"/>
                </a:solidFill>
                <a:effectLst/>
                <a:uLnTx/>
                <a:uFillTx/>
                <a:latin typeface="Arial"/>
                <a:ea typeface="ＭＳ Ｐゴシック" charset="0"/>
              </a:rPr>
              <a:t>Observação</a:t>
            </a:r>
            <a:r>
              <a:rPr kumimoji="0" lang="pt-BR" sz="1400" b="0" i="0" u="none" strike="noStrike" kern="1200" cap="none" spc="0" normalizeH="0" baseline="0" dirty="0">
                <a:ln>
                  <a:noFill/>
                </a:ln>
                <a:solidFill>
                  <a:srgbClr val="000000"/>
                </a:solidFill>
                <a:effectLst/>
                <a:uLnTx/>
                <a:uFillTx/>
                <a:latin typeface="Arial"/>
                <a:ea typeface="ＭＳ Ｐゴシック" charset="0"/>
              </a:rPr>
              <a:t>: Remova o Guia de planejamento desta apresentação antes de compartilhar com outra pessoa.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a:t>
            </a:fld>
            <a:endParaRPr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08432"/>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Pares de Sockets </a:t>
            </a:r>
            <a:r>
              <a:rPr lang="pt-BR" dirty="0">
                <a:latin typeface="Arial"/>
                <a:cs typeface="Arial"/>
              </a:rPr>
              <a:t>(Cont.)</a:t>
            </a:r>
          </a:p>
        </p:txBody>
      </p:sp>
      <p:sp>
        <p:nvSpPr>
          <p:cNvPr id="5" name="Text 2"/>
          <p:cNvSpPr/>
          <p:nvPr/>
        </p:nvSpPr>
        <p:spPr>
          <a:xfrm>
            <a:off x="384048" y="1027066"/>
            <a:ext cx="8237537" cy="3089367"/>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No exemplo, a solicitação FTP gerada pelo PC inclui os endereços MAC da Camada 2 e os endereços IP da Camada 3. A solicitação também identifica o número da porta de origem 1305 (ou seja, gerado dinamicamente pelo host) e a porta de destino, identificando os serviços de FTP na porta 21. </a:t>
            </a:r>
          </a:p>
          <a:p>
            <a:pPr marL="285750" indent="-285750">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O host também solicitou uma página da Web do servidor usando os mesmos endereços de Camada 2 e Camada 3. No entanto, ele usa o número da porta de origem 1099 (gerado dinamicamente pelo host) e a porta de destino que identifica o serviço da Web na porta 80. </a:t>
            </a:r>
          </a:p>
          <a:p>
            <a:endParaRPr lang="en-US" sz="1400" dirty="0">
              <a:latin typeface="Arial"/>
              <a:cs typeface="Arial"/>
            </a:endParaRPr>
          </a:p>
          <a:p>
            <a:pPr marL="285750" indent="-285750" rtl="0">
              <a:buFont typeface="Arial"/>
              <a:buChar char="•"/>
            </a:pPr>
            <a:r>
              <a:rPr lang="pt-BR" sz="1400" dirty="0">
                <a:latin typeface="Arial"/>
                <a:ea typeface="+mn-lt"/>
                <a:cs typeface="+mn-lt"/>
              </a:rPr>
              <a:t>O servidor e o serviço que o cliente solicita usam o socket para identificar. Um socket de cliente pode ser assim, com 1099 representando o número da porta de origem: 192.168.1.5:1099.</a:t>
            </a:r>
          </a:p>
          <a:p>
            <a:pPr marL="285750" indent="-285750">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O socket em um servidor da web pode ser 192.168.1.7:80</a:t>
            </a:r>
          </a:p>
          <a:p>
            <a:endParaRPr lang="en-US" sz="1400" dirty="0">
              <a:latin typeface="Arial"/>
              <a:cs typeface="Arial"/>
            </a:endParaRPr>
          </a:p>
          <a:p>
            <a:endParaRPr lang="en-US"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20</a:t>
            </a:fld>
            <a:endParaRPr b="0"/>
          </a:p>
        </p:txBody>
      </p:sp>
    </p:spTree>
    <p:extLst>
      <p:ext uri="{BB962C8B-B14F-4D97-AF65-F5344CB8AC3E}">
        <p14:creationId xmlns:p14="http://schemas.microsoft.com/office/powerpoint/2010/main" val="323465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51104"/>
          </a:xfrm>
          <a:prstGeom prst="rect">
            <a:avLst/>
          </a:prstGeom>
          <a:noFill/>
          <a:ln/>
        </p:spPr>
        <p:txBody>
          <a:bodyPr wrap="square" lIns="91440" tIns="45720" rIns="91440" bIns="45720" rtlCol="0" anchor="t"/>
          <a:lstStyle/>
          <a:p>
            <a:pPr rtl="0"/>
            <a:r>
              <a:rPr lang="pt-BR" sz="2200">
                <a:solidFill>
                  <a:srgbClr val="024C69"/>
                </a:solidFill>
                <a:latin typeface="Arial"/>
                <a:cs typeface="Arial"/>
              </a:rPr>
              <a:t>Pares de Sockets </a:t>
            </a:r>
            <a:r>
              <a:rPr lang="pt-BR">
                <a:latin typeface="Arial"/>
                <a:cs typeface="Arial"/>
              </a:rPr>
              <a:t>(Cont.)</a:t>
            </a:r>
          </a:p>
        </p:txBody>
      </p:sp>
      <p:sp>
        <p:nvSpPr>
          <p:cNvPr id="5" name="Text 2"/>
          <p:cNvSpPr/>
          <p:nvPr/>
        </p:nvSpPr>
        <p:spPr>
          <a:xfrm>
            <a:off x="457200" y="1184564"/>
            <a:ext cx="8237537" cy="1942239"/>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Juntos, esses dois sockets se combinam para formar um par de sockets: 192.168.1.5:1099, 192.168.1.7:80.</a:t>
            </a:r>
          </a:p>
          <a:p>
            <a:pPr marL="285750" indent="-285750">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Os soquetes permitem que vários processos em execução em um cliente se diferenciem uns dos outros e várias conexões a um processo do servidor se diferenciem entre si. </a:t>
            </a:r>
          </a:p>
          <a:p>
            <a:endParaRPr lang="en-US" sz="1400" dirty="0">
              <a:latin typeface="Arial"/>
              <a:cs typeface="Arial"/>
            </a:endParaRPr>
          </a:p>
          <a:p>
            <a:pPr marL="285750" indent="-285750" rtl="0">
              <a:buFont typeface="Arial"/>
              <a:buChar char="•"/>
            </a:pPr>
            <a:r>
              <a:rPr lang="pt-BR" sz="1400">
                <a:latin typeface="Arial"/>
                <a:ea typeface="+mn-lt"/>
                <a:cs typeface="+mn-lt"/>
              </a:rPr>
              <a:t>O número da porta de origem serve de endereço de retorno para a aplicação que faz a requisição. A camada de transporte rastreia essa porta e a aplicação que iniciou a solicitação, de modo que quando uma resposta é retornada, ela pode ser encaminhada para a aplicação correta.</a:t>
            </a:r>
          </a:p>
          <a:p>
            <a:endParaRPr lang="en-US" sz="1400" dirty="0">
              <a:latin typeface="Arial"/>
              <a:cs typeface="Arial"/>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21</a:t>
            </a:fld>
            <a:endParaRPr b="0"/>
          </a:p>
        </p:txBody>
      </p:sp>
    </p:spTree>
    <p:extLst>
      <p:ext uri="{BB962C8B-B14F-4D97-AF65-F5344CB8AC3E}">
        <p14:creationId xmlns:p14="http://schemas.microsoft.com/office/powerpoint/2010/main" val="268636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39624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O Comando Netstat</a:t>
            </a:r>
          </a:p>
        </p:txBody>
      </p:sp>
      <p:sp>
        <p:nvSpPr>
          <p:cNvPr id="5" name="Text 2"/>
          <p:cNvSpPr/>
          <p:nvPr/>
        </p:nvSpPr>
        <p:spPr>
          <a:xfrm>
            <a:off x="228600" y="837532"/>
            <a:ext cx="8686800" cy="1542182"/>
          </a:xfrm>
          <a:prstGeom prst="rect">
            <a:avLst/>
          </a:prstGeom>
          <a:noFill/>
          <a:ln/>
        </p:spPr>
        <p:txBody>
          <a:bodyPr wrap="square" lIns="91440" tIns="45720" rIns="91440" bIns="45720" rtlCol="0" anchor="t"/>
          <a:lstStyle/>
          <a:p>
            <a:pPr marL="285750" indent="-285750" rtl="0">
              <a:lnSpc>
                <a:spcPts val="2000"/>
              </a:lnSpc>
              <a:buFont typeface="Arial"/>
              <a:buChar char="•"/>
            </a:pPr>
            <a:r>
              <a:rPr lang="pt-BR" sz="1400" dirty="0">
                <a:latin typeface="Arial"/>
                <a:ea typeface="+mn-lt"/>
                <a:cs typeface="+mn-lt"/>
              </a:rPr>
              <a:t>Conexões TCP desconhecidas podem representar uma ameaça significativa à segurança. Elas podem indicar que algo ou alguém está conectado ao host local. Às vezes é necessário conhecer quais conexões TCP ativas estão abertas e sendo executadas em um host de rede. O netstat é um utilitário de rede importante que pode ser usado para verificar essas conexões. Como mostrado abaixo, digite o comando netstat para listar os protocolos em uso, o endereço local e os números de porta, o endereço externo e os números de porta e o estado da conexão.</a:t>
            </a:r>
          </a:p>
        </p:txBody>
      </p:sp>
      <p:pic>
        <p:nvPicPr>
          <p:cNvPr id="4" name="Picture 5" descr="Graphical user interface&#10;&#10;Description automatically generated">
            <a:extLst>
              <a:ext uri="{FF2B5EF4-FFF2-40B4-BE49-F238E27FC236}">
                <a16:creationId xmlns:a16="http://schemas.microsoft.com/office/drawing/2014/main" id="{3D933DA3-C415-F4B8-484E-4D1D4A421EA0}"/>
              </a:ext>
            </a:extLst>
          </p:cNvPr>
          <p:cNvPicPr>
            <a:picLocks noChangeAspect="1"/>
          </p:cNvPicPr>
          <p:nvPr/>
        </p:nvPicPr>
        <p:blipFill rotWithShape="1">
          <a:blip r:embed="rId3"/>
          <a:srcRect l="21100" t="37600" r="29517" b="21400"/>
          <a:stretch/>
        </p:blipFill>
        <p:spPr>
          <a:xfrm>
            <a:off x="2174326" y="2464942"/>
            <a:ext cx="4537370" cy="2117959"/>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22</a:t>
            </a:fld>
            <a:endParaRPr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Números de Porta</a:t>
            </a:r>
          </a:p>
        </p:txBody>
      </p:sp>
      <p:sp>
        <p:nvSpPr>
          <p:cNvPr id="3" name="Text 0"/>
          <p:cNvSpPr>
            <a:spLocks noGrp="1"/>
          </p:cNvSpPr>
          <p:nvPr>
            <p:ph type="body" idx="100" hasCustomPrompt="1"/>
          </p:nvPr>
        </p:nvSpPr>
        <p:spPr>
          <a:xfrm>
            <a:off x="0" y="274320"/>
            <a:ext cx="9144000" cy="463296"/>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O Comando Netstat </a:t>
            </a:r>
            <a:r>
              <a:rPr lang="pt-BR" dirty="0">
                <a:latin typeface="Arial"/>
                <a:cs typeface="Arial"/>
              </a:rPr>
              <a:t>(Cont.)</a:t>
            </a:r>
          </a:p>
        </p:txBody>
      </p:sp>
      <p:sp>
        <p:nvSpPr>
          <p:cNvPr id="5" name="Text 2"/>
          <p:cNvSpPr/>
          <p:nvPr/>
        </p:nvSpPr>
        <p:spPr>
          <a:xfrm>
            <a:off x="457200" y="1184564"/>
            <a:ext cx="8237537" cy="944563"/>
          </a:xfrm>
          <a:prstGeom prst="rect">
            <a:avLst/>
          </a:prstGeom>
          <a:noFill/>
          <a:ln/>
        </p:spPr>
        <p:txBody>
          <a:bodyPr wrap="square" lIns="91440" tIns="45720" rIns="91440" bIns="45720" rtlCol="0" anchor="t"/>
          <a:lstStyle/>
          <a:p>
            <a:pPr marL="285750" indent="-285750" rtl="0">
              <a:lnSpc>
                <a:spcPts val="2000"/>
              </a:lnSpc>
              <a:buFont typeface="Arial"/>
              <a:buChar char="•"/>
            </a:pPr>
            <a:r>
              <a:rPr lang="pt-BR" sz="1400" dirty="0">
                <a:latin typeface="Arial"/>
                <a:ea typeface="+mn-lt"/>
                <a:cs typeface="+mn-lt"/>
              </a:rPr>
              <a:t>Por padrão, o comando </a:t>
            </a:r>
            <a:r>
              <a:rPr lang="pt-BR" sz="1400" b="1" dirty="0">
                <a:latin typeface="Arial"/>
                <a:ea typeface="+mn-lt"/>
                <a:cs typeface="+mn-lt"/>
              </a:rPr>
              <a:t>netstat </a:t>
            </a:r>
            <a:r>
              <a:rPr lang="pt-BR" sz="1400" dirty="0">
                <a:latin typeface="Arial"/>
                <a:ea typeface="+mn-lt"/>
                <a:cs typeface="+mn-lt"/>
              </a:rPr>
              <a:t>tentará resolver os endereços IP para os nomes de domínio e os números de porta para aplicações bem conhecidas. A opção -</a:t>
            </a:r>
            <a:r>
              <a:rPr lang="pt-BR" sz="1400" b="1" dirty="0">
                <a:latin typeface="Arial"/>
                <a:ea typeface="+mn-lt"/>
                <a:cs typeface="+mn-lt"/>
              </a:rPr>
              <a:t>n </a:t>
            </a:r>
            <a:r>
              <a:rPr lang="pt-BR" sz="1400" dirty="0">
                <a:latin typeface="Arial"/>
                <a:ea typeface="+mn-lt"/>
                <a:cs typeface="+mn-lt"/>
              </a:rPr>
              <a:t>pode exibir endereços IP e números de porta em sua forma numérica.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23</a:t>
            </a:fld>
            <a:endParaRPr b="0"/>
          </a:p>
        </p:txBody>
      </p:sp>
    </p:spTree>
    <p:extLst>
      <p:ext uri="{BB962C8B-B14F-4D97-AF65-F5344CB8AC3E}">
        <p14:creationId xmlns:p14="http://schemas.microsoft.com/office/powerpoint/2010/main" val="3143971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1717431"/>
          </a:xfrm>
          <a:prstGeom prst="rect">
            <a:avLst/>
          </a:prstGeom>
          <a:noFill/>
          <a:ln/>
        </p:spPr>
        <p:txBody>
          <a:bodyPr wrap="square" rtlCol="0"/>
          <a:lstStyle/>
          <a:p>
            <a:pPr marL="0" indent="0" rtl="0">
              <a:buNone/>
            </a:pPr>
            <a:r>
              <a:rPr lang="pt-BR" sz="4600">
                <a:solidFill>
                  <a:srgbClr val="B1E8FA"/>
                </a:solidFill>
                <a:latin typeface="Arial" pitchFamily="34" charset="0"/>
                <a:ea typeface="Arial" pitchFamily="34" charset="-122"/>
                <a:cs typeface="Arial" pitchFamily="34" charset="-120"/>
              </a:rPr>
              <a:t>15.3 Resumo de TCP e UDP</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24</a:t>
            </a:fld>
            <a:endParaRPr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Resumo de TCP e UDP</a:t>
            </a:r>
          </a:p>
        </p:txBody>
      </p:sp>
      <p:sp>
        <p:nvSpPr>
          <p:cNvPr id="3" name="Text 0"/>
          <p:cNvSpPr>
            <a:spLocks noGrp="1"/>
          </p:cNvSpPr>
          <p:nvPr>
            <p:ph type="body" idx="100" hasCustomPrompt="1"/>
          </p:nvPr>
        </p:nvSpPr>
        <p:spPr>
          <a:xfrm>
            <a:off x="0" y="274320"/>
            <a:ext cx="9144000" cy="377952"/>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O Que Aprendi Neste Módulo?</a:t>
            </a:r>
          </a:p>
        </p:txBody>
      </p:sp>
      <p:sp>
        <p:nvSpPr>
          <p:cNvPr id="5" name="Text 2"/>
          <p:cNvSpPr/>
          <p:nvPr/>
        </p:nvSpPr>
        <p:spPr>
          <a:xfrm>
            <a:off x="449263" y="904148"/>
            <a:ext cx="8237537" cy="3139722"/>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O UDP é um sistema de entrega de melhor esforço que não requer confirmação de recebimento. O UDP é preferível para aplicações como a transmissão de áudio e vídeo ao vivo, e Voz sobre IP (VoIP). Confirmações retardariam a entrega e retransmissões são indesejáveis. Os pacotes seguem um caminho da origem até um destino. Alguns pacotes podem ser perdidos, mas isso geralmente não é percebido. </a:t>
            </a:r>
          </a:p>
          <a:p>
            <a:endParaRPr lang="en-US" dirty="0">
              <a:latin typeface="Arial"/>
              <a:cs typeface="Arial"/>
            </a:endParaRPr>
          </a:p>
          <a:p>
            <a:pPr marL="285750" indent="-285750" rtl="0">
              <a:buFont typeface="Arial"/>
              <a:buChar char="•"/>
            </a:pPr>
            <a:r>
              <a:rPr lang="pt-BR" sz="1400" dirty="0">
                <a:latin typeface="Arial"/>
                <a:ea typeface="+mn-lt"/>
                <a:cs typeface="+mn-lt"/>
              </a:rPr>
              <a:t>Os pacotes TCP seguem um caminho da origem até o destino. No entanto, cada um dos pacotes tem um número de sequência. O TCP divide uma mensagem em pequenos pedaços conhecidos como segmentos. Os segmentos são numerados em sequência e passados para o processo IP para montagem em pacotes. </a:t>
            </a:r>
          </a:p>
          <a:p>
            <a:pPr marL="285750" indent="-285750">
              <a:buFont typeface="Arial"/>
              <a:buChar char="•"/>
            </a:pPr>
            <a:endParaRPr lang="en-US" dirty="0">
              <a:latin typeface="Arial"/>
              <a:cs typeface="Arial"/>
            </a:endParaRPr>
          </a:p>
          <a:p>
            <a:pPr marL="285750" indent="-285750" rtl="0">
              <a:buFont typeface="Arial"/>
              <a:buChar char="•"/>
            </a:pPr>
            <a:r>
              <a:rPr lang="pt-BR" sz="1400" dirty="0">
                <a:latin typeface="Arial"/>
                <a:ea typeface="+mn-lt"/>
                <a:cs typeface="+mn-lt"/>
              </a:rPr>
              <a:t>O TCP rastreia o número de segmentos enviados para um host específico de um aplicativo específico. Se o remetente não receber uma confirmação dentro de um determinado período, ele assume que os segmentos foram perdidos e os retransmite. Somente a parte da mensagem perdida é reenviada, e não toda a mensagem.</a:t>
            </a:r>
          </a:p>
          <a:p>
            <a:endParaRPr lang="en-US" sz="1400" dirty="0">
              <a:latin typeface="Arial"/>
              <a:cs typeface="Arial"/>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25</a:t>
            </a:fld>
            <a:endParaRPr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Resumo de TCP e UDP</a:t>
            </a:r>
          </a:p>
        </p:txBody>
      </p:sp>
      <p:sp>
        <p:nvSpPr>
          <p:cNvPr id="3" name="Text 0"/>
          <p:cNvSpPr>
            <a:spLocks noGrp="1"/>
          </p:cNvSpPr>
          <p:nvPr>
            <p:ph type="body" idx="100" hasCustomPrompt="1"/>
          </p:nvPr>
        </p:nvSpPr>
        <p:spPr>
          <a:xfrm>
            <a:off x="0" y="274320"/>
            <a:ext cx="9144000" cy="457200"/>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O Que Aprendi Neste Módulo?</a:t>
            </a:r>
            <a:r>
              <a:rPr lang="pt-BR" dirty="0">
                <a:latin typeface="Arial"/>
                <a:cs typeface="Arial"/>
              </a:rPr>
              <a:t> (Cont.)</a:t>
            </a:r>
          </a:p>
        </p:txBody>
      </p:sp>
      <p:sp>
        <p:nvSpPr>
          <p:cNvPr id="5" name="Text 2"/>
          <p:cNvSpPr/>
          <p:nvPr/>
        </p:nvSpPr>
        <p:spPr>
          <a:xfrm>
            <a:off x="457200" y="1184564"/>
            <a:ext cx="8237537" cy="1944688"/>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Um número de porta identifica os protocolos e serviços solicitados quando uma mensagem é entregue usando TCP ou UDP. Uma porta é um identificador numérico dentro de cada segmento para rastrear conversas específicas entre um cliente e um servidor. Cada mensagem que um host envia contém uma porta origem e destino.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Quando um servidor recebe uma mensagem, o servidor deve determinar qual serviço é solicitado pelo cliente. Os clientes são pré-configurados para usar uma porta de destino que foi registrada na Internet para cada serviço.</a:t>
            </a:r>
          </a:p>
          <a:p>
            <a:pPr marL="285750" indent="-285750">
              <a:buFont typeface="Arial"/>
              <a:buChar char="•"/>
            </a:pPr>
            <a:endParaRPr lang="en-US" sz="1400" dirty="0">
              <a:latin typeface="Arial"/>
              <a:cs typeface="Arial"/>
            </a:endParaRPr>
          </a:p>
          <a:p>
            <a:endParaRPr lang="en-US"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26</a:t>
            </a:fld>
            <a:endParaRPr b="0"/>
          </a:p>
        </p:txBody>
      </p:sp>
    </p:spTree>
    <p:extLst>
      <p:ext uri="{BB962C8B-B14F-4D97-AF65-F5344CB8AC3E}">
        <p14:creationId xmlns:p14="http://schemas.microsoft.com/office/powerpoint/2010/main" val="3078041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Resumo de TCP e UDP</a:t>
            </a:r>
          </a:p>
        </p:txBody>
      </p:sp>
      <p:sp>
        <p:nvSpPr>
          <p:cNvPr id="3" name="Text 0"/>
          <p:cNvSpPr>
            <a:spLocks noGrp="1"/>
          </p:cNvSpPr>
          <p:nvPr>
            <p:ph type="body" idx="100" hasCustomPrompt="1"/>
          </p:nvPr>
        </p:nvSpPr>
        <p:spPr>
          <a:xfrm>
            <a:off x="0" y="274320"/>
            <a:ext cx="9144000" cy="408432"/>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O Que Aprendi Neste Módulo?</a:t>
            </a:r>
            <a:r>
              <a:rPr lang="pt-BR" dirty="0">
                <a:latin typeface="Arial"/>
                <a:cs typeface="Arial"/>
              </a:rPr>
              <a:t> (Cont.)</a:t>
            </a:r>
          </a:p>
        </p:txBody>
      </p:sp>
      <p:sp>
        <p:nvSpPr>
          <p:cNvPr id="5" name="Text 2"/>
          <p:cNvSpPr/>
          <p:nvPr/>
        </p:nvSpPr>
        <p:spPr>
          <a:xfrm>
            <a:off x="237744" y="843326"/>
            <a:ext cx="8449056" cy="3326338"/>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As portas são atribuídas e gerenciadas por uma organização conhecida como ICANN (Corporação da Internet para Atribuição de Nomes e Números). As portas foram divididas em três categorias e variam em número de 1 a 65.535. </a:t>
            </a:r>
          </a:p>
          <a:p>
            <a:pPr>
              <a:buFont typeface="Arial"/>
              <a:buChar char="•"/>
            </a:pPr>
            <a:endParaRPr lang="en-US" sz="1400" dirty="0">
              <a:latin typeface="Arial"/>
              <a:cs typeface="Arial"/>
            </a:endParaRPr>
          </a:p>
          <a:p>
            <a:pPr marL="742950" lvl="1" indent="-285750" rtl="0">
              <a:buFont typeface="Arial"/>
              <a:buChar char="•"/>
            </a:pPr>
            <a:r>
              <a:rPr lang="pt-BR" sz="1400" b="1" dirty="0">
                <a:latin typeface="Arial"/>
                <a:ea typeface="+mn-lt"/>
                <a:cs typeface="+mn-lt"/>
              </a:rPr>
              <a:t>Portas bem conhecidas</a:t>
            </a:r>
            <a:r>
              <a:rPr lang="pt-BR" sz="1400" dirty="0">
                <a:latin typeface="Arial"/>
                <a:ea typeface="+mn-lt"/>
                <a:cs typeface="+mn-lt"/>
              </a:rPr>
              <a:t> – Portas de destino que estão associadas a aplicativos de rede comuns são identificadas como portas bem conhecidas. Elas estão no intervalo de 1 a 1.023. </a:t>
            </a:r>
          </a:p>
          <a:p>
            <a:pPr marL="742950" lvl="1" indent="-285750" rtl="0">
              <a:buFont typeface="Arial"/>
              <a:buChar char="•"/>
            </a:pPr>
            <a:r>
              <a:rPr lang="pt-BR" sz="1400" b="1" dirty="0">
                <a:latin typeface="Arial"/>
                <a:ea typeface="+mn-lt"/>
                <a:cs typeface="+mn-lt"/>
              </a:rPr>
              <a:t>Portas Registradas </a:t>
            </a:r>
            <a:r>
              <a:rPr lang="pt-BR" sz="1400" dirty="0">
                <a:latin typeface="Arial"/>
                <a:ea typeface="+mn-lt"/>
                <a:cs typeface="+mn-lt"/>
              </a:rPr>
              <a:t>– As portas 1.024 a 49.151 podem ser usadas como portas de destino ou de origem. As empresas podem usá-los para registrar aplicativos específicos, como aplicativos de mensagens instantâneas. </a:t>
            </a:r>
          </a:p>
          <a:p>
            <a:pPr marL="742950" lvl="1" indent="-285750" rtl="0">
              <a:buFont typeface="Arial"/>
              <a:buChar char="•"/>
            </a:pPr>
            <a:r>
              <a:rPr lang="pt-BR" sz="1400" b="1" dirty="0">
                <a:latin typeface="Arial"/>
                <a:ea typeface="+mn-lt"/>
                <a:cs typeface="+mn-lt"/>
              </a:rPr>
              <a:t>Portas Privadas</a:t>
            </a:r>
            <a:r>
              <a:rPr lang="pt-BR" sz="1400" dirty="0">
                <a:latin typeface="Arial"/>
                <a:ea typeface="+mn-lt"/>
                <a:cs typeface="+mn-lt"/>
              </a:rPr>
              <a:t> – As portas de 49.152 a 65.535 geralmente utilizadas como portas de origem. Qualquer aplicativo pode usar essas portas. </a:t>
            </a:r>
          </a:p>
          <a:p>
            <a:pPr>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O número da porta de origem é gerado dinamicamente pelo dispositivo de envio para identificar uma conversação entre dois dispositivos. Este processo permite que várias conversações ocorram simultaneamente. É comum que um dispositivo envie várias solicitações de serviço HTTP para um servidor Web ao mesmo tempo. Cada conversa HTTP é rastreada pelas portas origem.</a:t>
            </a:r>
          </a:p>
          <a:p>
            <a:pPr marL="285750" indent="-285750">
              <a:buFont typeface="Arial"/>
              <a:buChar char="•"/>
            </a:pPr>
            <a:endParaRPr lang="en-US" sz="1400" dirty="0">
              <a:latin typeface="Arial"/>
              <a:ea typeface="+mn-lt"/>
              <a:cs typeface="Arial"/>
            </a:endParaRPr>
          </a:p>
          <a:p>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27</a:t>
            </a:fld>
            <a:endParaRPr b="0"/>
          </a:p>
        </p:txBody>
      </p:sp>
    </p:spTree>
    <p:extLst>
      <p:ext uri="{BB962C8B-B14F-4D97-AF65-F5344CB8AC3E}">
        <p14:creationId xmlns:p14="http://schemas.microsoft.com/office/powerpoint/2010/main" val="76231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dirty="0">
                <a:solidFill>
                  <a:srgbClr val="024C69"/>
                </a:solidFill>
                <a:latin typeface="Arial" pitchFamily="34" charset="0"/>
                <a:ea typeface="Arial" pitchFamily="34" charset="-122"/>
                <a:cs typeface="Arial" pitchFamily="34" charset="-120"/>
              </a:rPr>
              <a:t>Resumo de TCP e UDP</a:t>
            </a:r>
          </a:p>
        </p:txBody>
      </p:sp>
      <p:sp>
        <p:nvSpPr>
          <p:cNvPr id="3" name="Text 0"/>
          <p:cNvSpPr>
            <a:spLocks noGrp="1"/>
          </p:cNvSpPr>
          <p:nvPr>
            <p:ph type="body" idx="100" hasCustomPrompt="1"/>
          </p:nvPr>
        </p:nvSpPr>
        <p:spPr>
          <a:xfrm>
            <a:off x="0" y="274320"/>
            <a:ext cx="9144000" cy="414528"/>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O Que Aprendi Neste Módulo?</a:t>
            </a:r>
            <a:r>
              <a:rPr lang="pt-BR" dirty="0">
                <a:latin typeface="Arial"/>
                <a:cs typeface="Arial"/>
              </a:rPr>
              <a:t> (Cont.)</a:t>
            </a:r>
          </a:p>
        </p:txBody>
      </p:sp>
      <p:sp>
        <p:nvSpPr>
          <p:cNvPr id="5" name="Text 2"/>
          <p:cNvSpPr/>
          <p:nvPr/>
        </p:nvSpPr>
        <p:spPr>
          <a:xfrm>
            <a:off x="457200" y="1288473"/>
            <a:ext cx="8229600" cy="2571750"/>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O cliente coloca um número de porta de destino no segmento para informar ao servidor de destino qual serviço está sendo solicitado.  Um servidor pode oferecer mais de um serviço simultaneamente, como serviços web na porta 80, enquanto oferece o estabelecimento de conexão FTP (File Transfer Protocol) na porta 21.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Conexões TCP desconhecidas podem representar uma ameaça significativa à segurança. Elas podem indicar que algo ou alguém está conectado ao host local. Às vezes é necessário conhecer quais conexões TCP ativas estão abertas e sendo executadas em um host de rede.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O netstat é um utilitário de rede importante que pode ser usado para verificar essas conexões. O comando netstat é usado para listar os protocolos em uso, o endereço e os números de porta locais, o endereço e os números de porta externos, e o estado da conexão.</a:t>
            </a:r>
          </a:p>
          <a:p>
            <a:pPr marL="285750" indent="-285750">
              <a:buFont typeface="Arial"/>
              <a:buChar char="•"/>
            </a:pPr>
            <a:endParaRPr lang="en-US" sz="1400" dirty="0">
              <a:latin typeface="Arial"/>
              <a:ea typeface="+mn-lt"/>
              <a:cs typeface="Arial"/>
            </a:endParaRPr>
          </a:p>
          <a:p>
            <a:endParaRPr lang="en-US" sz="1400" dirty="0">
              <a:ea typeface="+mn-lt"/>
              <a:cs typeface="+mn-lt"/>
            </a:endParaRPr>
          </a:p>
          <a:p>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28</a:t>
            </a:fld>
            <a:endParaRPr b="0"/>
          </a:p>
        </p:txBody>
      </p:sp>
    </p:spTree>
    <p:extLst>
      <p:ext uri="{BB962C8B-B14F-4D97-AF65-F5344CB8AC3E}">
        <p14:creationId xmlns:p14="http://schemas.microsoft.com/office/powerpoint/2010/main" val="2710396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rtl="0" eaLnBrk="1" hangingPunct="1"/>
            <a:r>
              <a:rPr lang="pt-BR" sz="1400">
                <a:latin typeface="Arial"/>
                <a:ea typeface="ＭＳ Ｐゴシック"/>
              </a:rPr>
              <a:t>Módulo 15: </a:t>
            </a:r>
            <a:br>
              <a:rPr lang="en-US" dirty="0">
                <a:latin typeface="Arial" charset="0"/>
              </a:rPr>
            </a:br>
            <a:r>
              <a:rPr lang="pt-BR">
                <a:latin typeface="Arial"/>
                <a:ea typeface="ＭＳ Ｐゴシック"/>
              </a:rPr>
              <a:t>Novos Termos e Comandos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30854202"/>
              </p:ext>
            </p:extLst>
          </p:nvPr>
        </p:nvGraphicFramePr>
        <p:xfrm>
          <a:off x="1071979" y="1051472"/>
          <a:ext cx="2951162" cy="284480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tblGrid>
              <a:tr h="370840">
                <a:tc>
                  <a:txBody>
                    <a:bodyPr/>
                    <a:lstStyle/>
                    <a:p>
                      <a:pPr marL="172720" lvl="0" indent="-172720" algn="l" rtl="0">
                        <a:lnSpc>
                          <a:spcPct val="100000"/>
                        </a:lnSpc>
                        <a:spcBef>
                          <a:spcPts val="200"/>
                        </a:spcBef>
                        <a:spcAft>
                          <a:spcPts val="200"/>
                        </a:spcAft>
                        <a:buFont typeface="Arial" panose="020B0604020202020204" pitchFamily="34" charset="0"/>
                        <a:buChar char="•"/>
                      </a:pPr>
                      <a:r>
                        <a:rPr lang="pt-BR" b="0" baseline="0">
                          <a:solidFill>
                            <a:srgbClr val="000000"/>
                          </a:solidFill>
                          <a:latin typeface="+mn-lt"/>
                        </a:rPr>
                        <a:t>TCP</a:t>
                      </a:r>
                    </a:p>
                    <a:p>
                      <a:pPr marL="172720" lvl="0" indent="-172720" algn="l" rtl="0">
                        <a:lnSpc>
                          <a:spcPct val="100000"/>
                        </a:lnSpc>
                        <a:spcBef>
                          <a:spcPts val="200"/>
                        </a:spcBef>
                        <a:spcAft>
                          <a:spcPts val="200"/>
                        </a:spcAft>
                        <a:buFont typeface="Arial" panose="020B0604020202020204" pitchFamily="34" charset="0"/>
                        <a:buChar char="•"/>
                      </a:pPr>
                      <a:r>
                        <a:rPr lang="pt-BR" b="0" baseline="0">
                          <a:solidFill>
                            <a:srgbClr val="000000"/>
                          </a:solidFill>
                          <a:latin typeface="+mn-lt"/>
                        </a:rPr>
                        <a:t>UDP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000000"/>
                          </a:solidFill>
                          <a:latin typeface="Arial"/>
                        </a:rPr>
                        <a:t>Números de Porta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000000"/>
                          </a:solidFill>
                          <a:latin typeface="Arial"/>
                        </a:rPr>
                        <a:t>International Corporation for Assigned Names and Numbers (ICANN)</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000000"/>
                          </a:solidFill>
                          <a:latin typeface="Arial"/>
                        </a:rPr>
                        <a:t>Portas privadas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000000"/>
                          </a:solidFill>
                          <a:latin typeface="Arial"/>
                        </a:rPr>
                        <a:t>Portas Registradas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000000"/>
                          </a:solidFill>
                          <a:latin typeface="Arial"/>
                        </a:rPr>
                        <a:t>Portas Bem Conhecidas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a:solidFill>
                            <a:srgbClr val="000000"/>
                          </a:solidFill>
                          <a:latin typeface="Arial"/>
                        </a:rPr>
                        <a:t>Pares de Sockets </a:t>
                      </a:r>
                    </a:p>
                    <a:p>
                      <a:pPr marL="172720" lvl="0" indent="-172720" rtl="0">
                        <a:spcBef>
                          <a:spcPts val="200"/>
                        </a:spcBef>
                        <a:spcAft>
                          <a:spcPts val="200"/>
                        </a:spcAft>
                        <a:buFont typeface="Arial" panose="020B0604020202020204" pitchFamily="34" charset="0"/>
                        <a:buChar char="•"/>
                      </a:pPr>
                      <a:r>
                        <a:rPr lang="pt-BR" sz="1400" b="0" i="0" u="none" strike="noStrike" baseline="0">
                          <a:solidFill>
                            <a:srgbClr val="000000"/>
                          </a:solidFill>
                          <a:latin typeface="Arial"/>
                        </a:rPr>
                        <a:t>O Comando netstat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3702215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a:t>
            </a:r>
          </a:p>
        </p:txBody>
      </p:sp>
      <p:sp>
        <p:nvSpPr>
          <p:cNvPr id="3" name="Text 1"/>
          <p:cNvSpPr/>
          <p:nvPr/>
        </p:nvSpPr>
        <p:spPr>
          <a:xfrm>
            <a:off x="36576" y="457200"/>
            <a:ext cx="8859186"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923604214"/>
              </p:ext>
            </p:extLst>
          </p:nvPr>
        </p:nvGraphicFramePr>
        <p:xfrm>
          <a:off x="293236" y="907566"/>
          <a:ext cx="8557528" cy="3606567"/>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rtl="0"/>
                      <a:r>
                        <a:rPr lang="pt-BR" sz="1400">
                          <a:latin typeface="Arial" panose="020B0604020202020204" pitchFamily="34" charset="0"/>
                          <a:cs typeface="Arial" panose="020B0604020202020204" pitchFamily="34" charset="0"/>
                        </a:rPr>
                        <a:t>Recurso</a:t>
                      </a:r>
                    </a:p>
                  </a:txBody>
                  <a:tcPr/>
                </a:tc>
                <a:tc>
                  <a:txBody>
                    <a:bodyPr/>
                    <a:lstStyle/>
                    <a:p>
                      <a:pPr rtl="0"/>
                      <a:r>
                        <a:rPr lang="pt-BR" sz="1400">
                          <a:latin typeface="Arial" panose="020B0604020202020204" pitchFamily="34" charset="0"/>
                          <a:cs typeface="Arial" panose="020B0604020202020204" pitchFamily="34" charset="0"/>
                        </a:rP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dirty="0">
                          <a:latin typeface="Arial" panose="020B0604020202020204" pitchFamily="34" charset="0"/>
                          <a:cs typeface="Arial" panose="020B0604020202020204" pitchFamily="34" charset="0"/>
                        </a:rPr>
                        <a:t>Um personagem virtual, representando um especialista no assunto, adiciona informações contextuais adicionais às habilidades que os alunos aprenderam e os ajuda a conectar os pontos, fazendo perguntas de reflexão aberta.</a:t>
                      </a:r>
                    </a:p>
                  </a:txBody>
                  <a:tcPr/>
                </a:tc>
                <a:extLst>
                  <a:ext uri="{0D108BD9-81ED-4DB2-BD59-A6C34878D82A}">
                    <a16:rowId xmlns:a16="http://schemas.microsoft.com/office/drawing/2014/main" val="3678002380"/>
                  </a:ext>
                </a:extLst>
              </a:tr>
              <a:tr h="331556">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Animações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Vídeos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Verifique sua Compreensão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Atividades Interativas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Verificador de Sintaxe</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Atividade do PT</a:t>
                      </a:r>
                    </a:p>
                  </a:txBody>
                  <a:tcPr marL="9525" marR="9525" marT="9525" marB="0" anchor="ctr"/>
                </a:tc>
                <a:tc>
                  <a:txBody>
                    <a:bodyPr/>
                    <a:lstStyle/>
                    <a:p>
                      <a:pPr rtl="0"/>
                      <a:r>
                        <a:rPr lang="pt-BR" sz="1400" dirty="0">
                          <a:latin typeface="Arial" panose="020B0604020202020204" pitchFamily="34" charset="0"/>
                          <a:cs typeface="Arial" panose="020B0604020202020204" pitchFamily="34" charset="0"/>
                        </a:rP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a:t>
            </a:fld>
            <a:endParaRPr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 (Cont.)</a:t>
            </a:r>
          </a:p>
        </p:txBody>
      </p:sp>
      <p:sp>
        <p:nvSpPr>
          <p:cNvPr id="3" name="Text 1"/>
          <p:cNvSpPr/>
          <p:nvPr/>
        </p:nvSpPr>
        <p:spPr>
          <a:xfrm>
            <a:off x="18288" y="466344"/>
            <a:ext cx="8814816"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4" name="Content Placeholder 3">
            <a:extLst>
              <a:ext uri="{FF2B5EF4-FFF2-40B4-BE49-F238E27FC236}">
                <a16:creationId xmlns:a16="http://schemas.microsoft.com/office/drawing/2014/main" id="{74BDC3A2-25BF-088E-7180-9A2D59018DFF}"/>
              </a:ext>
            </a:extLst>
          </p:cNvPr>
          <p:cNvGraphicFramePr>
            <a:graphicFrameLocks/>
          </p:cNvGraphicFramePr>
          <p:nvPr>
            <p:extLst>
              <p:ext uri="{D42A27DB-BD31-4B8C-83A1-F6EECF244321}">
                <p14:modId xmlns:p14="http://schemas.microsoft.com/office/powerpoint/2010/main" val="1492379587"/>
              </p:ext>
            </p:extLst>
          </p:nvPr>
        </p:nvGraphicFramePr>
        <p:xfrm>
          <a:off x="375270" y="1139190"/>
          <a:ext cx="8311530" cy="1432560"/>
        </p:xfrm>
        <a:graphic>
          <a:graphicData uri="http://schemas.openxmlformats.org/drawingml/2006/table">
            <a:tbl>
              <a:tblPr firstRow="1" bandRow="1">
                <a:tableStyleId>{5C22544A-7EE6-4342-B048-85BDC9FD1C3A}</a:tableStyleId>
              </a:tblPr>
              <a:tblGrid>
                <a:gridCol w="2106366">
                  <a:extLst>
                    <a:ext uri="{9D8B030D-6E8A-4147-A177-3AD203B41FA5}">
                      <a16:colId xmlns:a16="http://schemas.microsoft.com/office/drawing/2014/main" val="3215831619"/>
                    </a:ext>
                  </a:extLst>
                </a:gridCol>
                <a:gridCol w="6205164">
                  <a:extLst>
                    <a:ext uri="{9D8B030D-6E8A-4147-A177-3AD203B41FA5}">
                      <a16:colId xmlns:a16="http://schemas.microsoft.com/office/drawing/2014/main" val="276475465"/>
                    </a:ext>
                  </a:extLst>
                </a:gridCol>
              </a:tblGrid>
              <a:tr h="265091">
                <a:tc>
                  <a:txBody>
                    <a:bodyPr/>
                    <a:lstStyle/>
                    <a:p>
                      <a:pPr algn="l" rtl="0" fontAlgn="b"/>
                      <a:r>
                        <a:rPr lang="pt-BR" sz="1400" b="1" i="0" u="none" strike="noStrike" dirty="0">
                          <a:solidFill>
                            <a:schemeClr val="bg1"/>
                          </a:solidFill>
                          <a:effectLst/>
                          <a:latin typeface="Arial" panose="020B0604020202020204" pitchFamily="34" charset="0"/>
                          <a:cs typeface="Arial" panose="020B0604020202020204" pitchFamily="34" charset="0"/>
                        </a:rPr>
                        <a:t>Recurso</a:t>
                      </a:r>
                    </a:p>
                  </a:txBody>
                  <a:tcPr marL="9525" marR="9525" marT="9525" marB="0" anchor="ctr"/>
                </a:tc>
                <a:tc>
                  <a:txBody>
                    <a:bodyPr/>
                    <a:lstStyle/>
                    <a:p>
                      <a:pPr rtl="0"/>
                      <a:r>
                        <a:rPr lang="pt-BR" sz="1400" dirty="0">
                          <a:latin typeface="Arial" panose="020B0604020202020204" pitchFamily="34" charset="0"/>
                          <a:cs typeface="Arial" panose="020B0604020202020204" pitchFamily="34" charset="0"/>
                        </a:rPr>
                        <a:t>Descrição</a:t>
                      </a:r>
                    </a:p>
                  </a:txBody>
                  <a:tcPr anchor="ct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Laboratórios Práticos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Questionário do módulo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Resumo do Módulo</a:t>
                      </a:r>
                    </a:p>
                  </a:txBody>
                  <a:tcPr marL="9525" marR="9525" marT="9525" marB="0" anchor="ctr"/>
                </a:tc>
                <a:tc>
                  <a:txBody>
                    <a:bodyPr/>
                    <a:lstStyle/>
                    <a:p>
                      <a:pPr rtl="0"/>
                      <a:r>
                        <a:rPr lang="pt-BR" sz="1400" dirty="0">
                          <a:latin typeface="Arial" panose="020B0604020202020204" pitchFamily="34" charset="0"/>
                          <a:cs typeface="Arial" panose="020B0604020202020204" pitchFamily="34" charset="0"/>
                        </a:rPr>
                        <a:t>Recapitula brevemente o conteúdo do módulo.</a:t>
                      </a:r>
                    </a:p>
                  </a:txBody>
                  <a:tcPr/>
                </a:tc>
                <a:extLst>
                  <a:ext uri="{0D108BD9-81ED-4DB2-BD59-A6C34878D82A}">
                    <a16:rowId xmlns:a16="http://schemas.microsoft.com/office/drawing/2014/main" val="22670462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4</a:t>
            </a:fld>
            <a:endParaRPr b="0"/>
          </a:p>
        </p:txBody>
      </p:sp>
    </p:spTree>
    <p:extLst>
      <p:ext uri="{BB962C8B-B14F-4D97-AF65-F5344CB8AC3E}">
        <p14:creationId xmlns:p14="http://schemas.microsoft.com/office/powerpoint/2010/main" val="222695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1"/>
            <a:ext cx="9144000" cy="375385"/>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Verifique sua Compreensão</a:t>
            </a:r>
          </a:p>
        </p:txBody>
      </p:sp>
      <p:sp>
        <p:nvSpPr>
          <p:cNvPr id="4" name="Rectangle 34">
            <a:extLst>
              <a:ext uri="{FF2B5EF4-FFF2-40B4-BE49-F238E27FC236}">
                <a16:creationId xmlns:a16="http://schemas.microsoft.com/office/drawing/2014/main" id="{31E8D1AB-6919-3FF9-F586-59A9DEAF6AD3}"/>
              </a:ext>
            </a:extLst>
          </p:cNvPr>
          <p:cNvSpPr txBox="1">
            <a:spLocks noChangeArrowheads="1"/>
          </p:cNvSpPr>
          <p:nvPr/>
        </p:nvSpPr>
        <p:spPr>
          <a:xfrm>
            <a:off x="145357" y="965201"/>
            <a:ext cx="8878570" cy="171094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spcBef>
                <a:spcPct val="30000"/>
              </a:spcBef>
            </a:pPr>
            <a:r>
              <a:rPr lang="pt-BR" sz="1500">
                <a:latin typeface="Arial" panose="020B0604020202020204" pitchFamily="34" charset="0"/>
                <a:cs typeface="Arial" panose="020B0604020202020204" pitchFamily="34" charset="0"/>
              </a:rPr>
              <a:t>As atividades "Verifique sua compreensão" são projetadas para permitir que os alunos determinem rapidamente se entendem o conteúdo e podem prosseguir ou se precisam revisar. </a:t>
            </a:r>
          </a:p>
          <a:p>
            <a:pPr rtl="0">
              <a:spcBef>
                <a:spcPct val="30000"/>
              </a:spcBef>
            </a:pPr>
            <a:r>
              <a:rPr lang="pt-BR" sz="1500">
                <a:latin typeface="Arial" panose="020B0604020202020204" pitchFamily="34" charset="0"/>
                <a:cs typeface="Arial" panose="020B0604020202020204" pitchFamily="34" charset="0"/>
              </a:rPr>
              <a:t>Verifique se suas atividades de compreensão </a:t>
            </a:r>
            <a:r>
              <a:rPr lang="pt-BR" sz="1500" b="1" i="1">
                <a:latin typeface="Arial" panose="020B0604020202020204" pitchFamily="34" charset="0"/>
                <a:cs typeface="Arial" panose="020B0604020202020204" pitchFamily="34" charset="0"/>
              </a:rPr>
              <a:t>não </a:t>
            </a:r>
            <a:r>
              <a:rPr lang="pt-BR" sz="1500">
                <a:latin typeface="Arial" panose="020B0604020202020204" pitchFamily="34" charset="0"/>
                <a:cs typeface="Arial" panose="020B0604020202020204" pitchFamily="34" charset="0"/>
              </a:rPr>
              <a:t>afetam as notas do aluno.</a:t>
            </a:r>
          </a:p>
          <a:p>
            <a:pPr rtl="0">
              <a:spcBef>
                <a:spcPct val="30000"/>
              </a:spcBef>
            </a:pPr>
            <a:r>
              <a:rPr lang="pt-BR" sz="1500">
                <a:latin typeface="Arial" panose="020B0604020202020204" pitchFamily="34" charset="0"/>
                <a:cs typeface="Arial" panose="020B0604020202020204" pitchFamily="34" charset="0"/>
              </a:rPr>
              <a:t>Não há slides separados para essas atividades no PPT. Elas estão listadas na área de anotações do slide que aparece antes dessas atividades.</a:t>
            </a:r>
          </a:p>
          <a:p>
            <a:pPr marL="0" indent="0">
              <a:spcBef>
                <a:spcPct val="30000"/>
              </a:spcBef>
              <a:buFont typeface="Arial" pitchFamily="34" charset="0"/>
              <a:buNone/>
            </a:pPr>
            <a:endParaRPr lang="en-US" sz="1500" dirty="0">
              <a:latin typeface="Arial" panose="020B0604020202020204" pitchFamily="34" charset="0"/>
              <a:cs typeface="Arial" panose="020B0604020202020204" pitchFamily="34" charset="0"/>
            </a:endParaRPr>
          </a:p>
          <a:p>
            <a:pPr>
              <a:spcBef>
                <a:spcPct val="30000"/>
              </a:spcBef>
            </a:pPr>
            <a:endParaRPr lang="en-US" sz="1500" dirty="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5</a:t>
            </a:fld>
            <a:endParaRPr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Módulo 15: Atividades</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36631" y="435393"/>
            <a:ext cx="8695135" cy="29612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Font typeface="Arial" pitchFamily="34" charset="0"/>
              <a:buNone/>
            </a:pPr>
            <a:r>
              <a:rPr lang="pt-BR" sz="1400">
                <a:latin typeface="Arial" panose="020B0604020202020204" pitchFamily="34" charset="0"/>
                <a:cs typeface="Arial" panose="020B0604020202020204" pitchFamily="34" charset="0"/>
              </a:rPr>
              <a:t>Quais atividades estão associadas a este módulo?</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1781502257"/>
              </p:ext>
            </p:extLst>
          </p:nvPr>
        </p:nvGraphicFramePr>
        <p:xfrm>
          <a:off x="332072" y="1231265"/>
          <a:ext cx="8479856" cy="2992119"/>
        </p:xfrm>
        <a:graphic>
          <a:graphicData uri="http://schemas.openxmlformats.org/drawingml/2006/table">
            <a:tbl>
              <a:tblPr firstRow="1" bandRow="1">
                <a:tableStyleId>{5C22544A-7EE6-4342-B048-85BDC9FD1C3A}</a:tableStyleId>
              </a:tblPr>
              <a:tblGrid>
                <a:gridCol w="1046785">
                  <a:extLst>
                    <a:ext uri="{9D8B030D-6E8A-4147-A177-3AD203B41FA5}">
                      <a16:colId xmlns:a16="http://schemas.microsoft.com/office/drawing/2014/main" val="314965042"/>
                    </a:ext>
                  </a:extLst>
                </a:gridCol>
                <a:gridCol w="1576099">
                  <a:extLst>
                    <a:ext uri="{9D8B030D-6E8A-4147-A177-3AD203B41FA5}">
                      <a16:colId xmlns:a16="http://schemas.microsoft.com/office/drawing/2014/main" val="1540795028"/>
                    </a:ext>
                  </a:extLst>
                </a:gridCol>
                <a:gridCol w="4158113">
                  <a:extLst>
                    <a:ext uri="{9D8B030D-6E8A-4147-A177-3AD203B41FA5}">
                      <a16:colId xmlns:a16="http://schemas.microsoft.com/office/drawing/2014/main" val="2968452238"/>
                    </a:ext>
                  </a:extLst>
                </a:gridCol>
                <a:gridCol w="1698859">
                  <a:extLst>
                    <a:ext uri="{9D8B030D-6E8A-4147-A177-3AD203B41FA5}">
                      <a16:colId xmlns:a16="http://schemas.microsoft.com/office/drawing/2014/main" val="286226043"/>
                    </a:ext>
                  </a:extLst>
                </a:gridCol>
              </a:tblGrid>
              <a:tr h="370840">
                <a:tc>
                  <a:txBody>
                    <a:bodyPr/>
                    <a:lstStyle/>
                    <a:p>
                      <a:pPr algn="ctr" rtl="0"/>
                      <a:r>
                        <a:rPr lang="pt-BR" sz="1400">
                          <a:latin typeface="Arial" panose="020B0604020202020204" pitchFamily="34" charset="0"/>
                          <a:cs typeface="Arial" panose="020B0604020202020204" pitchFamily="34" charset="0"/>
                        </a:rPr>
                        <a:t>Nº da página</a:t>
                      </a:r>
                    </a:p>
                  </a:txBody>
                  <a:tcPr/>
                </a:tc>
                <a:tc>
                  <a:txBody>
                    <a:bodyPr/>
                    <a:lstStyle/>
                    <a:p>
                      <a:pPr algn="ctr" rtl="0"/>
                      <a:r>
                        <a:rPr lang="pt-BR" sz="1400" dirty="0">
                          <a:latin typeface="Arial" panose="020B0604020202020204" pitchFamily="34" charset="0"/>
                          <a:cs typeface="Arial" panose="020B0604020202020204" pitchFamily="34" charset="0"/>
                        </a:rPr>
                        <a:t>Atividade de</a:t>
                      </a:r>
                    </a:p>
                  </a:txBody>
                  <a:tcPr anchor="ctr"/>
                </a:tc>
                <a:tc>
                  <a:txBody>
                    <a:bodyPr/>
                    <a:lstStyle/>
                    <a:p>
                      <a:pPr algn="ctr" rtl="0"/>
                      <a:r>
                        <a:rPr lang="pt-BR" sz="1400" dirty="0">
                          <a:latin typeface="Arial" panose="020B0604020202020204" pitchFamily="34" charset="0"/>
                          <a:cs typeface="Arial" panose="020B0604020202020204" pitchFamily="34" charset="0"/>
                        </a:rPr>
                        <a:t>Nome da Atividade</a:t>
                      </a:r>
                    </a:p>
                  </a:txBody>
                  <a:tcPr anchor="ctr"/>
                </a:tc>
                <a:tc>
                  <a:txBody>
                    <a:bodyPr/>
                    <a:lstStyle/>
                    <a:p>
                      <a:pPr algn="ctr" rtl="0"/>
                      <a:r>
                        <a:rPr lang="pt-BR" sz="1400" dirty="0">
                          <a:latin typeface="Arial" panose="020B0604020202020204" pitchFamily="34" charset="0"/>
                          <a:cs typeface="Arial" panose="020B0604020202020204" pitchFamily="34" charset="0"/>
                        </a:rPr>
                        <a:t>Opcional?</a:t>
                      </a:r>
                    </a:p>
                  </a:txBody>
                  <a:tcPr anchor="ctr"/>
                </a:tc>
                <a:extLst>
                  <a:ext uri="{0D108BD9-81ED-4DB2-BD59-A6C34878D82A}">
                    <a16:rowId xmlns:a16="http://schemas.microsoft.com/office/drawing/2014/main" val="317262977"/>
                  </a:ext>
                </a:extLst>
              </a:tr>
              <a:tr h="370840">
                <a:tc>
                  <a:txBody>
                    <a:bodyPr/>
                    <a:lstStyle/>
                    <a:p>
                      <a:pPr algn="ctr" rtl="0" fontAlgn="t"/>
                      <a:r>
                        <a:rPr lang="pt-BR" sz="1400" b="0" i="0" u="none" strike="noStrike">
                          <a:solidFill>
                            <a:srgbClr val="000000"/>
                          </a:solidFill>
                          <a:effectLst/>
                          <a:latin typeface="Arial" panose="020B0604020202020204" pitchFamily="34" charset="0"/>
                        </a:rPr>
                        <a:t>15.1.1</a:t>
                      </a:r>
                    </a:p>
                  </a:txBody>
                  <a:tcPr marL="6350" marR="6350" marT="6350" marB="0" anchor="ctr"/>
                </a:tc>
                <a:tc>
                  <a:txBody>
                    <a:bodyPr/>
                    <a:lstStyle/>
                    <a:p>
                      <a:pPr algn="l" rtl="0" fontAlgn="t"/>
                      <a:r>
                        <a:rPr lang="pt-BR" sz="1400" b="0" i="0" u="none" strike="noStrike">
                          <a:solidFill>
                            <a:srgbClr val="000000"/>
                          </a:solidFill>
                          <a:effectLst/>
                          <a:latin typeface="Arial" panose="020B0604020202020204" pitchFamily="34" charset="0"/>
                        </a:rPr>
                        <a:t>Vídeo</a:t>
                      </a:r>
                    </a:p>
                  </a:txBody>
                  <a:tcPr marL="6350" marR="6350" marT="6350" marB="0" anchor="ctr"/>
                </a:tc>
                <a:tc>
                  <a:txBody>
                    <a:bodyPr/>
                    <a:lstStyle/>
                    <a:p>
                      <a:pPr algn="l" rtl="0" fontAlgn="t"/>
                      <a:r>
                        <a:rPr lang="pt-BR" sz="1400" b="0" i="0" u="none" strike="noStrike">
                          <a:solidFill>
                            <a:srgbClr val="000000"/>
                          </a:solidFill>
                          <a:effectLst/>
                          <a:latin typeface="Arial" panose="020B0604020202020204" pitchFamily="34" charset="0"/>
                        </a:rPr>
                        <a:t>Vídeo - Operação do TCP e UDP</a:t>
                      </a:r>
                    </a:p>
                  </a:txBody>
                  <a:tcPr marL="6350" marR="6350" marT="6350" marB="0" anchor="ctr"/>
                </a:tc>
                <a:tc>
                  <a:txBody>
                    <a:bodyPr/>
                    <a:lstStyle/>
                    <a:p>
                      <a:pPr algn="ctr" rtl="0"/>
                      <a:r>
                        <a:rPr lang="pt-BR" sz="1400" dirty="0">
                          <a:latin typeface="Arial" panose="020B0604020202020204" pitchFamily="34" charset="0"/>
                          <a:cs typeface="Arial" panose="020B0604020202020204" pitchFamily="34" charset="0"/>
                        </a:rPr>
                        <a:t>Recomendado</a:t>
                      </a:r>
                    </a:p>
                  </a:txBody>
                  <a:tcPr anchor="ctr"/>
                </a:tc>
                <a:extLst>
                  <a:ext uri="{0D108BD9-81ED-4DB2-BD59-A6C34878D82A}">
                    <a16:rowId xmlns:a16="http://schemas.microsoft.com/office/drawing/2014/main" val="808838465"/>
                  </a:ext>
                </a:extLst>
              </a:tr>
              <a:tr h="370840">
                <a:tc>
                  <a:txBody>
                    <a:bodyPr/>
                    <a:lstStyle/>
                    <a:p>
                      <a:pPr algn="ctr" rtl="0" fontAlgn="t"/>
                      <a:r>
                        <a:rPr lang="pt-BR" sz="1400" b="0" i="0" u="none" strike="noStrike">
                          <a:solidFill>
                            <a:srgbClr val="000000"/>
                          </a:solidFill>
                          <a:effectLst/>
                          <a:latin typeface="Arial" panose="020B0604020202020204" pitchFamily="34" charset="0"/>
                        </a:rPr>
                        <a:t>15.1.2</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Verifique sua Compreensão</a:t>
                      </a:r>
                    </a:p>
                  </a:txBody>
                  <a:tcPr marL="6350" marR="6350" marT="6350" marB="0" anchor="ctr"/>
                </a:tc>
                <a:tc>
                  <a:txBody>
                    <a:bodyPr/>
                    <a:lstStyle/>
                    <a:p>
                      <a:pPr algn="l" rtl="0" fontAlgn="t"/>
                      <a:r>
                        <a:rPr lang="pt-BR" sz="1400" b="0" i="0" u="none" strike="noStrike" dirty="0">
                          <a:solidFill>
                            <a:srgbClr val="000000"/>
                          </a:solidFill>
                          <a:effectLst/>
                          <a:latin typeface="Arial" panose="020B0604020202020204" pitchFamily="34" charset="0"/>
                        </a:rPr>
                        <a:t>Verifique a sua compreensão - TCP e UDP</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Recomendado</a:t>
                      </a:r>
                    </a:p>
                  </a:txBody>
                  <a:tcPr anchor="ctr"/>
                </a:tc>
                <a:extLst>
                  <a:ext uri="{0D108BD9-81ED-4DB2-BD59-A6C34878D82A}">
                    <a16:rowId xmlns:a16="http://schemas.microsoft.com/office/drawing/2014/main" val="336137477"/>
                  </a:ext>
                </a:extLst>
              </a:tr>
              <a:tr h="370840">
                <a:tc>
                  <a:txBody>
                    <a:bodyPr/>
                    <a:lstStyle/>
                    <a:p>
                      <a:pPr algn="ctr" rtl="0" fontAlgn="t"/>
                      <a:r>
                        <a:rPr lang="pt-BR" sz="1400" b="0" i="0" u="none" strike="noStrike">
                          <a:solidFill>
                            <a:srgbClr val="000000"/>
                          </a:solidFill>
                          <a:effectLst/>
                          <a:latin typeface="Arial" panose="020B0604020202020204" pitchFamily="34" charset="0"/>
                        </a:rPr>
                        <a:t>15.2.1</a:t>
                      </a:r>
                    </a:p>
                  </a:txBody>
                  <a:tcPr marL="6350" marR="6350" marT="6350" marB="0" anchor="ctr"/>
                </a:tc>
                <a:tc>
                  <a:txBody>
                    <a:bodyPr/>
                    <a:lstStyle/>
                    <a:p>
                      <a:pPr algn="l" rtl="0" fontAlgn="t"/>
                      <a:r>
                        <a:rPr lang="pt-BR" sz="1400" b="0" i="0" u="none" strike="noStrike">
                          <a:solidFill>
                            <a:srgbClr val="000000"/>
                          </a:solidFill>
                          <a:effectLst/>
                          <a:latin typeface="Arial" panose="020B0604020202020204" pitchFamily="34" charset="0"/>
                        </a:rPr>
                        <a:t>Vídeo</a:t>
                      </a:r>
                    </a:p>
                  </a:txBody>
                  <a:tcPr marL="6350" marR="6350" marT="6350" marB="0" anchor="ctr"/>
                </a:tc>
                <a:tc>
                  <a:txBody>
                    <a:bodyPr/>
                    <a:lstStyle/>
                    <a:p>
                      <a:pPr algn="l" rtl="0" fontAlgn="t"/>
                      <a:r>
                        <a:rPr lang="pt-BR" sz="1400" b="0" i="0" u="none" strike="noStrike" dirty="0">
                          <a:solidFill>
                            <a:srgbClr val="000000"/>
                          </a:solidFill>
                          <a:effectLst/>
                          <a:latin typeface="Arial" panose="020B0604020202020204" pitchFamily="34" charset="0"/>
                        </a:rPr>
                        <a:t>Vídeo - Números de Porta da Camada de Transporte</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Recomendado</a:t>
                      </a:r>
                    </a:p>
                  </a:txBody>
                  <a:tcPr anchor="ctr"/>
                </a:tc>
                <a:extLst>
                  <a:ext uri="{0D108BD9-81ED-4DB2-BD59-A6C34878D82A}">
                    <a16:rowId xmlns:a16="http://schemas.microsoft.com/office/drawing/2014/main" val="3927996564"/>
                  </a:ext>
                </a:extLst>
              </a:tr>
              <a:tr h="370840">
                <a:tc>
                  <a:txBody>
                    <a:bodyPr/>
                    <a:lstStyle/>
                    <a:p>
                      <a:pPr algn="ctr" rtl="0" fontAlgn="t"/>
                      <a:r>
                        <a:rPr lang="pt-BR" sz="1400" b="0" i="0" u="none" strike="noStrike">
                          <a:solidFill>
                            <a:srgbClr val="000000"/>
                          </a:solidFill>
                          <a:effectLst/>
                          <a:latin typeface="Arial" panose="020B0604020202020204" pitchFamily="34" charset="0"/>
                        </a:rPr>
                        <a:t>15.2.5</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Verifique sua Compreensão</a:t>
                      </a:r>
                    </a:p>
                  </a:txBody>
                  <a:tcPr marL="6350" marR="6350" marT="6350" marB="0" anchor="ctr"/>
                </a:tc>
                <a:tc>
                  <a:txBody>
                    <a:bodyPr/>
                    <a:lstStyle/>
                    <a:p>
                      <a:pPr algn="l" rtl="0" fontAlgn="t"/>
                      <a:r>
                        <a:rPr lang="pt-BR" sz="1400" b="0" i="0" u="none" strike="noStrike" dirty="0">
                          <a:solidFill>
                            <a:srgbClr val="000000"/>
                          </a:solidFill>
                          <a:effectLst/>
                          <a:latin typeface="Arial" panose="020B0604020202020204" pitchFamily="34" charset="0"/>
                        </a:rPr>
                        <a:t>Verifique sua Compreensão - Números de Porta</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Recomendado</a:t>
                      </a:r>
                    </a:p>
                  </a:txBody>
                  <a:tcPr anchor="ctr"/>
                </a:tc>
                <a:extLst>
                  <a:ext uri="{0D108BD9-81ED-4DB2-BD59-A6C34878D82A}">
                    <a16:rowId xmlns:a16="http://schemas.microsoft.com/office/drawing/2014/main" val="3946910163"/>
                  </a:ext>
                </a:extLst>
              </a:tr>
              <a:tr h="370839">
                <a:tc>
                  <a:txBody>
                    <a:bodyPr/>
                    <a:lstStyle/>
                    <a:p>
                      <a:pPr lvl="0" algn="ctr" rtl="0">
                        <a:buNone/>
                      </a:pPr>
                      <a:r>
                        <a:rPr lang="pt-BR" sz="1400" b="0" i="0" u="none" strike="noStrike">
                          <a:solidFill>
                            <a:srgbClr val="000000"/>
                          </a:solidFill>
                          <a:effectLst/>
                          <a:latin typeface="Arial"/>
                        </a:rPr>
                        <a:t>15.3.2</a:t>
                      </a:r>
                    </a:p>
                  </a:txBody>
                  <a:tcPr marL="6350" marR="6350" marT="6350" marB="0" anchor="ctr"/>
                </a:tc>
                <a:tc>
                  <a:txBody>
                    <a:bodyPr/>
                    <a:lstStyle/>
                    <a:p>
                      <a:pPr lvl="0" algn="l" rtl="0">
                        <a:buNone/>
                      </a:pPr>
                      <a:r>
                        <a:rPr lang="pt-BR" sz="1400" b="0" i="0" u="none" strike="noStrike">
                          <a:solidFill>
                            <a:srgbClr val="000000"/>
                          </a:solidFill>
                          <a:effectLst/>
                          <a:latin typeface="Arial"/>
                        </a:rPr>
                        <a:t>Avatar</a:t>
                      </a:r>
                    </a:p>
                  </a:txBody>
                  <a:tcPr marL="6350" marR="6350" marT="6350" marB="0" anchor="ctr"/>
                </a:tc>
                <a:tc>
                  <a:txBody>
                    <a:bodyPr/>
                    <a:lstStyle/>
                    <a:p>
                      <a:pPr lvl="0" algn="l" rtl="0">
                        <a:buNone/>
                      </a:pPr>
                      <a:r>
                        <a:rPr lang="pt-BR" sz="1400" b="0" i="0" u="none" strike="noStrike" dirty="0">
                          <a:solidFill>
                            <a:srgbClr val="000000"/>
                          </a:solidFill>
                          <a:effectLst/>
                          <a:latin typeface="Arial"/>
                        </a:rPr>
                        <a:t>Webster - Perguntas de Reflexão</a:t>
                      </a:r>
                    </a:p>
                  </a:txBody>
                  <a:tcPr marL="6350" marR="6350" marT="6350" marB="0" anchor="ctr"/>
                </a:tc>
                <a:tc>
                  <a:txBody>
                    <a:bodyPr/>
                    <a:lstStyle/>
                    <a:p>
                      <a:pPr marL="0" lvl="0" indent="0" algn="ctr" rtl="0">
                        <a:lnSpc>
                          <a:spcPct val="100000"/>
                        </a:lnSpc>
                        <a:spcBef>
                          <a:spcPts val="0"/>
                        </a:spcBef>
                        <a:spcAft>
                          <a:spcPts val="0"/>
                        </a:spcAft>
                        <a:buNone/>
                      </a:pPr>
                      <a:r>
                        <a:rPr lang="pt-BR" sz="1400">
                          <a:latin typeface="Arial"/>
                          <a:cs typeface="Arial"/>
                        </a:rPr>
                        <a:t>Recomendado</a:t>
                      </a:r>
                    </a:p>
                  </a:txBody>
                  <a:tcPr anchor="ctr"/>
                </a:tc>
                <a:extLst>
                  <a:ext uri="{0D108BD9-81ED-4DB2-BD59-A6C34878D82A}">
                    <a16:rowId xmlns:a16="http://schemas.microsoft.com/office/drawing/2014/main" val="3141043842"/>
                  </a:ext>
                </a:extLst>
              </a:tr>
              <a:tr h="370840">
                <a:tc>
                  <a:txBody>
                    <a:bodyPr/>
                    <a:lstStyle/>
                    <a:p>
                      <a:pPr algn="ctr" rtl="0" fontAlgn="t"/>
                      <a:r>
                        <a:rPr lang="pt-BR" sz="1400" b="0" i="0" u="none" strike="noStrike">
                          <a:solidFill>
                            <a:srgbClr val="000000"/>
                          </a:solidFill>
                          <a:effectLst/>
                          <a:latin typeface="Arial" panose="020B0604020202020204" pitchFamily="34" charset="0"/>
                        </a:rPr>
                        <a:t>15.3.3</a:t>
                      </a:r>
                    </a:p>
                  </a:txBody>
                  <a:tcPr marL="6350" marR="6350" marT="6350" marB="0" anchor="ctr"/>
                </a:tc>
                <a:tc>
                  <a:txBody>
                    <a:bodyPr/>
                    <a:lstStyle/>
                    <a:p>
                      <a:pPr algn="l" rtl="0" fontAlgn="t"/>
                      <a:r>
                        <a:rPr lang="pt-BR" sz="1400" b="0" i="0" u="none" strike="noStrike">
                          <a:solidFill>
                            <a:srgbClr val="000000"/>
                          </a:solidFill>
                          <a:effectLst/>
                          <a:latin typeface="Arial" panose="020B0604020202020204" pitchFamily="34" charset="0"/>
                        </a:rPr>
                        <a:t>Questionário do Módulo</a:t>
                      </a:r>
                    </a:p>
                  </a:txBody>
                  <a:tcPr marL="6350" marR="6350" marT="6350" marB="0" anchor="ctr"/>
                </a:tc>
                <a:tc>
                  <a:txBody>
                    <a:bodyPr/>
                    <a:lstStyle/>
                    <a:p>
                      <a:pPr algn="l" rtl="0" fontAlgn="t"/>
                      <a:r>
                        <a:rPr lang="pt-BR" sz="1400" b="0" i="0" u="none" strike="noStrike" dirty="0">
                          <a:solidFill>
                            <a:srgbClr val="000000"/>
                          </a:solidFill>
                          <a:effectLst/>
                          <a:latin typeface="Arial" panose="020B0604020202020204" pitchFamily="34" charset="0"/>
                        </a:rPr>
                        <a:t>Questionário sobre TCP e UDP</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dirty="0">
                          <a:latin typeface="Arial" panose="020B0604020202020204" pitchFamily="34" charset="0"/>
                          <a:cs typeface="Arial" panose="020B0604020202020204" pitchFamily="34" charset="0"/>
                        </a:rPr>
                        <a:t>Recomendado</a:t>
                      </a:r>
                    </a:p>
                  </a:txBody>
                  <a:tcPr anchor="ctr"/>
                </a:tc>
                <a:extLst>
                  <a:ext uri="{0D108BD9-81ED-4DB2-BD59-A6C34878D82A}">
                    <a16:rowId xmlns:a16="http://schemas.microsoft.com/office/drawing/2014/main" val="2405848159"/>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6</a:t>
            </a:fld>
            <a:endParaRPr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Módulo 15: Melhores Práticas</a:t>
            </a:r>
          </a:p>
        </p:txBody>
      </p:sp>
      <p:sp>
        <p:nvSpPr>
          <p:cNvPr id="3" name="Text 1"/>
          <p:cNvSpPr/>
          <p:nvPr/>
        </p:nvSpPr>
        <p:spPr>
          <a:xfrm>
            <a:off x="146304" y="466344"/>
            <a:ext cx="8842248" cy="3895344"/>
          </a:xfrm>
          <a:prstGeom prst="rect">
            <a:avLst/>
          </a:prstGeom>
          <a:noFill/>
          <a:ln/>
        </p:spPr>
        <p:txBody>
          <a:bodyPr wrap="square"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Antes de ensinar o Módulo 15, o instrutor deve:</a:t>
            </a:r>
          </a:p>
          <a:p>
            <a:pPr marL="169863" marR="0" lvl="0" indent="-169863"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Revisar as atividades e avaliações para este módulo.</a:t>
            </a:r>
          </a:p>
          <a:p>
            <a:pPr marL="169863" marR="0" lvl="0" indent="-169863"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Tente incluir o máximo de perguntas possível para manter os alunos envolvidos durante a apresentação em sala de aula.</a:t>
            </a: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Tópico 15.1</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Pergunte à turma:</a:t>
            </a:r>
          </a:p>
          <a:p>
            <a:pPr marL="431800" marR="0" lvl="2" indent="-169863" algn="l" defTabSz="684213" rtl="0" eaLnBrk="1" fontAlgn="base" latinLnBrk="0" hangingPunct="1">
              <a:lnSpc>
                <a:spcPct val="100000"/>
              </a:lnSpc>
              <a:spcBef>
                <a:spcPts val="300"/>
              </a:spcBef>
              <a:spcAft>
                <a:spcPts val="300"/>
              </a:spcAft>
              <a:buClrTx/>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 Comparar e diferenciar protocolos TCP e UDP</a:t>
            </a:r>
          </a:p>
          <a:p>
            <a:pPr marL="431800" marR="0" lvl="2" indent="-169863" algn="l" defTabSz="684213" rtl="0" eaLnBrk="1" fontAlgn="base" latinLnBrk="0" hangingPunct="1">
              <a:lnSpc>
                <a:spcPct val="100000"/>
              </a:lnSpc>
              <a:spcBef>
                <a:spcPts val="300"/>
              </a:spcBef>
              <a:spcAft>
                <a:spcPts val="300"/>
              </a:spcAft>
              <a:buClrTx/>
              <a:buSzTx/>
              <a:buFont typeface="Arial" charset="0"/>
              <a:buChar char="•"/>
              <a:tabLst/>
              <a:defRPr/>
            </a:pPr>
            <a:r>
              <a:rPr lang="pt-BR" sz="1400" dirty="0">
                <a:solidFill>
                  <a:srgbClr val="000000"/>
                </a:solidFill>
                <a:latin typeface="Arial"/>
                <a:ea typeface="ＭＳ Ｐゴシック" charset="0"/>
              </a:rPr>
              <a:t>Descreva o uso de TCP ou UDP com exemplos.</a:t>
            </a: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Tópico 15.2</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Pergunte à turma:</a:t>
            </a:r>
          </a:p>
          <a:p>
            <a:pPr marL="431800" marR="0" lvl="2" indent="-169863" algn="l" defTabSz="684213" rtl="0" eaLnBrk="1" fontAlgn="base" latinLnBrk="0" hangingPunct="1">
              <a:lnSpc>
                <a:spcPct val="100000"/>
              </a:lnSpc>
              <a:spcBef>
                <a:spcPts val="300"/>
              </a:spcBef>
              <a:spcAft>
                <a:spcPts val="300"/>
              </a:spcAft>
              <a:buClrTx/>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Por que TCP e UDP usam portas?</a:t>
            </a:r>
          </a:p>
          <a:p>
            <a:pPr marL="431800" marR="0" lvl="2" indent="-169863" algn="l" defTabSz="684213" rtl="0" eaLnBrk="1" fontAlgn="base" latinLnBrk="0" hangingPunct="1">
              <a:lnSpc>
                <a:spcPct val="100000"/>
              </a:lnSpc>
              <a:spcBef>
                <a:spcPts val="300"/>
              </a:spcBef>
              <a:spcAft>
                <a:spcPts val="300"/>
              </a:spcAft>
              <a:buClrTx/>
              <a:buSzTx/>
              <a:buFont typeface="Arial" charset="0"/>
              <a:buChar char="•"/>
              <a:tabLst/>
              <a:defRPr/>
            </a:pPr>
            <a:r>
              <a:rPr lang="pt-BR" sz="1400" dirty="0">
                <a:solidFill>
                  <a:srgbClr val="000000"/>
                </a:solidFill>
                <a:latin typeface="Arial"/>
                <a:ea typeface="ＭＳ Ｐゴシック" charset="0"/>
              </a:rPr>
              <a:t>O que aconteceria se um cliente enviasse um pacote para um servidor com número de porta errado?</a:t>
            </a:r>
          </a:p>
          <a:p>
            <a:pPr marL="431800" marR="0" lvl="2" indent="-169863" algn="l" defTabSz="684213" rtl="0" eaLnBrk="1" fontAlgn="base" latinLnBrk="0" hangingPunct="1">
              <a:lnSpc>
                <a:spcPct val="100000"/>
              </a:lnSpc>
              <a:spcBef>
                <a:spcPts val="300"/>
              </a:spcBef>
              <a:spcAft>
                <a:spcPts val="300"/>
              </a:spcAft>
              <a:buClrTx/>
              <a:buSzTx/>
              <a:buFont typeface="Arial" charset="0"/>
              <a:buChar char="•"/>
              <a:tabLst/>
              <a:defRPr/>
            </a:pPr>
            <a:r>
              <a:rPr lang="pt-BR" sz="1400" dirty="0">
                <a:solidFill>
                  <a:srgbClr val="000000"/>
                </a:solidFill>
                <a:latin typeface="Arial"/>
                <a:ea typeface="ＭＳ Ｐゴシック" charset="0"/>
              </a:rPr>
              <a:t>Usando aplicativos comuns, peça aos alunos que respondam com o número da porta usada.</a:t>
            </a:r>
          </a:p>
          <a:p>
            <a:pPr marL="431800" marR="0" lvl="2" indent="-169863" algn="l" defTabSz="684213" rtl="0" eaLnBrk="1" fontAlgn="base" latinLnBrk="0" hangingPunct="1">
              <a:lnSpc>
                <a:spcPct val="100000"/>
              </a:lnSpc>
              <a:spcBef>
                <a:spcPts val="300"/>
              </a:spcBef>
              <a:spcAft>
                <a:spcPts val="300"/>
              </a:spcAft>
              <a:buClrTx/>
              <a:buSzTx/>
              <a:buFont typeface="Arial" charset="0"/>
              <a:buChar char="•"/>
              <a:tabLst/>
              <a:defRPr/>
            </a:pPr>
            <a:endParaRPr lang="en-US" sz="1400" dirty="0">
              <a:solidFill>
                <a:srgbClr val="000000"/>
              </a:solidFill>
              <a:latin typeface="Arial"/>
              <a:ea typeface="ＭＳ Ｐゴシック" charset="0"/>
            </a:endParaRPr>
          </a:p>
          <a:p>
            <a:pPr marL="0" lvl="1" indent="-195263" defTabSz="684213" fontAlgn="base">
              <a:spcBef>
                <a:spcPts val="300"/>
              </a:spcBef>
              <a:spcAft>
                <a:spcPts val="300"/>
              </a:spcAft>
              <a:defRPr/>
            </a:pPr>
            <a:endParaRPr lang="en-US" sz="1400" dirty="0"/>
          </a:p>
          <a:p>
            <a:pPr marL="0" lvl="1" indent="-195263" defTabSz="684213" fontAlgn="base">
              <a:spcBef>
                <a:spcPts val="300"/>
              </a:spcBef>
              <a:spcAft>
                <a:spcPts val="300"/>
              </a:spcAft>
              <a:defRPr/>
            </a:pPr>
            <a:endParaRPr lang="en-US" sz="1400"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7</a:t>
            </a:fld>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800225"/>
            <a:ext cx="6400800" cy="1543050"/>
          </a:xfrm>
          <a:prstGeom prst="rect">
            <a:avLst/>
          </a:prstGeom>
          <a:noFill/>
          <a:ln/>
        </p:spPr>
        <p:txBody>
          <a:bodyPr wrap="square" rtlCol="0" anchor="ctr"/>
          <a:lstStyle/>
          <a:p>
            <a:pPr marL="0" indent="0" rtl="0">
              <a:buNone/>
            </a:pPr>
            <a:r>
              <a:rPr lang="pt-BR" sz="4200" dirty="0">
                <a:solidFill>
                  <a:srgbClr val="AFE8FB"/>
                </a:solidFill>
                <a:latin typeface="Arial" pitchFamily="34" charset="0"/>
                <a:ea typeface="Arial" pitchFamily="34" charset="-122"/>
                <a:cs typeface="Arial" pitchFamily="34" charset="-120"/>
              </a:rPr>
              <a:t>Módulo 15: TCP e UDP</a:t>
            </a:r>
          </a:p>
        </p:txBody>
      </p:sp>
      <p:sp>
        <p:nvSpPr>
          <p:cNvPr id="3" name="Text 0"/>
          <p:cNvSpPr>
            <a:spLocks noGrp="1"/>
          </p:cNvSpPr>
          <p:nvPr>
            <p:ph type="body" idx="101" hasCustomPrompt="1"/>
          </p:nvPr>
        </p:nvSpPr>
        <p:spPr>
          <a:xfrm>
            <a:off x="457200" y="4114800"/>
            <a:ext cx="3657600" cy="841248"/>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Objetivos do Módulo</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07424" y="535359"/>
            <a:ext cx="8695135" cy="583388"/>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None/>
            </a:pPr>
            <a:r>
              <a:rPr lang="pt-BR" sz="1400" b="1" dirty="0">
                <a:latin typeface="Arial"/>
                <a:cs typeface="Arial"/>
              </a:rPr>
              <a:t>Título do Módulo: </a:t>
            </a:r>
            <a:r>
              <a:rPr lang="pt-BR" sz="1400" dirty="0">
                <a:latin typeface="Arial"/>
                <a:cs typeface="Arial"/>
              </a:rPr>
              <a:t>TCP e UDP</a:t>
            </a:r>
          </a:p>
          <a:p>
            <a:pPr marL="0" indent="0" rtl="0">
              <a:spcBef>
                <a:spcPct val="30000"/>
              </a:spcBef>
              <a:buNone/>
            </a:pPr>
            <a:r>
              <a:rPr lang="pt-BR" sz="1400" b="1" dirty="0">
                <a:latin typeface="Arial"/>
                <a:cs typeface="Arial"/>
              </a:rPr>
              <a:t>Objetivo do Módulo: </a:t>
            </a:r>
            <a:r>
              <a:rPr lang="pt-BR" sz="1400" dirty="0">
                <a:latin typeface="Arial"/>
                <a:cs typeface="Arial"/>
              </a:rPr>
              <a:t>Explicar como os clientes acessam os serviços de Internet.</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1712521226"/>
              </p:ext>
            </p:extLst>
          </p:nvPr>
        </p:nvGraphicFramePr>
        <p:xfrm>
          <a:off x="332072" y="1295963"/>
          <a:ext cx="8354728" cy="1112520"/>
        </p:xfrm>
        <a:graphic>
          <a:graphicData uri="http://schemas.openxmlformats.org/drawingml/2006/table">
            <a:tbl>
              <a:tblPr firstRow="1" bandRow="1">
                <a:tableStyleId>{5C22544A-7EE6-4342-B048-85BDC9FD1C3A}</a:tableStyleId>
              </a:tblPr>
              <a:tblGrid>
                <a:gridCol w="2437968">
                  <a:extLst>
                    <a:ext uri="{9D8B030D-6E8A-4147-A177-3AD203B41FA5}">
                      <a16:colId xmlns:a16="http://schemas.microsoft.com/office/drawing/2014/main" val="1540795028"/>
                    </a:ext>
                  </a:extLst>
                </a:gridCol>
                <a:gridCol w="5916760">
                  <a:extLst>
                    <a:ext uri="{9D8B030D-6E8A-4147-A177-3AD203B41FA5}">
                      <a16:colId xmlns:a16="http://schemas.microsoft.com/office/drawing/2014/main" val="2968452238"/>
                    </a:ext>
                  </a:extLst>
                </a:gridCol>
              </a:tblGrid>
              <a:tr h="370840">
                <a:tc>
                  <a:txBody>
                    <a:bodyPr/>
                    <a:lstStyle/>
                    <a:p>
                      <a:pPr algn="l" rtl="0"/>
                      <a:r>
                        <a:rPr lang="pt-BR" sz="1400">
                          <a:latin typeface="Arial" panose="020B0604020202020204" pitchFamily="34" charset="0"/>
                          <a:cs typeface="Arial" panose="020B0604020202020204" pitchFamily="34" charset="0"/>
                        </a:rPr>
                        <a:t>Título do Tópico</a:t>
                      </a:r>
                    </a:p>
                  </a:txBody>
                  <a:tcPr/>
                </a:tc>
                <a:tc>
                  <a:txBody>
                    <a:bodyPr/>
                    <a:lstStyle/>
                    <a:p>
                      <a:pPr algn="l" rtl="0"/>
                      <a:r>
                        <a:rPr lang="pt-BR" sz="1400">
                          <a:latin typeface="Arial" panose="020B0604020202020204" pitchFamily="34" charset="0"/>
                          <a:cs typeface="Arial" panose="020B0604020202020204" pitchFamily="34" charset="0"/>
                        </a:rPr>
                        <a:t>Objetivo do Tópico</a:t>
                      </a:r>
                    </a:p>
                  </a:txBody>
                  <a:tcPr/>
                </a:tc>
                <a:extLst>
                  <a:ext uri="{0D108BD9-81ED-4DB2-BD59-A6C34878D82A}">
                    <a16:rowId xmlns:a16="http://schemas.microsoft.com/office/drawing/2014/main" val="317262977"/>
                  </a:ext>
                </a:extLst>
              </a:tr>
              <a:tr h="370840">
                <a:tc>
                  <a:txBody>
                    <a:bodyPr/>
                    <a:lstStyle/>
                    <a:p>
                      <a:pPr rtl="0"/>
                      <a:r>
                        <a:rPr lang="pt-BR" sz="1400" dirty="0">
                          <a:latin typeface="Arial"/>
                          <a:cs typeface="Arial"/>
                        </a:rPr>
                        <a:t>TCP e UDP</a:t>
                      </a:r>
                    </a:p>
                  </a:txBody>
                  <a:tcPr anchor="ctr"/>
                </a:tc>
                <a:tc>
                  <a:txBody>
                    <a:bodyPr/>
                    <a:lstStyle/>
                    <a:p>
                      <a:pPr rtl="0"/>
                      <a:r>
                        <a:rPr lang="pt-BR" sz="1400">
                          <a:latin typeface="Arial"/>
                          <a:cs typeface="Arial"/>
                        </a:rPr>
                        <a:t>Comparar as funções da camada de transporte TCP e UDP. </a:t>
                      </a:r>
                    </a:p>
                  </a:txBody>
                  <a:tcPr anchor="ctr"/>
                </a:tc>
                <a:extLst>
                  <a:ext uri="{0D108BD9-81ED-4DB2-BD59-A6C34878D82A}">
                    <a16:rowId xmlns:a16="http://schemas.microsoft.com/office/drawing/2014/main" val="2377890904"/>
                  </a:ext>
                </a:extLst>
              </a:tr>
              <a:tr h="370840">
                <a:tc>
                  <a:txBody>
                    <a:bodyPr/>
                    <a:lstStyle/>
                    <a:p>
                      <a:pPr rtl="0"/>
                      <a:r>
                        <a:rPr lang="pt-BR" sz="1400">
                          <a:latin typeface="Arial"/>
                          <a:cs typeface="Arial"/>
                        </a:rPr>
                        <a:t>Números de porta</a:t>
                      </a:r>
                    </a:p>
                  </a:txBody>
                  <a:tcPr anchor="ctr"/>
                </a:tc>
                <a:tc>
                  <a:txBody>
                    <a:bodyPr/>
                    <a:lstStyle/>
                    <a:p>
                      <a:pPr rtl="0"/>
                      <a:r>
                        <a:rPr lang="pt-BR" sz="1400" dirty="0">
                          <a:latin typeface="Arial"/>
                          <a:cs typeface="Arial"/>
                        </a:rPr>
                        <a:t>Explicar como TCP e UDP usam números de porta.</a:t>
                      </a:r>
                    </a:p>
                  </a:txBody>
                  <a:tcPr anchor="ctr"/>
                </a:tc>
                <a:extLst>
                  <a:ext uri="{0D108BD9-81ED-4DB2-BD59-A6C34878D82A}">
                    <a16:rowId xmlns:a16="http://schemas.microsoft.com/office/drawing/2014/main" val="228102535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9</a:t>
            </a:fld>
            <a:endParaRPr b="0"/>
          </a:p>
        </p:txBody>
      </p:sp>
    </p:spTree>
    <p:extLst>
      <p:ext uri="{BB962C8B-B14F-4D97-AF65-F5344CB8AC3E}">
        <p14:creationId xmlns:p14="http://schemas.microsoft.com/office/powerpoint/2010/main" val="152567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20" ma:contentTypeDescription="Create a new document." ma:contentTypeScope="" ma:versionID="0a5b24c302906d588561a662a9504c88">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5e5e6082b2934d0e7c15e0947cabc27a"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element ref="ns2: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Owner" ma:index="25"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Owner xmlns="6cf0ffbd-cd96-4ba4-bd4f-bd34e8409846">
      <UserInfo>
        <DisplayName/>
        <AccountId xsi:nil="true"/>
        <AccountType/>
      </UserInfo>
    </Owner>
  </documentManagement>
</p:properties>
</file>

<file path=customXml/itemProps1.xml><?xml version="1.0" encoding="utf-8"?>
<ds:datastoreItem xmlns:ds="http://schemas.openxmlformats.org/officeDocument/2006/customXml" ds:itemID="{29717C2E-3FA3-42E3-A31C-FC7200A362B1}"/>
</file>

<file path=customXml/itemProps2.xml><?xml version="1.0" encoding="utf-8"?>
<ds:datastoreItem xmlns:ds="http://schemas.openxmlformats.org/officeDocument/2006/customXml" ds:itemID="{A11E4CE4-B2A4-4467-BC4B-BE8C03BD909F}">
  <ds:schemaRefs>
    <ds:schemaRef ds:uri="http://schemas.microsoft.com/sharepoint/v3/contenttype/forms"/>
  </ds:schemaRefs>
</ds:datastoreItem>
</file>

<file path=customXml/itemProps3.xml><?xml version="1.0" encoding="utf-8"?>
<ds:datastoreItem xmlns:ds="http://schemas.openxmlformats.org/officeDocument/2006/customXml" ds:itemID="{4F38B320-5179-4936-8D88-C127FB3BF44A}">
  <ds:schemaRefs>
    <ds:schemaRef ds:uri="http://schemas.openxmlformats.org/package/2006/metadata/core-properties"/>
    <ds:schemaRef ds:uri="http://schemas.microsoft.com/office/2006/metadata/properties"/>
    <ds:schemaRef ds:uri="20a0b39e-fcd0-423b-9f17-9d26d967be51"/>
    <ds:schemaRef ds:uri="http://schemas.microsoft.com/office/2006/documentManagement/types"/>
    <ds:schemaRef ds:uri="http://purl.org/dc/elements/1.1/"/>
    <ds:schemaRef ds:uri="http://www.w3.org/XML/1998/namespace"/>
    <ds:schemaRef ds:uri="http://schemas.microsoft.com/office/infopath/2007/PartnerControls"/>
    <ds:schemaRef ds:uri="810553ce-449d-4340-bb0a-414d416a9b51"/>
    <ds:schemaRef ds:uri="http://purl.org/dc/dcmitype/"/>
    <ds:schemaRef ds:uri="http://purl.org/dc/terms/"/>
    <ds:schemaRef ds:uri="6cf0ffbd-cd96-4ba4-bd4f-bd34e8409846"/>
    <ds:schemaRef ds:uri="ef7ae401-bd17-41a5-97cb-ef653218410e"/>
  </ds:schemaRefs>
</ds:datastoreItem>
</file>

<file path=docProps/app.xml><?xml version="1.0" encoding="utf-8"?>
<Properties xmlns="http://schemas.openxmlformats.org/officeDocument/2006/extended-properties" xmlns:vt="http://schemas.openxmlformats.org/officeDocument/2006/docPropsVTypes">
  <TotalTime>201</TotalTime>
  <Words>3013</Words>
  <Application>Microsoft Macintosh PowerPoint</Application>
  <PresentationFormat>On-screen Show (16:9)</PresentationFormat>
  <Paragraphs>326</Paragraphs>
  <Slides>29</Slides>
  <Notes>29</Notes>
  <HiddenSlides>8</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CiscoSans ExtraLight</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Módulo 15:  Novos Termos e Comandos</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Jason Yip (jasyip)</cp:lastModifiedBy>
  <cp:revision>200</cp:revision>
  <dcterms:created xsi:type="dcterms:W3CDTF">2022-10-03T22:06:24Z</dcterms:created>
  <dcterms:modified xsi:type="dcterms:W3CDTF">2023-09-19T23:41:34Z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2106500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