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0" r:id="rId5"/>
  </p:sldMasterIdLst>
  <p:notesMasterIdLst>
    <p:notesMasterId r:id="rId29"/>
  </p:notesMasterIdLst>
  <p:sldIdLst>
    <p:sldId id="256" r:id="rId6"/>
    <p:sldId id="257" r:id="rId7"/>
    <p:sldId id="258" r:id="rId8"/>
    <p:sldId id="1072" r:id="rId9"/>
    <p:sldId id="259" r:id="rId10"/>
    <p:sldId id="260" r:id="rId11"/>
    <p:sldId id="261" r:id="rId12"/>
    <p:sldId id="262" r:id="rId13"/>
    <p:sldId id="1075" r:id="rId14"/>
    <p:sldId id="263" r:id="rId15"/>
    <p:sldId id="264" r:id="rId16"/>
    <p:sldId id="265" r:id="rId17"/>
    <p:sldId id="1077" r:id="rId18"/>
    <p:sldId id="1078" r:id="rId19"/>
    <p:sldId id="266" r:id="rId20"/>
    <p:sldId id="267" r:id="rId21"/>
    <p:sldId id="1082" r:id="rId22"/>
    <p:sldId id="268" r:id="rId23"/>
    <p:sldId id="1083" r:id="rId24"/>
    <p:sldId id="269" r:id="rId25"/>
    <p:sldId id="270" r:id="rId26"/>
    <p:sldId id="271" r:id="rId27"/>
    <p:sldId id="1081" r:id="rId2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6259" autoAdjust="0"/>
  </p:normalViewPr>
  <p:slideViewPr>
    <p:cSldViewPr snapToGrid="0" snapToObjects="1">
      <p:cViewPr varScale="1">
        <p:scale>
          <a:sx n="146" d="100"/>
          <a:sy n="146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Bolen -X (abolen - UNICON INC at Cisco)" userId="8fcf5b57-97b6-40ce-9683-275924855fa8" providerId="ADAL" clId="{068D0967-E163-4443-877B-4BF34D7BE6EE}"/>
    <pc:docChg chg="custSel modSld">
      <pc:chgData name="Anna Bolen -X (abolen - UNICON INC at Cisco)" userId="8fcf5b57-97b6-40ce-9683-275924855fa8" providerId="ADAL" clId="{068D0967-E163-4443-877B-4BF34D7BE6EE}" dt="2022-12-16T18:05:54.439" v="202" actId="20577"/>
      <pc:docMkLst>
        <pc:docMk/>
      </pc:docMkLst>
      <pc:sldChg chg="modSp mod modShow">
        <pc:chgData name="Anna Bolen -X (abolen - UNICON INC at Cisco)" userId="8fcf5b57-97b6-40ce-9683-275924855fa8" providerId="ADAL" clId="{068D0967-E163-4443-877B-4BF34D7BE6EE}" dt="2022-12-13T20:33:37.607" v="87" actId="729"/>
        <pc:sldMkLst>
          <pc:docMk/>
          <pc:sldMk cId="0" sldId="256"/>
        </pc:sldMkLst>
        <pc:spChg chg="mod">
          <ac:chgData name="Anna Bolen -X (abolen - UNICON INC at Cisco)" userId="8fcf5b57-97b6-40ce-9683-275924855fa8" providerId="ADAL" clId="{068D0967-E163-4443-877B-4BF34D7BE6EE}" dt="2022-12-13T20:31:08.821" v="0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068D0967-E163-4443-877B-4BF34D7BE6EE}" dt="2022-12-16T18:05:54.439" v="202" actId="20577"/>
        <pc:sldMkLst>
          <pc:docMk/>
          <pc:sldMk cId="0" sldId="257"/>
        </pc:sldMkLst>
        <pc:spChg chg="mod">
          <ac:chgData name="Anna Bolen -X (abolen - UNICON INC at Cisco)" userId="8fcf5b57-97b6-40ce-9683-275924855fa8" providerId="ADAL" clId="{068D0967-E163-4443-877B-4BF34D7BE6EE}" dt="2022-12-16T18:05:54.439" v="202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068D0967-E163-4443-877B-4BF34D7BE6EE}" dt="2022-12-13T20:33:37.607" v="87" actId="729"/>
        <pc:sldMkLst>
          <pc:docMk/>
          <pc:sldMk cId="0" sldId="258"/>
        </pc:sldMkLst>
        <pc:graphicFrameChg chg="ord">
          <ac:chgData name="Anna Bolen -X (abolen - UNICON INC at Cisco)" userId="8fcf5b57-97b6-40ce-9683-275924855fa8" providerId="ADAL" clId="{068D0967-E163-4443-877B-4BF34D7BE6EE}" dt="2022-12-13T20:31:24.914" v="1" actId="13244"/>
          <ac:graphicFrameMkLst>
            <pc:docMk/>
            <pc:sldMk cId="0" sldId="258"/>
            <ac:graphicFrameMk id="6" creationId="{CEA739AB-83E7-3356-BA00-BC3B68876B93}"/>
          </ac:graphicFrameMkLst>
        </pc:graphicFrameChg>
      </pc:sldChg>
      <pc:sldChg chg="modSp mod modShow">
        <pc:chgData name="Anna Bolen -X (abolen - UNICON INC at Cisco)" userId="8fcf5b57-97b6-40ce-9683-275924855fa8" providerId="ADAL" clId="{068D0967-E163-4443-877B-4BF34D7BE6EE}" dt="2022-12-13T20:33:37.607" v="87" actId="729"/>
        <pc:sldMkLst>
          <pc:docMk/>
          <pc:sldMk cId="0" sldId="259"/>
        </pc:sldMkLst>
        <pc:spChg chg="ord">
          <ac:chgData name="Anna Bolen -X (abolen - UNICON INC at Cisco)" userId="8fcf5b57-97b6-40ce-9683-275924855fa8" providerId="ADAL" clId="{068D0967-E163-4443-877B-4BF34D7BE6EE}" dt="2022-12-13T20:31:37.744" v="3" actId="13244"/>
          <ac:spMkLst>
            <pc:docMk/>
            <pc:sldMk cId="0" sldId="259"/>
            <ac:spMk id="4" creationId="{31E8D1AB-6919-3FF9-F586-59A9DEAF6AD3}"/>
          </ac:spMkLst>
        </pc:spChg>
      </pc:sldChg>
      <pc:sldChg chg="delSp modSp mod modShow">
        <pc:chgData name="Anna Bolen -X (abolen - UNICON INC at Cisco)" userId="8fcf5b57-97b6-40ce-9683-275924855fa8" providerId="ADAL" clId="{068D0967-E163-4443-877B-4BF34D7BE6EE}" dt="2022-12-13T20:33:37.607" v="87" actId="729"/>
        <pc:sldMkLst>
          <pc:docMk/>
          <pc:sldMk cId="0" sldId="260"/>
        </pc:sldMkLst>
        <pc:spChg chg="del">
          <ac:chgData name="Anna Bolen -X (abolen - UNICON INC at Cisco)" userId="8fcf5b57-97b6-40ce-9683-275924855fa8" providerId="ADAL" clId="{068D0967-E163-4443-877B-4BF34D7BE6EE}" dt="2022-12-13T20:32:52.848" v="83" actId="478"/>
          <ac:spMkLst>
            <pc:docMk/>
            <pc:sldMk cId="0" sldId="260"/>
            <ac:spMk id="3" creationId="{00000000-0000-0000-0000-000000000000}"/>
          </ac:spMkLst>
        </pc:spChg>
        <pc:spChg chg="ord">
          <ac:chgData name="Anna Bolen -X (abolen - UNICON INC at Cisco)" userId="8fcf5b57-97b6-40ce-9683-275924855fa8" providerId="ADAL" clId="{068D0967-E163-4443-877B-4BF34D7BE6EE}" dt="2022-12-13T20:32:56.200" v="85" actId="13244"/>
          <ac:spMkLst>
            <pc:docMk/>
            <pc:sldMk cId="0" sldId="260"/>
            <ac:spMk id="5" creationId="{7188AF34-F17D-65FE-91B6-733B90851DC8}"/>
          </ac:spMkLst>
        </pc:spChg>
        <pc:spChg chg="ord">
          <ac:chgData name="Anna Bolen -X (abolen - UNICON INC at Cisco)" userId="8fcf5b57-97b6-40ce-9683-275924855fa8" providerId="ADAL" clId="{068D0967-E163-4443-877B-4BF34D7BE6EE}" dt="2022-12-13T20:32:54.998" v="84" actId="13244"/>
          <ac:spMkLst>
            <pc:docMk/>
            <pc:sldMk cId="0" sldId="260"/>
            <ac:spMk id="25" creationId="{00000000-0000-0000-0000-000000000000}"/>
          </ac:spMkLst>
        </pc:spChg>
        <pc:graphicFrameChg chg="modGraphic">
          <ac:chgData name="Anna Bolen -X (abolen - UNICON INC at Cisco)" userId="8fcf5b57-97b6-40ce-9683-275924855fa8" providerId="ADAL" clId="{068D0967-E163-4443-877B-4BF34D7BE6EE}" dt="2022-12-13T20:32:49.404" v="82" actId="20577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 mod modShow">
        <pc:chgData name="Anna Bolen -X (abolen - UNICON INC at Cisco)" userId="8fcf5b57-97b6-40ce-9683-275924855fa8" providerId="ADAL" clId="{068D0967-E163-4443-877B-4BF34D7BE6EE}" dt="2022-12-13T20:55:40.185" v="201" actId="20577"/>
        <pc:sldMkLst>
          <pc:docMk/>
          <pc:sldMk cId="0" sldId="261"/>
        </pc:sldMkLst>
        <pc:spChg chg="mod">
          <ac:chgData name="Anna Bolen -X (abolen - UNICON INC at Cisco)" userId="8fcf5b57-97b6-40ce-9683-275924855fa8" providerId="ADAL" clId="{068D0967-E163-4443-877B-4BF34D7BE6EE}" dt="2022-12-13T20:55:40.185" v="201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068D0967-E163-4443-877B-4BF34D7BE6EE}" dt="2022-12-13T20:34:06.477" v="90" actId="14100"/>
        <pc:sldMkLst>
          <pc:docMk/>
          <pc:sldMk cId="0" sldId="263"/>
        </pc:sldMkLst>
        <pc:spChg chg="mod">
          <ac:chgData name="Anna Bolen -X (abolen - UNICON INC at Cisco)" userId="8fcf5b57-97b6-40ce-9683-275924855fa8" providerId="ADAL" clId="{068D0967-E163-4443-877B-4BF34D7BE6EE}" dt="2022-12-13T20:34:06.477" v="90" actId="14100"/>
          <ac:spMkLst>
            <pc:docMk/>
            <pc:sldMk cId="0" sldId="263"/>
            <ac:spMk id="2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068D0967-E163-4443-877B-4BF34D7BE6EE}" dt="2022-12-13T20:34:26.034" v="91" actId="13244"/>
        <pc:sldMkLst>
          <pc:docMk/>
          <pc:sldMk cId="0" sldId="265"/>
        </pc:sldMkLst>
        <pc:spChg chg="ord">
          <ac:chgData name="Anna Bolen -X (abolen - UNICON INC at Cisco)" userId="8fcf5b57-97b6-40ce-9683-275924855fa8" providerId="ADAL" clId="{068D0967-E163-4443-877B-4BF34D7BE6EE}" dt="2022-12-13T20:34:26.034" v="91" actId="13244"/>
          <ac:spMkLst>
            <pc:docMk/>
            <pc:sldMk cId="0" sldId="265"/>
            <ac:spMk id="2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068D0967-E163-4443-877B-4BF34D7BE6EE}" dt="2022-12-13T20:35:34.037" v="94" actId="12"/>
        <pc:sldMkLst>
          <pc:docMk/>
          <pc:sldMk cId="0" sldId="266"/>
        </pc:sldMkLst>
        <pc:spChg chg="mod">
          <ac:chgData name="Anna Bolen -X (abolen - UNICON INC at Cisco)" userId="8fcf5b57-97b6-40ce-9683-275924855fa8" providerId="ADAL" clId="{068D0967-E163-4443-877B-4BF34D7BE6EE}" dt="2022-12-13T20:35:34.037" v="94" actId="12"/>
          <ac:spMkLst>
            <pc:docMk/>
            <pc:sldMk cId="0" sldId="266"/>
            <ac:spMk id="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068D0967-E163-4443-877B-4BF34D7BE6EE}" dt="2022-12-13T20:37:23.193" v="125" actId="12"/>
        <pc:sldMkLst>
          <pc:docMk/>
          <pc:sldMk cId="0" sldId="269"/>
        </pc:sldMkLst>
        <pc:spChg chg="mod">
          <ac:chgData name="Anna Bolen -X (abolen - UNICON INC at Cisco)" userId="8fcf5b57-97b6-40ce-9683-275924855fa8" providerId="ADAL" clId="{068D0967-E163-4443-877B-4BF34D7BE6EE}" dt="2022-12-13T20:37:23.193" v="125" actId="12"/>
          <ac:spMkLst>
            <pc:docMk/>
            <pc:sldMk cId="0" sldId="269"/>
            <ac:spMk id="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068D0967-E163-4443-877B-4BF34D7BE6EE}" dt="2022-12-13T20:37:29.512" v="126" actId="14100"/>
        <pc:sldMkLst>
          <pc:docMk/>
          <pc:sldMk cId="0" sldId="270"/>
        </pc:sldMkLst>
        <pc:spChg chg="mod">
          <ac:chgData name="Anna Bolen -X (abolen - UNICON INC at Cisco)" userId="8fcf5b57-97b6-40ce-9683-275924855fa8" providerId="ADAL" clId="{068D0967-E163-4443-877B-4BF34D7BE6EE}" dt="2022-12-13T20:37:29.512" v="126" actId="14100"/>
          <ac:spMkLst>
            <pc:docMk/>
            <pc:sldMk cId="0" sldId="270"/>
            <ac:spMk id="2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068D0967-E163-4443-877B-4BF34D7BE6EE}" dt="2022-12-13T20:33:37.607" v="87" actId="729"/>
        <pc:sldMkLst>
          <pc:docMk/>
          <pc:sldMk cId="2226954716" sldId="1072"/>
        </pc:sldMkLst>
        <pc:graphicFrameChg chg="ord">
          <ac:chgData name="Anna Bolen -X (abolen - UNICON INC at Cisco)" userId="8fcf5b57-97b6-40ce-9683-275924855fa8" providerId="ADAL" clId="{068D0967-E163-4443-877B-4BF34D7BE6EE}" dt="2022-12-13T20:31:30.905" v="2" actId="13244"/>
          <ac:graphicFrameMkLst>
            <pc:docMk/>
            <pc:sldMk cId="2226954716" sldId="1072"/>
            <ac:graphicFrameMk id="4" creationId="{74BDC3A2-25BF-088E-7180-9A2D59018DFF}"/>
          </ac:graphicFrameMkLst>
        </pc:graphicFrameChg>
      </pc:sldChg>
      <pc:sldChg chg="delSp modSp mod">
        <pc:chgData name="Anna Bolen -X (abolen - UNICON INC at Cisco)" userId="8fcf5b57-97b6-40ce-9683-275924855fa8" providerId="ADAL" clId="{068D0967-E163-4443-877B-4BF34D7BE6EE}" dt="2022-12-13T20:33:58.874" v="89" actId="13244"/>
        <pc:sldMkLst>
          <pc:docMk/>
          <pc:sldMk cId="1525672446" sldId="1075"/>
        </pc:sldMkLst>
        <pc:spChg chg="del">
          <ac:chgData name="Anna Bolen -X (abolen - UNICON INC at Cisco)" userId="8fcf5b57-97b6-40ce-9683-275924855fa8" providerId="ADAL" clId="{068D0967-E163-4443-877B-4BF34D7BE6EE}" dt="2022-12-13T20:33:54.768" v="88" actId="478"/>
          <ac:spMkLst>
            <pc:docMk/>
            <pc:sldMk cId="1525672446" sldId="1075"/>
            <ac:spMk id="3" creationId="{00000000-0000-0000-0000-000000000000}"/>
          </ac:spMkLst>
        </pc:spChg>
        <pc:spChg chg="ord">
          <ac:chgData name="Anna Bolen -X (abolen - UNICON INC at Cisco)" userId="8fcf5b57-97b6-40ce-9683-275924855fa8" providerId="ADAL" clId="{068D0967-E163-4443-877B-4BF34D7BE6EE}" dt="2022-12-13T20:33:58.874" v="89" actId="13244"/>
          <ac:spMkLst>
            <pc:docMk/>
            <pc:sldMk cId="1525672446" sldId="1075"/>
            <ac:spMk id="5" creationId="{7188AF34-F17D-65FE-91B6-733B90851DC8}"/>
          </ac:spMkLst>
        </pc:spChg>
      </pc:sldChg>
      <pc:sldChg chg="modSp mod">
        <pc:chgData name="Anna Bolen -X (abolen - UNICON INC at Cisco)" userId="8fcf5b57-97b6-40ce-9683-275924855fa8" providerId="ADAL" clId="{068D0967-E163-4443-877B-4BF34D7BE6EE}" dt="2022-12-13T20:34:37.672" v="92" actId="13244"/>
        <pc:sldMkLst>
          <pc:docMk/>
          <pc:sldMk cId="1286806089" sldId="1077"/>
        </pc:sldMkLst>
        <pc:spChg chg="ord">
          <ac:chgData name="Anna Bolen -X (abolen - UNICON INC at Cisco)" userId="8fcf5b57-97b6-40ce-9683-275924855fa8" providerId="ADAL" clId="{068D0967-E163-4443-877B-4BF34D7BE6EE}" dt="2022-12-13T20:34:37.672" v="92" actId="13244"/>
          <ac:spMkLst>
            <pc:docMk/>
            <pc:sldMk cId="1286806089" sldId="1077"/>
            <ac:spMk id="2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068D0967-E163-4443-877B-4BF34D7BE6EE}" dt="2022-12-13T20:34:47.957" v="93" actId="13244"/>
        <pc:sldMkLst>
          <pc:docMk/>
          <pc:sldMk cId="2775307960" sldId="1078"/>
        </pc:sldMkLst>
        <pc:spChg chg="ord">
          <ac:chgData name="Anna Bolen -X (abolen - UNICON INC at Cisco)" userId="8fcf5b57-97b6-40ce-9683-275924855fa8" providerId="ADAL" clId="{068D0967-E163-4443-877B-4BF34D7BE6EE}" dt="2022-12-13T20:34:47.957" v="93" actId="13244"/>
          <ac:spMkLst>
            <pc:docMk/>
            <pc:sldMk cId="2775307960" sldId="1078"/>
            <ac:spMk id="2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068D0967-E163-4443-877B-4BF34D7BE6EE}" dt="2022-12-13T20:37:49.063" v="132" actId="255"/>
        <pc:sldMkLst>
          <pc:docMk/>
          <pc:sldMk cId="3600076903" sldId="1081"/>
        </pc:sldMkLst>
        <pc:spChg chg="mod">
          <ac:chgData name="Anna Bolen -X (abolen - UNICON INC at Cisco)" userId="8fcf5b57-97b6-40ce-9683-275924855fa8" providerId="ADAL" clId="{068D0967-E163-4443-877B-4BF34D7BE6EE}" dt="2022-12-13T20:37:49.063" v="132" actId="255"/>
          <ac:spMkLst>
            <pc:docMk/>
            <pc:sldMk cId="3600076903" sldId="1081"/>
            <ac:spMk id="56321" creationId="{00000000-0000-0000-0000-000000000000}"/>
          </ac:spMkLst>
        </pc:spChg>
      </pc:sldChg>
      <pc:sldChg chg="modSp mod modNotesTx">
        <pc:chgData name="Anna Bolen -X (abolen - UNICON INC at Cisco)" userId="8fcf5b57-97b6-40ce-9683-275924855fa8" providerId="ADAL" clId="{068D0967-E163-4443-877B-4BF34D7BE6EE}" dt="2022-12-13T20:36:21.530" v="110" actId="13244"/>
        <pc:sldMkLst>
          <pc:docMk/>
          <pc:sldMk cId="2415039981" sldId="1082"/>
        </pc:sldMkLst>
        <pc:spChg chg="mod">
          <ac:chgData name="Anna Bolen -X (abolen - UNICON INC at Cisco)" userId="8fcf5b57-97b6-40ce-9683-275924855fa8" providerId="ADAL" clId="{068D0967-E163-4443-877B-4BF34D7BE6EE}" dt="2022-12-13T20:36:08.486" v="103" actId="12"/>
          <ac:spMkLst>
            <pc:docMk/>
            <pc:sldMk cId="2415039981" sldId="1082"/>
            <ac:spMk id="4" creationId="{5A53BD86-F7D3-5061-F2BD-3B57AA79F8A6}"/>
          </ac:spMkLst>
        </pc:spChg>
        <pc:spChg chg="ord">
          <ac:chgData name="Anna Bolen -X (abolen - UNICON INC at Cisco)" userId="8fcf5b57-97b6-40ce-9683-275924855fa8" providerId="ADAL" clId="{068D0967-E163-4443-877B-4BF34D7BE6EE}" dt="2022-12-13T20:36:21.530" v="110" actId="13244"/>
          <ac:spMkLst>
            <pc:docMk/>
            <pc:sldMk cId="2415039981" sldId="1082"/>
            <ac:spMk id="25" creationId="{00000000-0000-0000-0000-000000000000}"/>
          </ac:spMkLst>
        </pc:spChg>
        <pc:picChg chg="mod">
          <ac:chgData name="Anna Bolen -X (abolen - UNICON INC at Cisco)" userId="8fcf5b57-97b6-40ce-9683-275924855fa8" providerId="ADAL" clId="{068D0967-E163-4443-877B-4BF34D7BE6EE}" dt="2022-12-13T20:36:16.519" v="109" actId="1036"/>
          <ac:picMkLst>
            <pc:docMk/>
            <pc:sldMk cId="2415039981" sldId="1082"/>
            <ac:picMk id="6" creationId="{939ECB7E-372F-3709-8E94-867EC930FFF9}"/>
          </ac:picMkLst>
        </pc:picChg>
      </pc:sldChg>
      <pc:sldChg chg="modSp mod modNotesTx">
        <pc:chgData name="Anna Bolen -X (abolen - UNICON INC at Cisco)" userId="8fcf5b57-97b6-40ce-9683-275924855fa8" providerId="ADAL" clId="{068D0967-E163-4443-877B-4BF34D7BE6EE}" dt="2022-12-13T20:37:05.622" v="124" actId="14100"/>
        <pc:sldMkLst>
          <pc:docMk/>
          <pc:sldMk cId="3368153998" sldId="1083"/>
        </pc:sldMkLst>
        <pc:spChg chg="mod">
          <ac:chgData name="Anna Bolen -X (abolen - UNICON INC at Cisco)" userId="8fcf5b57-97b6-40ce-9683-275924855fa8" providerId="ADAL" clId="{068D0967-E163-4443-877B-4BF34D7BE6EE}" dt="2022-12-13T20:37:05.622" v="124" actId="14100"/>
          <ac:spMkLst>
            <pc:docMk/>
            <pc:sldMk cId="3368153998" sldId="1083"/>
            <ac:spMk id="2" creationId="{00000000-0000-0000-0000-000000000000}"/>
          </ac:spMkLst>
        </pc:spChg>
        <pc:spChg chg="mod">
          <ac:chgData name="Anna Bolen -X (abolen - UNICON INC at Cisco)" userId="8fcf5b57-97b6-40ce-9683-275924855fa8" providerId="ADAL" clId="{068D0967-E163-4443-877B-4BF34D7BE6EE}" dt="2022-12-13T20:37:02.503" v="123" actId="14100"/>
          <ac:spMkLst>
            <pc:docMk/>
            <pc:sldMk cId="3368153998" sldId="1083"/>
            <ac:spMk id="3" creationId="{00000000-0000-0000-0000-000000000000}"/>
          </ac:spMkLst>
        </pc:spChg>
      </pc:sldChg>
    </pc:docChg>
  </pc:docChgLst>
  <pc:docChgLst>
    <pc:chgData name="Anna Bolen -X (abolen - UNICON INC at Cisco)" userId="8fcf5b57-97b6-40ce-9683-275924855fa8" providerId="ADAL" clId="{72A36AC6-E789-448B-86A8-1B96028A6A1E}"/>
    <pc:docChg chg="custSel modSld">
      <pc:chgData name="Anna Bolen -X (abolen - UNICON INC at Cisco)" userId="8fcf5b57-97b6-40ce-9683-275924855fa8" providerId="ADAL" clId="{72A36AC6-E789-448B-86A8-1B96028A6A1E}" dt="2023-03-24T20:47:00.925" v="3" actId="313"/>
      <pc:docMkLst>
        <pc:docMk/>
      </pc:docMkLst>
      <pc:sldChg chg="modSp mod modNotesTx">
        <pc:chgData name="Anna Bolen -X (abolen - UNICON INC at Cisco)" userId="8fcf5b57-97b6-40ce-9683-275924855fa8" providerId="ADAL" clId="{72A36AC6-E789-448B-86A8-1B96028A6A1E}" dt="2023-03-24T20:46:58.826" v="1" actId="313"/>
        <pc:sldMkLst>
          <pc:docMk/>
          <pc:sldMk cId="0" sldId="256"/>
        </pc:sldMkLst>
        <pc:spChg chg="mod">
          <ac:chgData name="Anna Bolen -X (abolen - UNICON INC at Cisco)" userId="8fcf5b57-97b6-40ce-9683-275924855fa8" providerId="ADAL" clId="{72A36AC6-E789-448B-86A8-1B96028A6A1E}" dt="2023-03-24T20:46:58.039" v="0" actId="313"/>
          <ac:spMkLst>
            <pc:docMk/>
            <pc:sldMk cId="0" sldId="256"/>
            <ac:spMk id="4" creationId="{00000000-0000-0000-0000-000000000000}"/>
          </ac:spMkLst>
        </pc:spChg>
      </pc:sldChg>
      <pc:sldChg chg="modSp mod modNotesTx">
        <pc:chgData name="Anna Bolen -X (abolen - UNICON INC at Cisco)" userId="8fcf5b57-97b6-40ce-9683-275924855fa8" providerId="ADAL" clId="{72A36AC6-E789-448B-86A8-1B96028A6A1E}" dt="2023-03-24T20:47:00.925" v="3" actId="313"/>
        <pc:sldMkLst>
          <pc:docMk/>
          <pc:sldMk cId="0" sldId="262"/>
        </pc:sldMkLst>
        <pc:spChg chg="mod">
          <ac:chgData name="Anna Bolen -X (abolen - UNICON INC at Cisco)" userId="8fcf5b57-97b6-40ce-9683-275924855fa8" providerId="ADAL" clId="{72A36AC6-E789-448B-86A8-1B96028A6A1E}" dt="2023-03-24T20:46:59.832" v="2" actId="313"/>
          <ac:spMkLst>
            <pc:docMk/>
            <pc:sldMk cId="0" sldId="262"/>
            <ac:spMk id="3" creationId="{00000000-0000-0000-0000-000000000000}"/>
          </ac:spMkLst>
        </pc:spChg>
      </pc:sldChg>
    </pc:docChg>
  </pc:docChgLst>
  <pc:docChgLst>
    <pc:chgData name="Anna Bolen -X (abolen - UNICON INC at Cisco)" userId="8fcf5b57-97b6-40ce-9683-275924855fa8" providerId="ADAL" clId="{AB28ADDE-ACDD-4563-B686-E08DB2B39F52}"/>
    <pc:docChg chg="addSld delSld modSld">
      <pc:chgData name="Anna Bolen -X (abolen - UNICON INC at Cisco)" userId="8fcf5b57-97b6-40ce-9683-275924855fa8" providerId="ADAL" clId="{AB28ADDE-ACDD-4563-B686-E08DB2B39F52}" dt="2022-10-26T15:34:02.327" v="8" actId="20577"/>
      <pc:docMkLst>
        <pc:docMk/>
      </pc:docMkLst>
      <pc:sldChg chg="modSp add del mod">
        <pc:chgData name="Anna Bolen -X (abolen - UNICON INC at Cisco)" userId="8fcf5b57-97b6-40ce-9683-275924855fa8" providerId="ADAL" clId="{AB28ADDE-ACDD-4563-B686-E08DB2B39F52}" dt="2022-10-26T15:33:42.886" v="3" actId="20577"/>
        <pc:sldMkLst>
          <pc:docMk/>
          <pc:sldMk cId="0" sldId="257"/>
        </pc:sldMkLst>
        <pc:spChg chg="mod">
          <ac:chgData name="Anna Bolen -X (abolen - UNICON INC at Cisco)" userId="8fcf5b57-97b6-40ce-9683-275924855fa8" providerId="ADAL" clId="{AB28ADDE-ACDD-4563-B686-E08DB2B39F52}" dt="2022-10-26T15:33:42.886" v="3" actId="20577"/>
          <ac:spMkLst>
            <pc:docMk/>
            <pc:sldMk cId="0" sldId="257"/>
            <ac:spMk id="2" creationId="{00000000-0000-0000-0000-000000000000}"/>
          </ac:spMkLst>
        </pc:spChg>
      </pc:sldChg>
      <pc:sldChg chg="add del">
        <pc:chgData name="Anna Bolen -X (abolen - UNICON INC at Cisco)" userId="8fcf5b57-97b6-40ce-9683-275924855fa8" providerId="ADAL" clId="{AB28ADDE-ACDD-4563-B686-E08DB2B39F52}" dt="2022-10-26T15:33:31.802" v="1"/>
        <pc:sldMkLst>
          <pc:docMk/>
          <pc:sldMk cId="0" sldId="258"/>
        </pc:sldMkLst>
      </pc:sldChg>
      <pc:sldChg chg="add del">
        <pc:chgData name="Anna Bolen -X (abolen - UNICON INC at Cisco)" userId="8fcf5b57-97b6-40ce-9683-275924855fa8" providerId="ADAL" clId="{AB28ADDE-ACDD-4563-B686-E08DB2B39F52}" dt="2022-10-26T15:33:31.802" v="1"/>
        <pc:sldMkLst>
          <pc:docMk/>
          <pc:sldMk cId="0" sldId="259"/>
        </pc:sldMkLst>
      </pc:sldChg>
      <pc:sldChg chg="modSp add del mod">
        <pc:chgData name="Anna Bolen -X (abolen - UNICON INC at Cisco)" userId="8fcf5b57-97b6-40ce-9683-275924855fa8" providerId="ADAL" clId="{AB28ADDE-ACDD-4563-B686-E08DB2B39F52}" dt="2022-10-26T15:33:49.973" v="4" actId="20577"/>
        <pc:sldMkLst>
          <pc:docMk/>
          <pc:sldMk cId="0" sldId="260"/>
        </pc:sldMkLst>
        <pc:spChg chg="mod">
          <ac:chgData name="Anna Bolen -X (abolen - UNICON INC at Cisco)" userId="8fcf5b57-97b6-40ce-9683-275924855fa8" providerId="ADAL" clId="{AB28ADDE-ACDD-4563-B686-E08DB2B39F52}" dt="2022-10-26T15:33:49.973" v="4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add del mod">
        <pc:chgData name="Anna Bolen -X (abolen - UNICON INC at Cisco)" userId="8fcf5b57-97b6-40ce-9683-275924855fa8" providerId="ADAL" clId="{AB28ADDE-ACDD-4563-B686-E08DB2B39F52}" dt="2022-10-26T15:34:02.327" v="8" actId="20577"/>
        <pc:sldMkLst>
          <pc:docMk/>
          <pc:sldMk cId="0" sldId="261"/>
        </pc:sldMkLst>
        <pc:spChg chg="mod">
          <ac:chgData name="Anna Bolen -X (abolen - UNICON INC at Cisco)" userId="8fcf5b57-97b6-40ce-9683-275924855fa8" providerId="ADAL" clId="{AB28ADDE-ACDD-4563-B686-E08DB2B39F52}" dt="2022-10-26T15:33:57.331" v="6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Anna Bolen -X (abolen - UNICON INC at Cisco)" userId="8fcf5b57-97b6-40ce-9683-275924855fa8" providerId="ADAL" clId="{AB28ADDE-ACDD-4563-B686-E08DB2B39F52}" dt="2022-10-26T15:34:02.327" v="8" actId="20577"/>
          <ac:spMkLst>
            <pc:docMk/>
            <pc:sldMk cId="0" sldId="261"/>
            <ac:spMk id="3" creationId="{00000000-0000-0000-0000-000000000000}"/>
          </ac:spMkLst>
        </pc:spChg>
      </pc:sldChg>
      <pc:sldChg chg="add">
        <pc:chgData name="Anna Bolen -X (abolen - UNICON INC at Cisco)" userId="8fcf5b57-97b6-40ce-9683-275924855fa8" providerId="ADAL" clId="{AB28ADDE-ACDD-4563-B686-E08DB2B39F52}" dt="2022-10-26T15:33:31.802" v="1"/>
        <pc:sldMkLst>
          <pc:docMk/>
          <pc:sldMk cId="2226954716" sldId="1072"/>
        </pc:sldMkLst>
      </pc:sldChg>
      <pc:sldChg chg="modSp add mod">
        <pc:chgData name="Anna Bolen -X (abolen - UNICON INC at Cisco)" userId="8fcf5b57-97b6-40ce-9683-275924855fa8" providerId="ADAL" clId="{AB28ADDE-ACDD-4563-B686-E08DB2B39F52}" dt="2022-10-26T15:33:53.415" v="5" actId="20577"/>
        <pc:sldMkLst>
          <pc:docMk/>
          <pc:sldMk cId="3094066351" sldId="1073"/>
        </pc:sldMkLst>
        <pc:spChg chg="mod">
          <ac:chgData name="Anna Bolen -X (abolen - UNICON INC at Cisco)" userId="8fcf5b57-97b6-40ce-9683-275924855fa8" providerId="ADAL" clId="{AB28ADDE-ACDD-4563-B686-E08DB2B39F52}" dt="2022-10-26T15:33:53.415" v="5" actId="20577"/>
          <ac:spMkLst>
            <pc:docMk/>
            <pc:sldMk cId="3094066351" sldId="1073"/>
            <ac:spMk id="2" creationId="{00000000-0000-0000-0000-000000000000}"/>
          </ac:spMkLst>
        </pc:spChg>
      </pc:sldChg>
      <pc:sldChg chg="add">
        <pc:chgData name="Anna Bolen -X (abolen - UNICON INC at Cisco)" userId="8fcf5b57-97b6-40ce-9683-275924855fa8" providerId="ADAL" clId="{AB28ADDE-ACDD-4563-B686-E08DB2B39F52}" dt="2022-10-26T15:33:37.609" v="2"/>
        <pc:sldMkLst>
          <pc:docMk/>
          <pc:sldMk cId="1525672446" sldId="1075"/>
        </pc:sldMkLst>
      </pc:sldChg>
    </pc:docChg>
  </pc:docChgLst>
  <pc:docChgLst>
    <pc:chgData name="Brie Nelson" userId="S::brie_elearningdoc.com#ext#@cisco.onmicrosoft.com::712abed6-64c6-4c4c-80f1-14676a42bb74" providerId="AD" clId="Web-{A24D4818-8E97-DDB6-591C-011FC92DC41E}"/>
    <pc:docChg chg="modSld">
      <pc:chgData name="Brie Nelson" userId="S::brie_elearningdoc.com#ext#@cisco.onmicrosoft.com::712abed6-64c6-4c4c-80f1-14676a42bb74" providerId="AD" clId="Web-{A24D4818-8E97-DDB6-591C-011FC92DC41E}" dt="2022-12-01T03:18:01.653" v="24" actId="20577"/>
      <pc:docMkLst>
        <pc:docMk/>
      </pc:docMkLst>
      <pc:sldChg chg="modSp">
        <pc:chgData name="Brie Nelson" userId="S::brie_elearningdoc.com#ext#@cisco.onmicrosoft.com::712abed6-64c6-4c4c-80f1-14676a42bb74" providerId="AD" clId="Web-{A24D4818-8E97-DDB6-591C-011FC92DC41E}" dt="2022-12-01T03:14:42.788" v="8" actId="20577"/>
        <pc:sldMkLst>
          <pc:docMk/>
          <pc:sldMk cId="0" sldId="257"/>
        </pc:sldMkLst>
        <pc:spChg chg="mod">
          <ac:chgData name="Brie Nelson" userId="S::brie_elearningdoc.com#ext#@cisco.onmicrosoft.com::712abed6-64c6-4c4c-80f1-14676a42bb74" providerId="AD" clId="Web-{A24D4818-8E97-DDB6-591C-011FC92DC41E}" dt="2022-12-01T03:14:42.788" v="8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A24D4818-8E97-DDB6-591C-011FC92DC41E}" dt="2022-12-01T03:14:53.788" v="9" actId="1076"/>
        <pc:sldMkLst>
          <pc:docMk/>
          <pc:sldMk cId="0" sldId="258"/>
        </pc:sldMkLst>
        <pc:spChg chg="mod">
          <ac:chgData name="Brie Nelson" userId="S::brie_elearningdoc.com#ext#@cisco.onmicrosoft.com::712abed6-64c6-4c4c-80f1-14676a42bb74" providerId="AD" clId="Web-{A24D4818-8E97-DDB6-591C-011FC92DC41E}" dt="2022-12-01T03:14:53.788" v="9" actId="1076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A24D4818-8E97-DDB6-591C-011FC92DC41E}" dt="2022-12-01T03:15:21.211" v="13" actId="1076"/>
        <pc:sldMkLst>
          <pc:docMk/>
          <pc:sldMk cId="0" sldId="260"/>
        </pc:sldMkLst>
        <pc:spChg chg="mod">
          <ac:chgData name="Brie Nelson" userId="S::brie_elearningdoc.com#ext#@cisco.onmicrosoft.com::712abed6-64c6-4c4c-80f1-14676a42bb74" providerId="AD" clId="Web-{A24D4818-8E97-DDB6-591C-011FC92DC41E}" dt="2022-12-01T03:15:21.211" v="13" actId="1076"/>
          <ac:spMkLst>
            <pc:docMk/>
            <pc:sldMk cId="0" sldId="260"/>
            <ac:spMk id="5" creationId="{7188AF34-F17D-65FE-91B6-733B90851DC8}"/>
          </ac:spMkLst>
        </pc:spChg>
        <pc:graphicFrameChg chg="mod">
          <ac:chgData name="Brie Nelson" userId="S::brie_elearningdoc.com#ext#@cisco.onmicrosoft.com::712abed6-64c6-4c4c-80f1-14676a42bb74" providerId="AD" clId="Web-{A24D4818-8E97-DDB6-591C-011FC92DC41E}" dt="2022-12-01T03:15:11.633" v="11" actId="1076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">
        <pc:chgData name="Brie Nelson" userId="S::brie_elearningdoc.com#ext#@cisco.onmicrosoft.com::712abed6-64c6-4c4c-80f1-14676a42bb74" providerId="AD" clId="Web-{A24D4818-8E97-DDB6-591C-011FC92DC41E}" dt="2022-12-01T03:18:01.653" v="24" actId="20577"/>
        <pc:sldMkLst>
          <pc:docMk/>
          <pc:sldMk cId="0" sldId="261"/>
        </pc:sldMkLst>
        <pc:spChg chg="mod">
          <ac:chgData name="Brie Nelson" userId="S::brie_elearningdoc.com#ext#@cisco.onmicrosoft.com::712abed6-64c6-4c4c-80f1-14676a42bb74" providerId="AD" clId="Web-{A24D4818-8E97-DDB6-591C-011FC92DC41E}" dt="2022-12-01T03:18:01.653" v="24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A24D4818-8E97-DDB6-591C-011FC92DC41E}" dt="2022-12-01T03:15:01.789" v="10" actId="1076"/>
        <pc:sldMkLst>
          <pc:docMk/>
          <pc:sldMk cId="2226954716" sldId="1072"/>
        </pc:sldMkLst>
        <pc:spChg chg="mod">
          <ac:chgData name="Brie Nelson" userId="S::brie_elearningdoc.com#ext#@cisco.onmicrosoft.com::712abed6-64c6-4c4c-80f1-14676a42bb74" providerId="AD" clId="Web-{A24D4818-8E97-DDB6-591C-011FC92DC41E}" dt="2022-12-01T03:15:01.789" v="10" actId="1076"/>
          <ac:spMkLst>
            <pc:docMk/>
            <pc:sldMk cId="2226954716" sldId="1072"/>
            <ac:spMk id="3" creationId="{00000000-0000-0000-0000-000000000000}"/>
          </ac:spMkLst>
        </pc:spChg>
      </pc:sldChg>
    </pc:docChg>
  </pc:docChgLst>
  <pc:docChgLst>
    <pc:chgData name="Cláudia Naumann" userId="S::naumann_nce.ufrj.br#ext#@cisco.onmicrosoft.com::2c14c15b-0266-4182-83e5-84c7c06e2959" providerId="AD" clId="Web-{A0F4955E-B319-FC0A-F439-71533C2335F2}"/>
    <pc:docChg chg="addSld delSld modSld">
      <pc:chgData name="Cláudia Naumann" userId="S::naumann_nce.ufrj.br#ext#@cisco.onmicrosoft.com::2c14c15b-0266-4182-83e5-84c7c06e2959" providerId="AD" clId="Web-{A0F4955E-B319-FC0A-F439-71533C2335F2}" dt="2022-11-24T18:37:49.540" v="1494" actId="20577"/>
      <pc:docMkLst>
        <pc:docMk/>
      </pc:docMkLst>
      <pc:sldChg chg="modSp">
        <pc:chgData name="Cláudia Naumann" userId="S::naumann_nce.ufrj.br#ext#@cisco.onmicrosoft.com::2c14c15b-0266-4182-83e5-84c7c06e2959" providerId="AD" clId="Web-{A0F4955E-B319-FC0A-F439-71533C2335F2}" dt="2022-11-24T18:35:31.192" v="1445" actId="20577"/>
        <pc:sldMkLst>
          <pc:docMk/>
          <pc:sldMk cId="0" sldId="257"/>
        </pc:sldMkLst>
        <pc:spChg chg="mod">
          <ac:chgData name="Cláudia Naumann" userId="S::naumann_nce.ufrj.br#ext#@cisco.onmicrosoft.com::2c14c15b-0266-4182-83e5-84c7c06e2959" providerId="AD" clId="Web-{A0F4955E-B319-FC0A-F439-71533C2335F2}" dt="2022-11-24T18:35:31.192" v="1445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A0F4955E-B319-FC0A-F439-71533C2335F2}" dt="2022-11-24T17:53:52.406" v="170"/>
        <pc:sldMkLst>
          <pc:docMk/>
          <pc:sldMk cId="0" sldId="260"/>
        </pc:sldMkLst>
        <pc:graphicFrameChg chg="mod modGraphic">
          <ac:chgData name="Cláudia Naumann" userId="S::naumann_nce.ufrj.br#ext#@cisco.onmicrosoft.com::2c14c15b-0266-4182-83e5-84c7c06e2959" providerId="AD" clId="Web-{A0F4955E-B319-FC0A-F439-71533C2335F2}" dt="2022-11-24T17:53:52.406" v="170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">
        <pc:chgData name="Cláudia Naumann" userId="S::naumann_nce.ufrj.br#ext#@cisco.onmicrosoft.com::2c14c15b-0266-4182-83e5-84c7c06e2959" providerId="AD" clId="Web-{A0F4955E-B319-FC0A-F439-71533C2335F2}" dt="2022-11-24T18:34:46.565" v="1442" actId="14100"/>
        <pc:sldMkLst>
          <pc:docMk/>
          <pc:sldMk cId="0" sldId="261"/>
        </pc:sldMkLst>
        <pc:spChg chg="mod">
          <ac:chgData name="Cláudia Naumann" userId="S::naumann_nce.ufrj.br#ext#@cisco.onmicrosoft.com::2c14c15b-0266-4182-83e5-84c7c06e2959" providerId="AD" clId="Web-{A0F4955E-B319-FC0A-F439-71533C2335F2}" dt="2022-11-24T18:34:46.565" v="1442" actId="14100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A0F4955E-B319-FC0A-F439-71533C2335F2}" dt="2022-11-24T17:54:54.033" v="186" actId="14100"/>
        <pc:sldMkLst>
          <pc:docMk/>
          <pc:sldMk cId="0" sldId="264"/>
        </pc:sldMkLst>
        <pc:spChg chg="mod">
          <ac:chgData name="Cláudia Naumann" userId="S::naumann_nce.ufrj.br#ext#@cisco.onmicrosoft.com::2c14c15b-0266-4182-83e5-84c7c06e2959" providerId="AD" clId="Web-{A0F4955E-B319-FC0A-F439-71533C2335F2}" dt="2022-11-24T17:54:27.016" v="172" actId="14100"/>
          <ac:spMkLst>
            <pc:docMk/>
            <pc:sldMk cId="0" sldId="264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A0F4955E-B319-FC0A-F439-71533C2335F2}" dt="2022-11-24T17:54:54.033" v="186" actId="14100"/>
          <ac:spMkLst>
            <pc:docMk/>
            <pc:sldMk cId="0" sldId="264"/>
            <ac:spMk id="5" creationId="{00000000-0000-0000-0000-000000000000}"/>
          </ac:spMkLst>
        </pc:spChg>
      </pc:sldChg>
      <pc:sldChg chg="addSp modSp">
        <pc:chgData name="Cláudia Naumann" userId="S::naumann_nce.ufrj.br#ext#@cisco.onmicrosoft.com::2c14c15b-0266-4182-83e5-84c7c06e2959" providerId="AD" clId="Web-{A0F4955E-B319-FC0A-F439-71533C2335F2}" dt="2022-11-24T18:36:48.179" v="1453" actId="1076"/>
        <pc:sldMkLst>
          <pc:docMk/>
          <pc:sldMk cId="0" sldId="265"/>
        </pc:sldMkLst>
        <pc:spChg chg="mod">
          <ac:chgData name="Cláudia Naumann" userId="S::naumann_nce.ufrj.br#ext#@cisco.onmicrosoft.com::2c14c15b-0266-4182-83e5-84c7c06e2959" providerId="AD" clId="Web-{A0F4955E-B319-FC0A-F439-71533C2335F2}" dt="2022-11-24T17:55:31.940" v="187" actId="14100"/>
          <ac:spMkLst>
            <pc:docMk/>
            <pc:sldMk cId="0" sldId="265"/>
            <ac:spMk id="3" creationId="{00000000-0000-0000-0000-000000000000}"/>
          </ac:spMkLst>
        </pc:spChg>
        <pc:spChg chg="add mod">
          <ac:chgData name="Cláudia Naumann" userId="S::naumann_nce.ufrj.br#ext#@cisco.onmicrosoft.com::2c14c15b-0266-4182-83e5-84c7c06e2959" providerId="AD" clId="Web-{A0F4955E-B319-FC0A-F439-71533C2335F2}" dt="2022-11-24T18:36:28.194" v="1450" actId="1076"/>
          <ac:spMkLst>
            <pc:docMk/>
            <pc:sldMk cId="0" sldId="265"/>
            <ac:spMk id="4" creationId="{9B86E8C0-6BA8-F449-8617-EC6F71F705F2}"/>
          </ac:spMkLst>
        </pc:spChg>
        <pc:spChg chg="mod">
          <ac:chgData name="Cláudia Naumann" userId="S::naumann_nce.ufrj.br#ext#@cisco.onmicrosoft.com::2c14c15b-0266-4182-83e5-84c7c06e2959" providerId="AD" clId="Web-{A0F4955E-B319-FC0A-F439-71533C2335F2}" dt="2022-11-24T18:36:37.225" v="1451" actId="14100"/>
          <ac:spMkLst>
            <pc:docMk/>
            <pc:sldMk cId="0" sldId="265"/>
            <ac:spMk id="5" creationId="{00000000-0000-0000-0000-000000000000}"/>
          </ac:spMkLst>
        </pc:spChg>
        <pc:picChg chg="add mod">
          <ac:chgData name="Cláudia Naumann" userId="S::naumann_nce.ufrj.br#ext#@cisco.onmicrosoft.com::2c14c15b-0266-4182-83e5-84c7c06e2959" providerId="AD" clId="Web-{A0F4955E-B319-FC0A-F439-71533C2335F2}" dt="2022-11-24T18:36:48.179" v="1453" actId="1076"/>
          <ac:picMkLst>
            <pc:docMk/>
            <pc:sldMk cId="0" sldId="265"/>
            <ac:picMk id="6" creationId="{0FE9A031-63D0-464D-1FD3-88E370B339C4}"/>
          </ac:picMkLst>
        </pc:picChg>
      </pc:sldChg>
      <pc:sldChg chg="modSp">
        <pc:chgData name="Cláudia Naumann" userId="S::naumann_nce.ufrj.br#ext#@cisco.onmicrosoft.com::2c14c15b-0266-4182-83e5-84c7c06e2959" providerId="AD" clId="Web-{A0F4955E-B319-FC0A-F439-71533C2335F2}" dt="2022-11-24T18:06:36.401" v="311" actId="20577"/>
        <pc:sldMkLst>
          <pc:docMk/>
          <pc:sldMk cId="0" sldId="266"/>
        </pc:sldMkLst>
        <pc:spChg chg="mod">
          <ac:chgData name="Cláudia Naumann" userId="S::naumann_nce.ufrj.br#ext#@cisco.onmicrosoft.com::2c14c15b-0266-4182-83e5-84c7c06e2959" providerId="AD" clId="Web-{A0F4955E-B319-FC0A-F439-71533C2335F2}" dt="2022-11-24T18:06:28.088" v="308" actId="14100"/>
          <ac:spMkLst>
            <pc:docMk/>
            <pc:sldMk cId="0" sldId="266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A0F4955E-B319-FC0A-F439-71533C2335F2}" dt="2022-11-24T18:06:36.401" v="311" actId="20577"/>
          <ac:spMkLst>
            <pc:docMk/>
            <pc:sldMk cId="0" sldId="266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A0F4955E-B319-FC0A-F439-71533C2335F2}" dt="2022-11-24T18:37:49.540" v="1494" actId="20577"/>
        <pc:sldMkLst>
          <pc:docMk/>
          <pc:sldMk cId="0" sldId="267"/>
        </pc:sldMkLst>
        <pc:spChg chg="mod">
          <ac:chgData name="Cláudia Naumann" userId="S::naumann_nce.ufrj.br#ext#@cisco.onmicrosoft.com::2c14c15b-0266-4182-83e5-84c7c06e2959" providerId="AD" clId="Web-{A0F4955E-B319-FC0A-F439-71533C2335F2}" dt="2022-11-24T18:07:07.761" v="312" actId="14100"/>
          <ac:spMkLst>
            <pc:docMk/>
            <pc:sldMk cId="0" sldId="267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A0F4955E-B319-FC0A-F439-71533C2335F2}" dt="2022-11-24T18:37:49.540" v="1494" actId="20577"/>
          <ac:spMkLst>
            <pc:docMk/>
            <pc:sldMk cId="0" sldId="267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A0F4955E-B319-FC0A-F439-71533C2335F2}" dt="2022-11-24T18:14:02.603" v="418" actId="14100"/>
        <pc:sldMkLst>
          <pc:docMk/>
          <pc:sldMk cId="0" sldId="268"/>
        </pc:sldMkLst>
        <pc:spChg chg="mod">
          <ac:chgData name="Cláudia Naumann" userId="S::naumann_nce.ufrj.br#ext#@cisco.onmicrosoft.com::2c14c15b-0266-4182-83e5-84c7c06e2959" providerId="AD" clId="Web-{A0F4955E-B319-FC0A-F439-71533C2335F2}" dt="2022-11-24T18:12:22.381" v="385" actId="14100"/>
          <ac:spMkLst>
            <pc:docMk/>
            <pc:sldMk cId="0" sldId="268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A0F4955E-B319-FC0A-F439-71533C2335F2}" dt="2022-11-24T18:14:02.603" v="418" actId="14100"/>
          <ac:spMkLst>
            <pc:docMk/>
            <pc:sldMk cId="0" sldId="268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A0F4955E-B319-FC0A-F439-71533C2335F2}" dt="2022-11-24T18:14:27.619" v="422" actId="14100"/>
        <pc:sldMkLst>
          <pc:docMk/>
          <pc:sldMk cId="0" sldId="269"/>
        </pc:sldMkLst>
        <pc:spChg chg="mod">
          <ac:chgData name="Cláudia Naumann" userId="S::naumann_nce.ufrj.br#ext#@cisco.onmicrosoft.com::2c14c15b-0266-4182-83e5-84c7c06e2959" providerId="AD" clId="Web-{A0F4955E-B319-FC0A-F439-71533C2335F2}" dt="2022-11-24T18:14:18.291" v="419" actId="14100"/>
          <ac:spMkLst>
            <pc:docMk/>
            <pc:sldMk cId="0" sldId="269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A0F4955E-B319-FC0A-F439-71533C2335F2}" dt="2022-11-24T18:14:27.619" v="422" actId="14100"/>
          <ac:spMkLst>
            <pc:docMk/>
            <pc:sldMk cId="0" sldId="269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A0F4955E-B319-FC0A-F439-71533C2335F2}" dt="2022-11-24T18:21:16.492" v="645" actId="14100"/>
        <pc:sldMkLst>
          <pc:docMk/>
          <pc:sldMk cId="0" sldId="271"/>
        </pc:sldMkLst>
        <pc:spChg chg="mod">
          <ac:chgData name="Cláudia Naumann" userId="S::naumann_nce.ufrj.br#ext#@cisco.onmicrosoft.com::2c14c15b-0266-4182-83e5-84c7c06e2959" providerId="AD" clId="Web-{A0F4955E-B319-FC0A-F439-71533C2335F2}" dt="2022-11-24T18:14:43.448" v="423" actId="14100"/>
          <ac:spMkLst>
            <pc:docMk/>
            <pc:sldMk cId="0" sldId="271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A0F4955E-B319-FC0A-F439-71533C2335F2}" dt="2022-11-24T18:21:16.492" v="645" actId="14100"/>
          <ac:spMkLst>
            <pc:docMk/>
            <pc:sldMk cId="0" sldId="271"/>
            <ac:spMk id="5" creationId="{00000000-0000-0000-0000-000000000000}"/>
          </ac:spMkLst>
        </pc:spChg>
      </pc:sldChg>
      <pc:sldChg chg="modSp modNotes">
        <pc:chgData name="Cláudia Naumann" userId="S::naumann_nce.ufrj.br#ext#@cisco.onmicrosoft.com::2c14c15b-0266-4182-83e5-84c7c06e2959" providerId="AD" clId="Web-{A0F4955E-B319-FC0A-F439-71533C2335F2}" dt="2022-11-24T18:25:57.407" v="908"/>
        <pc:sldMkLst>
          <pc:docMk/>
          <pc:sldMk cId="0" sldId="272"/>
        </pc:sldMkLst>
        <pc:spChg chg="mod">
          <ac:chgData name="Cláudia Naumann" userId="S::naumann_nce.ufrj.br#ext#@cisco.onmicrosoft.com::2c14c15b-0266-4182-83e5-84c7c06e2959" providerId="AD" clId="Web-{A0F4955E-B319-FC0A-F439-71533C2335F2}" dt="2022-11-24T18:21:26.508" v="647" actId="14100"/>
          <ac:spMkLst>
            <pc:docMk/>
            <pc:sldMk cId="0" sldId="272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A0F4955E-B319-FC0A-F439-71533C2335F2}" dt="2022-11-24T18:22:09.619" v="668" actId="14100"/>
          <ac:spMkLst>
            <pc:docMk/>
            <pc:sldMk cId="0" sldId="272"/>
            <ac:spMk id="5" creationId="{00000000-0000-0000-0000-000000000000}"/>
          </ac:spMkLst>
        </pc:spChg>
      </pc:sldChg>
      <pc:sldChg chg="del">
        <pc:chgData name="Cláudia Naumann" userId="S::naumann_nce.ufrj.br#ext#@cisco.onmicrosoft.com::2c14c15b-0266-4182-83e5-84c7c06e2959" providerId="AD" clId="Web-{A0F4955E-B319-FC0A-F439-71533C2335F2}" dt="2022-11-24T18:25:58.392" v="909"/>
        <pc:sldMkLst>
          <pc:docMk/>
          <pc:sldMk cId="0" sldId="273"/>
        </pc:sldMkLst>
      </pc:sldChg>
      <pc:sldChg chg="del">
        <pc:chgData name="Cláudia Naumann" userId="S::naumann_nce.ufrj.br#ext#@cisco.onmicrosoft.com::2c14c15b-0266-4182-83e5-84c7c06e2959" providerId="AD" clId="Web-{A0F4955E-B319-FC0A-F439-71533C2335F2}" dt="2022-11-24T17:53:54.484" v="171"/>
        <pc:sldMkLst>
          <pc:docMk/>
          <pc:sldMk cId="3094066351" sldId="1073"/>
        </pc:sldMkLst>
      </pc:sldChg>
      <pc:sldChg chg="delSp del">
        <pc:chgData name="Cláudia Naumann" userId="S::naumann_nce.ufrj.br#ext#@cisco.onmicrosoft.com::2c14c15b-0266-4182-83e5-84c7c06e2959" providerId="AD" clId="Web-{A0F4955E-B319-FC0A-F439-71533C2335F2}" dt="2022-11-24T17:57:42.726" v="215"/>
        <pc:sldMkLst>
          <pc:docMk/>
          <pc:sldMk cId="3830922606" sldId="1076"/>
        </pc:sldMkLst>
        <pc:picChg chg="del">
          <ac:chgData name="Cláudia Naumann" userId="S::naumann_nce.ufrj.br#ext#@cisco.onmicrosoft.com::2c14c15b-0266-4182-83e5-84c7c06e2959" providerId="AD" clId="Web-{A0F4955E-B319-FC0A-F439-71533C2335F2}" dt="2022-11-24T17:56:44.083" v="200"/>
          <ac:picMkLst>
            <pc:docMk/>
            <pc:sldMk cId="3830922606" sldId="1076"/>
            <ac:picMk id="4" creationId="{49690FC2-C2AC-5165-75E2-2305D7D83839}"/>
          </ac:picMkLst>
        </pc:picChg>
      </pc:sldChg>
      <pc:sldChg chg="addSp modSp modNotes">
        <pc:chgData name="Cláudia Naumann" userId="S::naumann_nce.ufrj.br#ext#@cisco.onmicrosoft.com::2c14c15b-0266-4182-83e5-84c7c06e2959" providerId="AD" clId="Web-{A0F4955E-B319-FC0A-F439-71533C2335F2}" dt="2022-11-24T18:37:12.820" v="1474" actId="20577"/>
        <pc:sldMkLst>
          <pc:docMk/>
          <pc:sldMk cId="1286806089" sldId="1077"/>
        </pc:sldMkLst>
        <pc:spChg chg="mod">
          <ac:chgData name="Cláudia Naumann" userId="S::naumann_nce.ufrj.br#ext#@cisco.onmicrosoft.com::2c14c15b-0266-4182-83e5-84c7c06e2959" providerId="AD" clId="Web-{A0F4955E-B319-FC0A-F439-71533C2335F2}" dt="2022-11-24T17:57:52.336" v="221" actId="14100"/>
          <ac:spMkLst>
            <pc:docMk/>
            <pc:sldMk cId="1286806089" sldId="1077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A0F4955E-B319-FC0A-F439-71533C2335F2}" dt="2022-11-24T18:37:12.820" v="1474" actId="20577"/>
          <ac:spMkLst>
            <pc:docMk/>
            <pc:sldMk cId="1286806089" sldId="1077"/>
            <ac:spMk id="5" creationId="{00000000-0000-0000-0000-000000000000}"/>
          </ac:spMkLst>
        </pc:spChg>
        <pc:picChg chg="add mod">
          <ac:chgData name="Cláudia Naumann" userId="S::naumann_nce.ufrj.br#ext#@cisco.onmicrosoft.com::2c14c15b-0266-4182-83e5-84c7c06e2959" providerId="AD" clId="Web-{A0F4955E-B319-FC0A-F439-71533C2335F2}" dt="2022-11-24T18:01:49.109" v="260" actId="1076"/>
          <ac:picMkLst>
            <pc:docMk/>
            <pc:sldMk cId="1286806089" sldId="1077"/>
            <ac:picMk id="4" creationId="{FA00AD74-696D-ABE8-ABFB-0C74283273C6}"/>
          </ac:picMkLst>
        </pc:picChg>
      </pc:sldChg>
      <pc:sldChg chg="addSp modSp modNotes">
        <pc:chgData name="Cláudia Naumann" userId="S::naumann_nce.ufrj.br#ext#@cisco.onmicrosoft.com::2c14c15b-0266-4182-83e5-84c7c06e2959" providerId="AD" clId="Web-{A0F4955E-B319-FC0A-F439-71533C2335F2}" dt="2022-11-24T18:37:29.118" v="1476" actId="14100"/>
        <pc:sldMkLst>
          <pc:docMk/>
          <pc:sldMk cId="2775307960" sldId="1078"/>
        </pc:sldMkLst>
        <pc:spChg chg="mod">
          <ac:chgData name="Cláudia Naumann" userId="S::naumann_nce.ufrj.br#ext#@cisco.onmicrosoft.com::2c14c15b-0266-4182-83e5-84c7c06e2959" providerId="AD" clId="Web-{A0F4955E-B319-FC0A-F439-71533C2335F2}" dt="2022-11-24T18:04:07.208" v="272" actId="14100"/>
          <ac:spMkLst>
            <pc:docMk/>
            <pc:sldMk cId="2775307960" sldId="1078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A0F4955E-B319-FC0A-F439-71533C2335F2}" dt="2022-11-24T18:37:29.118" v="1476" actId="14100"/>
          <ac:spMkLst>
            <pc:docMk/>
            <pc:sldMk cId="2775307960" sldId="1078"/>
            <ac:spMk id="5" creationId="{00000000-0000-0000-0000-000000000000}"/>
          </ac:spMkLst>
        </pc:spChg>
        <pc:picChg chg="add mod">
          <ac:chgData name="Cláudia Naumann" userId="S::naumann_nce.ufrj.br#ext#@cisco.onmicrosoft.com::2c14c15b-0266-4182-83e5-84c7c06e2959" providerId="AD" clId="Web-{A0F4955E-B319-FC0A-F439-71533C2335F2}" dt="2022-11-24T18:04:56.944" v="287" actId="1076"/>
          <ac:picMkLst>
            <pc:docMk/>
            <pc:sldMk cId="2775307960" sldId="1078"/>
            <ac:picMk id="4" creationId="{83EC5118-DDBB-525F-2AFF-311824AF48DD}"/>
          </ac:picMkLst>
        </pc:picChg>
      </pc:sldChg>
      <pc:sldChg chg="del">
        <pc:chgData name="Cláudia Naumann" userId="S::naumann_nce.ufrj.br#ext#@cisco.onmicrosoft.com::2c14c15b-0266-4182-83e5-84c7c06e2959" providerId="AD" clId="Web-{A0F4955E-B319-FC0A-F439-71533C2335F2}" dt="2022-11-24T18:12:02.567" v="384"/>
        <pc:sldMkLst>
          <pc:docMk/>
          <pc:sldMk cId="1133169071" sldId="1079"/>
        </pc:sldMkLst>
      </pc:sldChg>
      <pc:sldChg chg="modSp del">
        <pc:chgData name="Cláudia Naumann" userId="S::naumann_nce.ufrj.br#ext#@cisco.onmicrosoft.com::2c14c15b-0266-4182-83e5-84c7c06e2959" providerId="AD" clId="Web-{A0F4955E-B319-FC0A-F439-71533C2335F2}" dt="2022-11-24T18:21:22.726" v="646"/>
        <pc:sldMkLst>
          <pc:docMk/>
          <pc:sldMk cId="842036563" sldId="1080"/>
        </pc:sldMkLst>
        <pc:spChg chg="mod">
          <ac:chgData name="Cláudia Naumann" userId="S::naumann_nce.ufrj.br#ext#@cisco.onmicrosoft.com::2c14c15b-0266-4182-83e5-84c7c06e2959" providerId="AD" clId="Web-{A0F4955E-B319-FC0A-F439-71533C2335F2}" dt="2022-11-24T18:15:59.231" v="464" actId="14100"/>
          <ac:spMkLst>
            <pc:docMk/>
            <pc:sldMk cId="842036563" sldId="1080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A0F4955E-B319-FC0A-F439-71533C2335F2}" dt="2022-11-24T18:16:52.702" v="489" actId="14100"/>
          <ac:spMkLst>
            <pc:docMk/>
            <pc:sldMk cId="842036563" sldId="1080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A0F4955E-B319-FC0A-F439-71533C2335F2}" dt="2022-11-24T18:25:26.484" v="904"/>
        <pc:sldMkLst>
          <pc:docMk/>
          <pc:sldMk cId="3600076903" sldId="1081"/>
        </pc:sldMkLst>
        <pc:graphicFrameChg chg="mod modGraphic">
          <ac:chgData name="Cláudia Naumann" userId="S::naumann_nce.ufrj.br#ext#@cisco.onmicrosoft.com::2c14c15b-0266-4182-83e5-84c7c06e2959" providerId="AD" clId="Web-{A0F4955E-B319-FC0A-F439-71533C2335F2}" dt="2022-11-24T18:25:26.484" v="904"/>
          <ac:graphicFrameMkLst>
            <pc:docMk/>
            <pc:sldMk cId="3600076903" sldId="1081"/>
            <ac:graphicFrameMk id="3" creationId="{00000000-0000-0000-0000-000000000000}"/>
          </ac:graphicFrameMkLst>
        </pc:graphicFrameChg>
      </pc:sldChg>
      <pc:sldChg chg="modSp add del replId">
        <pc:chgData name="Cláudia Naumann" userId="S::naumann_nce.ufrj.br#ext#@cisco.onmicrosoft.com::2c14c15b-0266-4182-83e5-84c7c06e2959" providerId="AD" clId="Web-{A0F4955E-B319-FC0A-F439-71533C2335F2}" dt="2022-11-24T18:35:20.738" v="1443"/>
        <pc:sldMkLst>
          <pc:docMk/>
          <pc:sldMk cId="3981453707" sldId="1082"/>
        </pc:sldMkLst>
        <pc:spChg chg="mod">
          <ac:chgData name="Cláudia Naumann" userId="S::naumann_nce.ufrj.br#ext#@cisco.onmicrosoft.com::2c14c15b-0266-4182-83e5-84c7c06e2959" providerId="AD" clId="Web-{A0F4955E-B319-FC0A-F439-71533C2335F2}" dt="2022-11-24T18:32:06.935" v="1385" actId="20577"/>
          <ac:spMkLst>
            <pc:docMk/>
            <pc:sldMk cId="3981453707" sldId="1082"/>
            <ac:spMk id="2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A0F4955E-B319-FC0A-F439-71533C2335F2}" dt="2022-11-24T18:33:27.719" v="1398" actId="20577"/>
          <ac:spMkLst>
            <pc:docMk/>
            <pc:sldMk cId="3981453707" sldId="1082"/>
            <ac:spMk id="3" creationId="{00000000-0000-0000-0000-000000000000}"/>
          </ac:spMkLst>
        </pc:spChg>
      </pc:sldChg>
    </pc:docChg>
  </pc:docChgLst>
  <pc:docChgLst>
    <pc:chgData name="Brie Nelson" userId="S::brie_elearningdoc.com#ext#@cisco.onmicrosoft.com::712abed6-64c6-4c4c-80f1-14676a42bb74" providerId="AD" clId="Web-{12B066FC-8D15-896A-2699-7989E287D672}"/>
    <pc:docChg chg="addSld delSld modSld">
      <pc:chgData name="Brie Nelson" userId="S::brie_elearningdoc.com#ext#@cisco.onmicrosoft.com::712abed6-64c6-4c4c-80f1-14676a42bb74" providerId="AD" clId="Web-{12B066FC-8D15-896A-2699-7989E287D672}" dt="2022-12-01T16:31:29.393" v="57" actId="1076"/>
      <pc:docMkLst>
        <pc:docMk/>
      </pc:docMkLst>
      <pc:sldChg chg="modSp">
        <pc:chgData name="Brie Nelson" userId="S::brie_elearningdoc.com#ext#@cisco.onmicrosoft.com::712abed6-64c6-4c4c-80f1-14676a42bb74" providerId="AD" clId="Web-{12B066FC-8D15-896A-2699-7989E287D672}" dt="2022-12-01T16:30:11.609" v="52" actId="1076"/>
        <pc:sldMkLst>
          <pc:docMk/>
          <pc:sldMk cId="0" sldId="269"/>
        </pc:sldMkLst>
        <pc:spChg chg="mod">
          <ac:chgData name="Brie Nelson" userId="S::brie_elearningdoc.com#ext#@cisco.onmicrosoft.com::712abed6-64c6-4c4c-80f1-14676a42bb74" providerId="AD" clId="Web-{12B066FC-8D15-896A-2699-7989E287D672}" dt="2022-12-01T16:30:11.609" v="52" actId="1076"/>
          <ac:spMkLst>
            <pc:docMk/>
            <pc:sldMk cId="0" sldId="269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12B066FC-8D15-896A-2699-7989E287D672}" dt="2022-12-01T16:30:59.269" v="53" actId="1076"/>
        <pc:sldMkLst>
          <pc:docMk/>
          <pc:sldMk cId="0" sldId="271"/>
        </pc:sldMkLst>
        <pc:spChg chg="mod">
          <ac:chgData name="Brie Nelson" userId="S::brie_elearningdoc.com#ext#@cisco.onmicrosoft.com::712abed6-64c6-4c4c-80f1-14676a42bb74" providerId="AD" clId="Web-{12B066FC-8D15-896A-2699-7989E287D672}" dt="2022-12-01T16:30:59.269" v="53" actId="1076"/>
          <ac:spMkLst>
            <pc:docMk/>
            <pc:sldMk cId="0" sldId="271"/>
            <ac:spMk id="5" creationId="{00000000-0000-0000-0000-000000000000}"/>
          </ac:spMkLst>
        </pc:spChg>
      </pc:sldChg>
      <pc:sldChg chg="del">
        <pc:chgData name="Brie Nelson" userId="S::brie_elearningdoc.com#ext#@cisco.onmicrosoft.com::712abed6-64c6-4c4c-80f1-14676a42bb74" providerId="AD" clId="Web-{12B066FC-8D15-896A-2699-7989E287D672}" dt="2022-12-01T16:31:05.064" v="54"/>
        <pc:sldMkLst>
          <pc:docMk/>
          <pc:sldMk cId="0" sldId="272"/>
        </pc:sldMkLst>
      </pc:sldChg>
      <pc:sldChg chg="modSp">
        <pc:chgData name="Brie Nelson" userId="S::brie_elearningdoc.com#ext#@cisco.onmicrosoft.com::712abed6-64c6-4c4c-80f1-14676a42bb74" providerId="AD" clId="Web-{12B066FC-8D15-896A-2699-7989E287D672}" dt="2022-12-01T16:10:42.120" v="0" actId="1076"/>
        <pc:sldMkLst>
          <pc:docMk/>
          <pc:sldMk cId="1286806089" sldId="1077"/>
        </pc:sldMkLst>
        <pc:spChg chg="mod">
          <ac:chgData name="Brie Nelson" userId="S::brie_elearningdoc.com#ext#@cisco.onmicrosoft.com::712abed6-64c6-4c4c-80f1-14676a42bb74" providerId="AD" clId="Web-{12B066FC-8D15-896A-2699-7989E287D672}" dt="2022-12-01T16:10:42.120" v="0" actId="1076"/>
          <ac:spMkLst>
            <pc:docMk/>
            <pc:sldMk cId="1286806089" sldId="1077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12B066FC-8D15-896A-2699-7989E287D672}" dt="2022-12-01T16:31:29.393" v="57" actId="1076"/>
        <pc:sldMkLst>
          <pc:docMk/>
          <pc:sldMk cId="3600076903" sldId="1081"/>
        </pc:sldMkLst>
        <pc:graphicFrameChg chg="mod modGraphic">
          <ac:chgData name="Brie Nelson" userId="S::brie_elearningdoc.com#ext#@cisco.onmicrosoft.com::712abed6-64c6-4c4c-80f1-14676a42bb74" providerId="AD" clId="Web-{12B066FC-8D15-896A-2699-7989E287D672}" dt="2022-12-01T16:31:29.393" v="57" actId="1076"/>
          <ac:graphicFrameMkLst>
            <pc:docMk/>
            <pc:sldMk cId="3600076903" sldId="1081"/>
            <ac:graphicFrameMk id="3" creationId="{00000000-0000-0000-0000-000000000000}"/>
          </ac:graphicFrameMkLst>
        </pc:graphicFrameChg>
      </pc:sldChg>
      <pc:sldChg chg="addSp delSp modSp add replId">
        <pc:chgData name="Brie Nelson" userId="S::brie_elearningdoc.com#ext#@cisco.onmicrosoft.com::712abed6-64c6-4c4c-80f1-14676a42bb74" providerId="AD" clId="Web-{12B066FC-8D15-896A-2699-7989E287D672}" dt="2022-12-01T16:26:04.883" v="28" actId="1076"/>
        <pc:sldMkLst>
          <pc:docMk/>
          <pc:sldMk cId="2415039981" sldId="1082"/>
        </pc:sldMkLst>
        <pc:spChg chg="mod">
          <ac:chgData name="Brie Nelson" userId="S::brie_elearningdoc.com#ext#@cisco.onmicrosoft.com::712abed6-64c6-4c4c-80f1-14676a42bb74" providerId="AD" clId="Web-{12B066FC-8D15-896A-2699-7989E287D672}" dt="2022-12-01T16:22:31.705" v="7" actId="20577"/>
          <ac:spMkLst>
            <pc:docMk/>
            <pc:sldMk cId="2415039981" sldId="1082"/>
            <ac:spMk id="3" creationId="{00000000-0000-0000-0000-000000000000}"/>
          </ac:spMkLst>
        </pc:spChg>
        <pc:spChg chg="add mod">
          <ac:chgData name="Brie Nelson" userId="S::brie_elearningdoc.com#ext#@cisco.onmicrosoft.com::712abed6-64c6-4c4c-80f1-14676a42bb74" providerId="AD" clId="Web-{12B066FC-8D15-896A-2699-7989E287D672}" dt="2022-12-01T16:26:04.883" v="28" actId="1076"/>
          <ac:spMkLst>
            <pc:docMk/>
            <pc:sldMk cId="2415039981" sldId="1082"/>
            <ac:spMk id="4" creationId="{5A53BD86-F7D3-5061-F2BD-3B57AA79F8A6}"/>
          </ac:spMkLst>
        </pc:spChg>
        <pc:spChg chg="del">
          <ac:chgData name="Brie Nelson" userId="S::brie_elearningdoc.com#ext#@cisco.onmicrosoft.com::712abed6-64c6-4c4c-80f1-14676a42bb74" providerId="AD" clId="Web-{12B066FC-8D15-896A-2699-7989E287D672}" dt="2022-12-01T16:22:24.470" v="2"/>
          <ac:spMkLst>
            <pc:docMk/>
            <pc:sldMk cId="2415039981" sldId="1082"/>
            <ac:spMk id="5" creationId="{00000000-0000-0000-0000-000000000000}"/>
          </ac:spMkLst>
        </pc:spChg>
        <pc:picChg chg="add mod">
          <ac:chgData name="Brie Nelson" userId="S::brie_elearningdoc.com#ext#@cisco.onmicrosoft.com::712abed6-64c6-4c4c-80f1-14676a42bb74" providerId="AD" clId="Web-{12B066FC-8D15-896A-2699-7989E287D672}" dt="2022-12-01T16:25:21.944" v="17" actId="1076"/>
          <ac:picMkLst>
            <pc:docMk/>
            <pc:sldMk cId="2415039981" sldId="1082"/>
            <ac:picMk id="6" creationId="{939ECB7E-372F-3709-8E94-867EC930FFF9}"/>
          </ac:picMkLst>
        </pc:picChg>
      </pc:sldChg>
      <pc:sldChg chg="addSp delSp modSp add replId">
        <pc:chgData name="Brie Nelson" userId="S::brie_elearningdoc.com#ext#@cisco.onmicrosoft.com::712abed6-64c6-4c4c-80f1-14676a42bb74" providerId="AD" clId="Web-{12B066FC-8D15-896A-2699-7989E287D672}" dt="2022-12-01T16:29:56.406" v="51" actId="1076"/>
        <pc:sldMkLst>
          <pc:docMk/>
          <pc:sldMk cId="3368153998" sldId="1083"/>
        </pc:sldMkLst>
        <pc:spChg chg="mod">
          <ac:chgData name="Brie Nelson" userId="S::brie_elearningdoc.com#ext#@cisco.onmicrosoft.com::712abed6-64c6-4c4c-80f1-14676a42bb74" providerId="AD" clId="Web-{12B066FC-8D15-896A-2699-7989E287D672}" dt="2022-12-01T16:26:29.337" v="35" actId="20577"/>
          <ac:spMkLst>
            <pc:docMk/>
            <pc:sldMk cId="3368153998" sldId="1083"/>
            <ac:spMk id="3" creationId="{00000000-0000-0000-0000-000000000000}"/>
          </ac:spMkLst>
        </pc:spChg>
        <pc:spChg chg="add mod">
          <ac:chgData name="Brie Nelson" userId="S::brie_elearningdoc.com#ext#@cisco.onmicrosoft.com::712abed6-64c6-4c4c-80f1-14676a42bb74" providerId="AD" clId="Web-{12B066FC-8D15-896A-2699-7989E287D672}" dt="2022-12-01T16:29:48.780" v="50" actId="14100"/>
          <ac:spMkLst>
            <pc:docMk/>
            <pc:sldMk cId="3368153998" sldId="1083"/>
            <ac:spMk id="4" creationId="{21F16D0F-F7C9-D331-D758-0A67C78F170F}"/>
          </ac:spMkLst>
        </pc:spChg>
        <pc:spChg chg="del">
          <ac:chgData name="Brie Nelson" userId="S::brie_elearningdoc.com#ext#@cisco.onmicrosoft.com::712abed6-64c6-4c4c-80f1-14676a42bb74" providerId="AD" clId="Web-{12B066FC-8D15-896A-2699-7989E287D672}" dt="2022-12-01T16:26:19.821" v="30"/>
          <ac:spMkLst>
            <pc:docMk/>
            <pc:sldMk cId="3368153998" sldId="1083"/>
            <ac:spMk id="5" creationId="{00000000-0000-0000-0000-000000000000}"/>
          </ac:spMkLst>
        </pc:spChg>
        <pc:picChg chg="add mod">
          <ac:chgData name="Brie Nelson" userId="S::brie_elearningdoc.com#ext#@cisco.onmicrosoft.com::712abed6-64c6-4c4c-80f1-14676a42bb74" providerId="AD" clId="Web-{12B066FC-8D15-896A-2699-7989E287D672}" dt="2022-12-01T16:29:56.406" v="51" actId="1076"/>
          <ac:picMkLst>
            <pc:docMk/>
            <pc:sldMk cId="3368153998" sldId="1083"/>
            <ac:picMk id="6" creationId="{90DC1E4F-ADCB-BE3E-0C59-A0CC580877BA}"/>
          </ac:picMkLst>
        </pc:picChg>
      </pc:sldChg>
    </pc:docChg>
  </pc:docChgLst>
  <pc:docChgLst>
    <pc:chgData name="Angela Robbins" userId="S::angela.robbins_elearningdoc.com#ext#@cisco.onmicrosoft.com::e406273b-12cd-460d-a763-85132e1718ac" providerId="AD" clId="Web-{C36C0015-8246-19EA-D36E-D646E8DAE86D}"/>
    <pc:docChg chg="addSld modSld addMainMaster">
      <pc:chgData name="Angela Robbins" userId="S::angela.robbins_elearningdoc.com#ext#@cisco.onmicrosoft.com::e406273b-12cd-460d-a763-85132e1718ac" providerId="AD" clId="Web-{C36C0015-8246-19EA-D36E-D646E8DAE86D}" dt="2022-11-18T03:46:15.842" v="242" actId="1076"/>
      <pc:docMkLst>
        <pc:docMk/>
      </pc:docMkLst>
      <pc:sldChg chg="modSp">
        <pc:chgData name="Angela Robbins" userId="S::angela.robbins_elearningdoc.com#ext#@cisco.onmicrosoft.com::e406273b-12cd-460d-a763-85132e1718ac" providerId="AD" clId="Web-{C36C0015-8246-19EA-D36E-D646E8DAE86D}" dt="2022-11-17T23:01:29.975" v="114" actId="20577"/>
        <pc:sldMkLst>
          <pc:docMk/>
          <pc:sldMk cId="0" sldId="264"/>
        </pc:sldMkLst>
        <pc:spChg chg="mod">
          <ac:chgData name="Angela Robbins" userId="S::angela.robbins_elearningdoc.com#ext#@cisco.onmicrosoft.com::e406273b-12cd-460d-a763-85132e1718ac" providerId="AD" clId="Web-{C36C0015-8246-19EA-D36E-D646E8DAE86D}" dt="2022-11-17T23:01:29.975" v="114" actId="20577"/>
          <ac:spMkLst>
            <pc:docMk/>
            <pc:sldMk cId="0" sldId="264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C36C0015-8246-19EA-D36E-D646E8DAE86D}" dt="2022-11-18T03:45:11.387" v="237" actId="20577"/>
        <pc:sldMkLst>
          <pc:docMk/>
          <pc:sldMk cId="0" sldId="265"/>
        </pc:sldMkLst>
        <pc:spChg chg="mod">
          <ac:chgData name="Angela Robbins" userId="S::angela.robbins_elearningdoc.com#ext#@cisco.onmicrosoft.com::e406273b-12cd-460d-a763-85132e1718ac" providerId="AD" clId="Web-{C36C0015-8246-19EA-D36E-D646E8DAE86D}" dt="2022-11-18T03:45:11.387" v="237" actId="20577"/>
          <ac:spMkLst>
            <pc:docMk/>
            <pc:sldMk cId="0" sldId="265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C36C0015-8246-19EA-D36E-D646E8DAE86D}" dt="2022-11-17T23:11:25.725" v="150" actId="1076"/>
        <pc:sldMkLst>
          <pc:docMk/>
          <pc:sldMk cId="0" sldId="266"/>
        </pc:sldMkLst>
        <pc:spChg chg="mod">
          <ac:chgData name="Angela Robbins" userId="S::angela.robbins_elearningdoc.com#ext#@cisco.onmicrosoft.com::e406273b-12cd-460d-a763-85132e1718ac" providerId="AD" clId="Web-{C36C0015-8246-19EA-D36E-D646E8DAE86D}" dt="2022-11-17T23:11:25.725" v="150" actId="1076"/>
          <ac:spMkLst>
            <pc:docMk/>
            <pc:sldMk cId="0" sldId="266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C36C0015-8246-19EA-D36E-D646E8DAE86D}" dt="2022-11-17T23:12:38.836" v="173" actId="20577"/>
        <pc:sldMkLst>
          <pc:docMk/>
          <pc:sldMk cId="0" sldId="267"/>
        </pc:sldMkLst>
        <pc:spChg chg="mod">
          <ac:chgData name="Angela Robbins" userId="S::angela.robbins_elearningdoc.com#ext#@cisco.onmicrosoft.com::e406273b-12cd-460d-a763-85132e1718ac" providerId="AD" clId="Web-{C36C0015-8246-19EA-D36E-D646E8DAE86D}" dt="2022-11-17T23:12:38.836" v="173" actId="20577"/>
          <ac:spMkLst>
            <pc:docMk/>
            <pc:sldMk cId="0" sldId="267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C36C0015-8246-19EA-D36E-D646E8DAE86D}" dt="2022-11-17T23:13:59.681" v="192" actId="20577"/>
        <pc:sldMkLst>
          <pc:docMk/>
          <pc:sldMk cId="0" sldId="268"/>
        </pc:sldMkLst>
        <pc:spChg chg="mod">
          <ac:chgData name="Angela Robbins" userId="S::angela.robbins_elearningdoc.com#ext#@cisco.onmicrosoft.com::e406273b-12cd-460d-a763-85132e1718ac" providerId="AD" clId="Web-{C36C0015-8246-19EA-D36E-D646E8DAE86D}" dt="2022-11-17T23:13:59.681" v="192" actId="20577"/>
          <ac:spMkLst>
            <pc:docMk/>
            <pc:sldMk cId="0" sldId="268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C36C0015-8246-19EA-D36E-D646E8DAE86D}" dt="2022-11-17T23:14:18.901" v="194" actId="1076"/>
        <pc:sldMkLst>
          <pc:docMk/>
          <pc:sldMk cId="0" sldId="269"/>
        </pc:sldMkLst>
        <pc:spChg chg="mod">
          <ac:chgData name="Angela Robbins" userId="S::angela.robbins_elearningdoc.com#ext#@cisco.onmicrosoft.com::e406273b-12cd-460d-a763-85132e1718ac" providerId="AD" clId="Web-{C36C0015-8246-19EA-D36E-D646E8DAE86D}" dt="2022-11-17T23:14:18.901" v="194" actId="1076"/>
          <ac:spMkLst>
            <pc:docMk/>
            <pc:sldMk cId="0" sldId="269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C36C0015-8246-19EA-D36E-D646E8DAE86D}" dt="2022-11-17T23:15:26.168" v="216" actId="20577"/>
        <pc:sldMkLst>
          <pc:docMk/>
          <pc:sldMk cId="0" sldId="271"/>
        </pc:sldMkLst>
        <pc:spChg chg="mod">
          <ac:chgData name="Angela Robbins" userId="S::angela.robbins_elearningdoc.com#ext#@cisco.onmicrosoft.com::e406273b-12cd-460d-a763-85132e1718ac" providerId="AD" clId="Web-{C36C0015-8246-19EA-D36E-D646E8DAE86D}" dt="2022-11-17T23:15:26.168" v="216" actId="20577"/>
          <ac:spMkLst>
            <pc:docMk/>
            <pc:sldMk cId="0" sldId="271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C36C0015-8246-19EA-D36E-D646E8DAE86D}" dt="2022-11-17T23:16:08.044" v="228" actId="1076"/>
        <pc:sldMkLst>
          <pc:docMk/>
          <pc:sldMk cId="0" sldId="272"/>
        </pc:sldMkLst>
        <pc:spChg chg="mod">
          <ac:chgData name="Angela Robbins" userId="S::angela.robbins_elearningdoc.com#ext#@cisco.onmicrosoft.com::e406273b-12cd-460d-a763-85132e1718ac" providerId="AD" clId="Web-{C36C0015-8246-19EA-D36E-D646E8DAE86D}" dt="2022-11-17T23:16:08.044" v="228" actId="1076"/>
          <ac:spMkLst>
            <pc:docMk/>
            <pc:sldMk cId="0" sldId="272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C36C0015-8246-19EA-D36E-D646E8DAE86D}" dt="2022-11-17T22:59:57.098" v="101"/>
        <pc:sldMkLst>
          <pc:docMk/>
          <pc:sldMk cId="1525672446" sldId="1075"/>
        </pc:sldMkLst>
        <pc:spChg chg="mod">
          <ac:chgData name="Angela Robbins" userId="S::angela.robbins_elearningdoc.com#ext#@cisco.onmicrosoft.com::e406273b-12cd-460d-a763-85132e1718ac" providerId="AD" clId="Web-{C36C0015-8246-19EA-D36E-D646E8DAE86D}" dt="2022-11-17T22:59:16.894" v="5" actId="1076"/>
          <ac:spMkLst>
            <pc:docMk/>
            <pc:sldMk cId="1525672446" sldId="1075"/>
            <ac:spMk id="5" creationId="{7188AF34-F17D-65FE-91B6-733B90851DC8}"/>
          </ac:spMkLst>
        </pc:spChg>
        <pc:graphicFrameChg chg="mod modGraphic">
          <ac:chgData name="Angela Robbins" userId="S::angela.robbins_elearningdoc.com#ext#@cisco.onmicrosoft.com::e406273b-12cd-460d-a763-85132e1718ac" providerId="AD" clId="Web-{C36C0015-8246-19EA-D36E-D646E8DAE86D}" dt="2022-11-17T22:59:57.098" v="101"/>
          <ac:graphicFrameMkLst>
            <pc:docMk/>
            <pc:sldMk cId="1525672446" sldId="1075"/>
            <ac:graphicFrameMk id="4" creationId="{40064EF4-EE2B-342C-EA9E-699582F380FF}"/>
          </ac:graphicFrameMkLst>
        </pc:graphicFrameChg>
      </pc:sldChg>
      <pc:sldChg chg="addSp modSp add replId">
        <pc:chgData name="Angela Robbins" userId="S::angela.robbins_elearningdoc.com#ext#@cisco.onmicrosoft.com::e406273b-12cd-460d-a763-85132e1718ac" providerId="AD" clId="Web-{C36C0015-8246-19EA-D36E-D646E8DAE86D}" dt="2022-11-17T23:03:10.634" v="135" actId="1076"/>
        <pc:sldMkLst>
          <pc:docMk/>
          <pc:sldMk cId="3830922606" sldId="1076"/>
        </pc:sldMkLst>
        <pc:spChg chg="mod">
          <ac:chgData name="Angela Robbins" userId="S::angela.robbins_elearningdoc.com#ext#@cisco.onmicrosoft.com::e406273b-12cd-460d-a763-85132e1718ac" providerId="AD" clId="Web-{C36C0015-8246-19EA-D36E-D646E8DAE86D}" dt="2022-11-17T23:02:05.164" v="121" actId="20577"/>
          <ac:spMkLst>
            <pc:docMk/>
            <pc:sldMk cId="3830922606" sldId="1076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C36C0015-8246-19EA-D36E-D646E8DAE86D}" dt="2022-11-17T23:02:20.446" v="127" actId="1076"/>
          <ac:spMkLst>
            <pc:docMk/>
            <pc:sldMk cId="3830922606" sldId="1076"/>
            <ac:spMk id="5" creationId="{00000000-0000-0000-0000-000000000000}"/>
          </ac:spMkLst>
        </pc:spChg>
        <pc:picChg chg="add mod modCrop">
          <ac:chgData name="Angela Robbins" userId="S::angela.robbins_elearningdoc.com#ext#@cisco.onmicrosoft.com::e406273b-12cd-460d-a763-85132e1718ac" providerId="AD" clId="Web-{C36C0015-8246-19EA-D36E-D646E8DAE86D}" dt="2022-11-17T23:03:10.634" v="135" actId="1076"/>
          <ac:picMkLst>
            <pc:docMk/>
            <pc:sldMk cId="3830922606" sldId="1076"/>
            <ac:picMk id="4" creationId="{49690FC2-C2AC-5165-75E2-2305D7D83839}"/>
          </ac:picMkLst>
        </pc:picChg>
      </pc:sldChg>
      <pc:sldChg chg="delSp modSp add replId">
        <pc:chgData name="Angela Robbins" userId="S::angela.robbins_elearningdoc.com#ext#@cisco.onmicrosoft.com::e406273b-12cd-460d-a763-85132e1718ac" providerId="AD" clId="Web-{C36C0015-8246-19EA-D36E-D646E8DAE86D}" dt="2022-11-17T23:12:57.164" v="178" actId="20577"/>
        <pc:sldMkLst>
          <pc:docMk/>
          <pc:sldMk cId="1286806089" sldId="1077"/>
        </pc:sldMkLst>
        <pc:spChg chg="mod">
          <ac:chgData name="Angela Robbins" userId="S::angela.robbins_elearningdoc.com#ext#@cisco.onmicrosoft.com::e406273b-12cd-460d-a763-85132e1718ac" providerId="AD" clId="Web-{C36C0015-8246-19EA-D36E-D646E8DAE86D}" dt="2022-11-17T23:12:57.164" v="178" actId="20577"/>
          <ac:spMkLst>
            <pc:docMk/>
            <pc:sldMk cId="1286806089" sldId="1077"/>
            <ac:spMk id="5" creationId="{00000000-0000-0000-0000-000000000000}"/>
          </ac:spMkLst>
        </pc:spChg>
        <pc:picChg chg="del">
          <ac:chgData name="Angela Robbins" userId="S::angela.robbins_elearningdoc.com#ext#@cisco.onmicrosoft.com::e406273b-12cd-460d-a763-85132e1718ac" providerId="AD" clId="Web-{C36C0015-8246-19EA-D36E-D646E8DAE86D}" dt="2022-11-17T23:09:38.222" v="137"/>
          <ac:picMkLst>
            <pc:docMk/>
            <pc:sldMk cId="1286806089" sldId="1077"/>
            <ac:picMk id="4" creationId="{49690FC2-C2AC-5165-75E2-2305D7D83839}"/>
          </ac:picMkLst>
        </pc:picChg>
      </pc:sldChg>
      <pc:sldChg chg="modSp add replId">
        <pc:chgData name="Angela Robbins" userId="S::angela.robbins_elearningdoc.com#ext#@cisco.onmicrosoft.com::e406273b-12cd-460d-a763-85132e1718ac" providerId="AD" clId="Web-{C36C0015-8246-19EA-D36E-D646E8DAE86D}" dt="2022-11-17T23:12:48.836" v="175" actId="20577"/>
        <pc:sldMkLst>
          <pc:docMk/>
          <pc:sldMk cId="2775307960" sldId="1078"/>
        </pc:sldMkLst>
        <pc:spChg chg="mod">
          <ac:chgData name="Angela Robbins" userId="S::angela.robbins_elearningdoc.com#ext#@cisco.onmicrosoft.com::e406273b-12cd-460d-a763-85132e1718ac" providerId="AD" clId="Web-{C36C0015-8246-19EA-D36E-D646E8DAE86D}" dt="2022-11-17T23:12:48.836" v="175" actId="20577"/>
          <ac:spMkLst>
            <pc:docMk/>
            <pc:sldMk cId="2775307960" sldId="1078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C36C0015-8246-19EA-D36E-D646E8DAE86D}" dt="2022-11-17T23:12:31.695" v="171" actId="20577"/>
        <pc:sldMkLst>
          <pc:docMk/>
          <pc:sldMk cId="1133169071" sldId="1079"/>
        </pc:sldMkLst>
        <pc:spChg chg="mod">
          <ac:chgData name="Angela Robbins" userId="S::angela.robbins_elearningdoc.com#ext#@cisco.onmicrosoft.com::e406273b-12cd-460d-a763-85132e1718ac" providerId="AD" clId="Web-{C36C0015-8246-19EA-D36E-D646E8DAE86D}" dt="2022-11-17T23:12:11.632" v="165" actId="20577"/>
          <ac:spMkLst>
            <pc:docMk/>
            <pc:sldMk cId="1133169071" sldId="1079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C36C0015-8246-19EA-D36E-D646E8DAE86D}" dt="2022-11-17T23:12:31.695" v="171" actId="20577"/>
          <ac:spMkLst>
            <pc:docMk/>
            <pc:sldMk cId="1133169071" sldId="1079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C36C0015-8246-19EA-D36E-D646E8DAE86D}" dt="2022-11-17T23:15:50.106" v="225" actId="1076"/>
        <pc:sldMkLst>
          <pc:docMk/>
          <pc:sldMk cId="842036563" sldId="1080"/>
        </pc:sldMkLst>
        <pc:spChg chg="mod">
          <ac:chgData name="Angela Robbins" userId="S::angela.robbins_elearningdoc.com#ext#@cisco.onmicrosoft.com::e406273b-12cd-460d-a763-85132e1718ac" providerId="AD" clId="Web-{C36C0015-8246-19EA-D36E-D646E8DAE86D}" dt="2022-11-17T23:15:32.105" v="218" actId="20577"/>
          <ac:spMkLst>
            <pc:docMk/>
            <pc:sldMk cId="842036563" sldId="1080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C36C0015-8246-19EA-D36E-D646E8DAE86D}" dt="2022-11-17T23:15:50.106" v="225" actId="1076"/>
          <ac:spMkLst>
            <pc:docMk/>
            <pc:sldMk cId="842036563" sldId="1080"/>
            <ac:spMk id="5" creationId="{00000000-0000-0000-0000-000000000000}"/>
          </ac:spMkLst>
        </pc:spChg>
      </pc:sldChg>
      <pc:sldChg chg="modSp add">
        <pc:chgData name="Angela Robbins" userId="S::angela.robbins_elearningdoc.com#ext#@cisco.onmicrosoft.com::e406273b-12cd-460d-a763-85132e1718ac" providerId="AD" clId="Web-{C36C0015-8246-19EA-D36E-D646E8DAE86D}" dt="2022-11-18T03:46:15.842" v="242" actId="1076"/>
        <pc:sldMkLst>
          <pc:docMk/>
          <pc:sldMk cId="3600076903" sldId="1081"/>
        </pc:sldMkLst>
        <pc:spChg chg="mod">
          <ac:chgData name="Angela Robbins" userId="S::angela.robbins_elearningdoc.com#ext#@cisco.onmicrosoft.com::e406273b-12cd-460d-a763-85132e1718ac" providerId="AD" clId="Web-{C36C0015-8246-19EA-D36E-D646E8DAE86D}" dt="2022-11-17T23:17:38.593" v="230" actId="20577"/>
          <ac:spMkLst>
            <pc:docMk/>
            <pc:sldMk cId="3600076903" sldId="1081"/>
            <ac:spMk id="56321" creationId="{00000000-0000-0000-0000-000000000000}"/>
          </ac:spMkLst>
        </pc:spChg>
        <pc:graphicFrameChg chg="mod modGraphic">
          <ac:chgData name="Angela Robbins" userId="S::angela.robbins_elearningdoc.com#ext#@cisco.onmicrosoft.com::e406273b-12cd-460d-a763-85132e1718ac" providerId="AD" clId="Web-{C36C0015-8246-19EA-D36E-D646E8DAE86D}" dt="2022-11-18T03:46:15.842" v="242" actId="1076"/>
          <ac:graphicFrameMkLst>
            <pc:docMk/>
            <pc:sldMk cId="3600076903" sldId="1081"/>
            <ac:graphicFrameMk id="3" creationId="{00000000-0000-0000-0000-000000000000}"/>
          </ac:graphicFrameMkLst>
        </pc:graphicFrameChg>
      </pc:sldChg>
      <pc:sldMasterChg chg="add addSldLayout">
        <pc:chgData name="Angela Robbins" userId="S::angela.robbins_elearningdoc.com#ext#@cisco.onmicrosoft.com::e406273b-12cd-460d-a763-85132e1718ac" providerId="AD" clId="Web-{C36C0015-8246-19EA-D36E-D646E8DAE86D}" dt="2022-11-17T23:17:34.702" v="229"/>
        <pc:sldMasterMkLst>
          <pc:docMk/>
          <pc:sldMasterMk cId="0" sldId="2147483700"/>
        </pc:sldMasterMkLst>
        <pc:sldLayoutChg chg="add">
          <pc:chgData name="Angela Robbins" userId="S::angela.robbins_elearningdoc.com#ext#@cisco.onmicrosoft.com::e406273b-12cd-460d-a763-85132e1718ac" providerId="AD" clId="Web-{C36C0015-8246-19EA-D36E-D646E8DAE86D}" dt="2022-11-17T23:17:34.702" v="229"/>
          <pc:sldLayoutMkLst>
            <pc:docMk/>
            <pc:sldMasterMk cId="0" sldId="2147483700"/>
            <pc:sldLayoutMk cId="3086725553" sldId="2147483962"/>
          </pc:sldLayoutMkLst>
        </pc:sldLayoutChg>
        <pc:sldLayoutChg chg="add">
          <pc:chgData name="Angela Robbins" userId="S::angela.robbins_elearningdoc.com#ext#@cisco.onmicrosoft.com::e406273b-12cd-460d-a763-85132e1718ac" providerId="AD" clId="Web-{C36C0015-8246-19EA-D36E-D646E8DAE86D}" dt="2022-11-17T23:17:34.702" v="229"/>
          <pc:sldLayoutMkLst>
            <pc:docMk/>
            <pc:sldMasterMk cId="0" sldId="2147483700"/>
            <pc:sldLayoutMk cId="1890854121" sldId="2147483965"/>
          </pc:sldLayoutMkLst>
        </pc:sldLayoutChg>
        <pc:sldLayoutChg chg="add">
          <pc:chgData name="Angela Robbins" userId="S::angela.robbins_elearningdoc.com#ext#@cisco.onmicrosoft.com::e406273b-12cd-460d-a763-85132e1718ac" providerId="AD" clId="Web-{C36C0015-8246-19EA-D36E-D646E8DAE86D}" dt="2022-11-17T23:17:34.702" v="229"/>
          <pc:sldLayoutMkLst>
            <pc:docMk/>
            <pc:sldMasterMk cId="0" sldId="2147483700"/>
            <pc:sldLayoutMk cId="542967988" sldId="2147483967"/>
          </pc:sldLayoutMkLst>
        </pc:sldLayoutChg>
        <pc:sldLayoutChg chg="add">
          <pc:chgData name="Angela Robbins" userId="S::angela.robbins_elearningdoc.com#ext#@cisco.onmicrosoft.com::e406273b-12cd-460d-a763-85132e1718ac" providerId="AD" clId="Web-{C36C0015-8246-19EA-D36E-D646E8DAE86D}" dt="2022-11-17T23:17:34.702" v="229"/>
          <pc:sldLayoutMkLst>
            <pc:docMk/>
            <pc:sldMasterMk cId="0" sldId="2147483700"/>
            <pc:sldLayoutMk cId="4222912136" sldId="2147483995"/>
          </pc:sldLayoutMkLst>
        </pc:sldLayoutChg>
        <pc:sldLayoutChg chg="add">
          <pc:chgData name="Angela Robbins" userId="S::angela.robbins_elearningdoc.com#ext#@cisco.onmicrosoft.com::e406273b-12cd-460d-a763-85132e1718ac" providerId="AD" clId="Web-{C36C0015-8246-19EA-D36E-D646E8DAE86D}" dt="2022-11-17T23:17:34.702" v="229"/>
          <pc:sldLayoutMkLst>
            <pc:docMk/>
            <pc:sldMasterMk cId="0" sldId="2147483700"/>
            <pc:sldLayoutMk cId="147974899" sldId="2147483998"/>
          </pc:sldLayoutMkLst>
        </pc:sldLayoutChg>
        <pc:sldLayoutChg chg="add">
          <pc:chgData name="Angela Robbins" userId="S::angela.robbins_elearningdoc.com#ext#@cisco.onmicrosoft.com::e406273b-12cd-460d-a763-85132e1718ac" providerId="AD" clId="Web-{C36C0015-8246-19EA-D36E-D646E8DAE86D}" dt="2022-11-17T23:17:34.702" v="229"/>
          <pc:sldLayoutMkLst>
            <pc:docMk/>
            <pc:sldMasterMk cId="0" sldId="2147483700"/>
            <pc:sldLayoutMk cId="3053872667" sldId="2147484007"/>
          </pc:sldLayoutMkLst>
        </pc:sldLayoutChg>
        <pc:sldLayoutChg chg="add">
          <pc:chgData name="Angela Robbins" userId="S::angela.robbins_elearningdoc.com#ext#@cisco.onmicrosoft.com::e406273b-12cd-460d-a763-85132e1718ac" providerId="AD" clId="Web-{C36C0015-8246-19EA-D36E-D646E8DAE86D}" dt="2022-11-17T23:17:34.702" v="229"/>
          <pc:sldLayoutMkLst>
            <pc:docMk/>
            <pc:sldMasterMk cId="0" sldId="2147483700"/>
            <pc:sldLayoutMk cId="2962125011" sldId="2147484010"/>
          </pc:sldLayoutMkLst>
        </pc:sldLayoutChg>
        <pc:sldLayoutChg chg="add">
          <pc:chgData name="Angela Robbins" userId="S::angela.robbins_elearningdoc.com#ext#@cisco.onmicrosoft.com::e406273b-12cd-460d-a763-85132e1718ac" providerId="AD" clId="Web-{C36C0015-8246-19EA-D36E-D646E8DAE86D}" dt="2022-11-17T23:17:34.702" v="229"/>
          <pc:sldLayoutMkLst>
            <pc:docMk/>
            <pc:sldMasterMk cId="0" sldId="2147483700"/>
            <pc:sldLayoutMk cId="3643099958" sldId="2147484011"/>
          </pc:sldLayoutMkLst>
        </pc:sldLayoutChg>
        <pc:sldLayoutChg chg="add">
          <pc:chgData name="Angela Robbins" userId="S::angela.robbins_elearningdoc.com#ext#@cisco.onmicrosoft.com::e406273b-12cd-460d-a763-85132e1718ac" providerId="AD" clId="Web-{C36C0015-8246-19EA-D36E-D646E8DAE86D}" dt="2022-11-17T23:17:34.702" v="229"/>
          <pc:sldLayoutMkLst>
            <pc:docMk/>
            <pc:sldMasterMk cId="0" sldId="2147483700"/>
            <pc:sldLayoutMk cId="3653042546" sldId="2147484013"/>
          </pc:sldLayoutMkLst>
        </pc:sldLayoutChg>
        <pc:sldLayoutChg chg="add">
          <pc:chgData name="Angela Robbins" userId="S::angela.robbins_elearningdoc.com#ext#@cisco.onmicrosoft.com::e406273b-12cd-460d-a763-85132e1718ac" providerId="AD" clId="Web-{C36C0015-8246-19EA-D36E-D646E8DAE86D}" dt="2022-11-17T23:17:34.702" v="229"/>
          <pc:sldLayoutMkLst>
            <pc:docMk/>
            <pc:sldMasterMk cId="0" sldId="2147483700"/>
            <pc:sldLayoutMk cId="1974617842" sldId="2147484014"/>
          </pc:sldLayoutMkLst>
        </pc:sldLayoutChg>
        <pc:sldLayoutChg chg="add">
          <pc:chgData name="Angela Robbins" userId="S::angela.robbins_elearningdoc.com#ext#@cisco.onmicrosoft.com::e406273b-12cd-460d-a763-85132e1718ac" providerId="AD" clId="Web-{C36C0015-8246-19EA-D36E-D646E8DAE86D}" dt="2022-11-17T23:17:34.702" v="229"/>
          <pc:sldLayoutMkLst>
            <pc:docMk/>
            <pc:sldMasterMk cId="0" sldId="2147483700"/>
            <pc:sldLayoutMk cId="1198843304" sldId="2147484015"/>
          </pc:sldLayoutMkLst>
        </pc:sldLayoutChg>
        <pc:sldLayoutChg chg="add">
          <pc:chgData name="Angela Robbins" userId="S::angela.robbins_elearningdoc.com#ext#@cisco.onmicrosoft.com::e406273b-12cd-460d-a763-85132e1718ac" providerId="AD" clId="Web-{C36C0015-8246-19EA-D36E-D646E8DAE86D}" dt="2022-11-17T23:17:34.702" v="229"/>
          <pc:sldLayoutMkLst>
            <pc:docMk/>
            <pc:sldMasterMk cId="0" sldId="2147483700"/>
            <pc:sldLayoutMk cId="1851544963" sldId="2147484027"/>
          </pc:sldLayoutMkLst>
        </pc:sldLayoutChg>
        <pc:sldLayoutChg chg="add">
          <pc:chgData name="Angela Robbins" userId="S::angela.robbins_elearningdoc.com#ext#@cisco.onmicrosoft.com::e406273b-12cd-460d-a763-85132e1718ac" providerId="AD" clId="Web-{C36C0015-8246-19EA-D36E-D646E8DAE86D}" dt="2022-11-17T23:17:34.702" v="229"/>
          <pc:sldLayoutMkLst>
            <pc:docMk/>
            <pc:sldMasterMk cId="0" sldId="2147483700"/>
            <pc:sldLayoutMk cId="2257996623" sldId="2147484029"/>
          </pc:sldLayoutMkLst>
        </pc:sldLayoutChg>
        <pc:sldLayoutChg chg="add">
          <pc:chgData name="Angela Robbins" userId="S::angela.robbins_elearningdoc.com#ext#@cisco.onmicrosoft.com::e406273b-12cd-460d-a763-85132e1718ac" providerId="AD" clId="Web-{C36C0015-8246-19EA-D36E-D646E8DAE86D}" dt="2022-11-17T23:17:34.702" v="229"/>
          <pc:sldLayoutMkLst>
            <pc:docMk/>
            <pc:sldMasterMk cId="0" sldId="2147483700"/>
            <pc:sldLayoutMk cId="2699250104" sldId="2147484031"/>
          </pc:sldLayoutMkLst>
        </pc:sldLayoutChg>
      </pc:sldMasterChg>
    </pc:docChg>
  </pc:docChgLst>
  <pc:docChgLst>
    <pc:chgData name="Brie Nelson" userId="S::brie_elearningdoc.com#ext#@cisco.onmicrosoft.com::712abed6-64c6-4c4c-80f1-14676a42bb74" providerId="AD" clId="Web-{5AA2903A-9704-B27B-E8A0-DD4BDB18D8A8}"/>
    <pc:docChg chg="modSld">
      <pc:chgData name="Brie Nelson" userId="S::brie_elearningdoc.com#ext#@cisco.onmicrosoft.com::712abed6-64c6-4c4c-80f1-14676a42bb74" providerId="AD" clId="Web-{5AA2903A-9704-B27B-E8A0-DD4BDB18D8A8}" dt="2022-12-01T03:50:15.767" v="26" actId="1076"/>
      <pc:docMkLst>
        <pc:docMk/>
      </pc:docMkLst>
      <pc:sldChg chg="modSp">
        <pc:chgData name="Brie Nelson" userId="S::brie_elearningdoc.com#ext#@cisco.onmicrosoft.com::712abed6-64c6-4c4c-80f1-14676a42bb74" providerId="AD" clId="Web-{5AA2903A-9704-B27B-E8A0-DD4BDB18D8A8}" dt="2022-12-01T03:36:34.006" v="12" actId="1076"/>
        <pc:sldMkLst>
          <pc:docMk/>
          <pc:sldMk cId="0" sldId="264"/>
        </pc:sldMkLst>
        <pc:spChg chg="mod">
          <ac:chgData name="Brie Nelson" userId="S::brie_elearningdoc.com#ext#@cisco.onmicrosoft.com::712abed6-64c6-4c4c-80f1-14676a42bb74" providerId="AD" clId="Web-{5AA2903A-9704-B27B-E8A0-DD4BDB18D8A8}" dt="2022-12-01T03:36:34.006" v="12" actId="1076"/>
          <ac:spMkLst>
            <pc:docMk/>
            <pc:sldMk cId="0" sldId="264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5AA2903A-9704-B27B-E8A0-DD4BDB18D8A8}" dt="2022-12-01T03:38:30.713" v="14" actId="1076"/>
        <pc:sldMkLst>
          <pc:docMk/>
          <pc:sldMk cId="0" sldId="265"/>
        </pc:sldMkLst>
        <pc:spChg chg="mod">
          <ac:chgData name="Brie Nelson" userId="S::brie_elearningdoc.com#ext#@cisco.onmicrosoft.com::712abed6-64c6-4c4c-80f1-14676a42bb74" providerId="AD" clId="Web-{5AA2903A-9704-B27B-E8A0-DD4BDB18D8A8}" dt="2022-12-01T03:38:30.713" v="14" actId="1076"/>
          <ac:spMkLst>
            <pc:docMk/>
            <pc:sldMk cId="0" sldId="265"/>
            <ac:spMk id="4" creationId="{9B86E8C0-6BA8-F449-8617-EC6F71F705F2}"/>
          </ac:spMkLst>
        </pc:spChg>
        <pc:spChg chg="mod">
          <ac:chgData name="Brie Nelson" userId="S::brie_elearningdoc.com#ext#@cisco.onmicrosoft.com::712abed6-64c6-4c4c-80f1-14676a42bb74" providerId="AD" clId="Web-{5AA2903A-9704-B27B-E8A0-DD4BDB18D8A8}" dt="2022-12-01T03:38:23.369" v="13" actId="1076"/>
          <ac:spMkLst>
            <pc:docMk/>
            <pc:sldMk cId="0" sldId="265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5AA2903A-9704-B27B-E8A0-DD4BDB18D8A8}" dt="2022-12-01T03:44:54.178" v="18" actId="1076"/>
        <pc:sldMkLst>
          <pc:docMk/>
          <pc:sldMk cId="0" sldId="266"/>
        </pc:sldMkLst>
        <pc:spChg chg="mod">
          <ac:chgData name="Brie Nelson" userId="S::brie_elearningdoc.com#ext#@cisco.onmicrosoft.com::712abed6-64c6-4c4c-80f1-14676a42bb74" providerId="AD" clId="Web-{5AA2903A-9704-B27B-E8A0-DD4BDB18D8A8}" dt="2022-12-01T03:44:54.178" v="18" actId="1076"/>
          <ac:spMkLst>
            <pc:docMk/>
            <pc:sldMk cId="0" sldId="266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5AA2903A-9704-B27B-E8A0-DD4BDB18D8A8}" dt="2022-12-01T03:48:45.248" v="25" actId="1076"/>
        <pc:sldMkLst>
          <pc:docMk/>
          <pc:sldMk cId="0" sldId="267"/>
        </pc:sldMkLst>
        <pc:spChg chg="mod">
          <ac:chgData name="Brie Nelson" userId="S::brie_elearningdoc.com#ext#@cisco.onmicrosoft.com::712abed6-64c6-4c4c-80f1-14676a42bb74" providerId="AD" clId="Web-{5AA2903A-9704-B27B-E8A0-DD4BDB18D8A8}" dt="2022-12-01T03:48:45.248" v="25" actId="1076"/>
          <ac:spMkLst>
            <pc:docMk/>
            <pc:sldMk cId="0" sldId="267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5AA2903A-9704-B27B-E8A0-DD4BDB18D8A8}" dt="2022-12-01T03:50:15.767" v="26" actId="1076"/>
        <pc:sldMkLst>
          <pc:docMk/>
          <pc:sldMk cId="0" sldId="268"/>
        </pc:sldMkLst>
        <pc:spChg chg="mod">
          <ac:chgData name="Brie Nelson" userId="S::brie_elearningdoc.com#ext#@cisco.onmicrosoft.com::712abed6-64c6-4c4c-80f1-14676a42bb74" providerId="AD" clId="Web-{5AA2903A-9704-B27B-E8A0-DD4BDB18D8A8}" dt="2022-12-01T03:50:15.767" v="26" actId="1076"/>
          <ac:spMkLst>
            <pc:docMk/>
            <pc:sldMk cId="0" sldId="268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5AA2903A-9704-B27B-E8A0-DD4BDB18D8A8}" dt="2022-12-01T03:35:54.551" v="11"/>
        <pc:sldMkLst>
          <pc:docMk/>
          <pc:sldMk cId="1525672446" sldId="1075"/>
        </pc:sldMkLst>
        <pc:spChg chg="mod">
          <ac:chgData name="Brie Nelson" userId="S::brie_elearningdoc.com#ext#@cisco.onmicrosoft.com::712abed6-64c6-4c4c-80f1-14676a42bb74" providerId="AD" clId="Web-{5AA2903A-9704-B27B-E8A0-DD4BDB18D8A8}" dt="2022-12-01T03:35:08.081" v="1" actId="1076"/>
          <ac:spMkLst>
            <pc:docMk/>
            <pc:sldMk cId="1525672446" sldId="1075"/>
            <ac:spMk id="5" creationId="{7188AF34-F17D-65FE-91B6-733B90851DC8}"/>
          </ac:spMkLst>
        </pc:spChg>
        <pc:graphicFrameChg chg="mod modGraphic">
          <ac:chgData name="Brie Nelson" userId="S::brie_elearningdoc.com#ext#@cisco.onmicrosoft.com::712abed6-64c6-4c4c-80f1-14676a42bb74" providerId="AD" clId="Web-{5AA2903A-9704-B27B-E8A0-DD4BDB18D8A8}" dt="2022-12-01T03:35:54.551" v="11"/>
          <ac:graphicFrameMkLst>
            <pc:docMk/>
            <pc:sldMk cId="1525672446" sldId="1075"/>
            <ac:graphicFrameMk id="4" creationId="{40064EF4-EE2B-342C-EA9E-699582F380FF}"/>
          </ac:graphicFrameMkLst>
        </pc:graphicFrameChg>
      </pc:sldChg>
      <pc:sldChg chg="modSp">
        <pc:chgData name="Brie Nelson" userId="S::brie_elearningdoc.com#ext#@cisco.onmicrosoft.com::712abed6-64c6-4c4c-80f1-14676a42bb74" providerId="AD" clId="Web-{5AA2903A-9704-B27B-E8A0-DD4BDB18D8A8}" dt="2022-12-01T03:40:55.170" v="17" actId="20577"/>
        <pc:sldMkLst>
          <pc:docMk/>
          <pc:sldMk cId="1286806089" sldId="1077"/>
        </pc:sldMkLst>
        <pc:spChg chg="mod">
          <ac:chgData name="Brie Nelson" userId="S::brie_elearningdoc.com#ext#@cisco.onmicrosoft.com::712abed6-64c6-4c4c-80f1-14676a42bb74" providerId="AD" clId="Web-{5AA2903A-9704-B27B-E8A0-DD4BDB18D8A8}" dt="2022-12-01T03:40:55.170" v="17" actId="20577"/>
          <ac:spMkLst>
            <pc:docMk/>
            <pc:sldMk cId="1286806089" sldId="1077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61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 </a:t>
            </a:r>
            <a:r>
              <a:rPr lang="pt-BR" dirty="0"/>
              <a:t>
Módulo 17: Utilitários de Teste de Rede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17: Utilitários de Teste de Rede </a:t>
            </a:r>
          </a:p>
          <a:p>
            <a:pPr rtl="0"/>
            <a:r>
              <a:rPr lang="pt-BR" dirty="0"/>
              <a:t>17.1: Comandos de Solução de Problemas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17: Utilitários de Teste de Rede </a:t>
            </a:r>
          </a:p>
          <a:p>
            <a:pPr rtl="0"/>
            <a:r>
              <a:rPr lang="pt-BR" dirty="0"/>
              <a:t>17.1: Comandos de Solução de Problemas </a:t>
            </a:r>
          </a:p>
          <a:p>
            <a:pPr rtl="0"/>
            <a:r>
              <a:rPr lang="pt-BR" dirty="0"/>
              <a:t>17.1.1: Visão Geral dos Comandos de Solução de Problemas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17: Utilitários de Teste de Rede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17.1: </a:t>
            </a:r>
            <a:r>
              <a:rPr lang="pt-BR" sz="1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Comandos Para Solução de Problemas</a:t>
            </a:r>
          </a:p>
          <a:p>
            <a:pPr rtl="0"/>
            <a:r>
              <a:rPr lang="pt-BR" dirty="0"/>
              <a:t>17.1.2: O Comando ipconfig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17: Utilitários de Teste de Rede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17.1: </a:t>
            </a:r>
            <a:r>
              <a:rPr lang="pt-BR" sz="1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Comandos Para Solução de Problemas</a:t>
            </a:r>
          </a:p>
          <a:p>
            <a:pPr rtl="0"/>
            <a:r>
              <a:rPr lang="pt-BR" dirty="0"/>
              <a:t>17.1.2: O comando ipconfig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5298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17: Utilitários de Teste de Rede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17.1: </a:t>
            </a:r>
            <a:r>
              <a:rPr lang="pt-BR" sz="1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Comandos Para Solução de Problemas</a:t>
            </a:r>
          </a:p>
          <a:p>
            <a:pPr rtl="0"/>
            <a:r>
              <a:rPr lang="pt-BR" dirty="0"/>
              <a:t>17.1.2: O Comando ipconfig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72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17: Utilitários de Teste de Rede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17.1: </a:t>
            </a:r>
            <a:r>
              <a:rPr lang="pt-BR" sz="1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Comandos Para Solução de Problemas</a:t>
            </a:r>
          </a:p>
          <a:p>
            <a:pPr rtl="0"/>
            <a:r>
              <a:rPr lang="pt-BR" dirty="0"/>
              <a:t>17.1.3: Packet Tracer - Use o Comando ipconfig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17: Utilitários de Teste de Rede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17.1: </a:t>
            </a:r>
            <a:r>
              <a:rPr lang="pt-BR" sz="1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Comandos Para Solução de Problemas</a:t>
            </a:r>
          </a:p>
          <a:p>
            <a:pPr rtl="0"/>
            <a:r>
              <a:rPr lang="pt-BR" dirty="0"/>
              <a:t>17.1.4: O Comando ping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17: Utilitários de Teste de Rede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17.1: </a:t>
            </a:r>
            <a:r>
              <a:rPr lang="pt-BR" sz="1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Comandos Para Solução de Problemas</a:t>
            </a:r>
          </a:p>
          <a:p>
            <a:pPr rtl="0"/>
            <a:r>
              <a:rPr lang="pt-BR" dirty="0"/>
              <a:t>17.1.4: O Comando ping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9114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17: Utilitários de Teste de Rede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17.1: </a:t>
            </a:r>
            <a:r>
              <a:rPr lang="pt-BR" sz="1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Comandos Para Solução de Problemas</a:t>
            </a:r>
          </a:p>
          <a:p>
            <a:pPr rtl="0"/>
            <a:r>
              <a:rPr lang="pt-BR" dirty="0"/>
              <a:t>17.1.5: Resultados de ping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17: Utilitários de Teste de Rede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17.1: </a:t>
            </a:r>
            <a:r>
              <a:rPr lang="pt-BR" sz="1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Comandos Para Solução de Problemas</a:t>
            </a:r>
          </a:p>
          <a:p>
            <a:pPr rtl="0"/>
            <a:r>
              <a:rPr lang="pt-BR" dirty="0"/>
              <a:t>17.1.5: Resultados de ping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559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17: Utilitários de Teste de Rede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17.1: </a:t>
            </a:r>
            <a:r>
              <a:rPr lang="pt-BR" sz="1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Comandos Para Solução de Problemas</a:t>
            </a:r>
          </a:p>
          <a:p>
            <a:pPr rtl="0"/>
            <a:r>
              <a:rPr lang="pt-BR" dirty="0"/>
              <a:t>17.1.6: Packet Tracer - Use o Comando ping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17: Utilitários de Teste de Rede </a:t>
            </a:r>
          </a:p>
          <a:p>
            <a:pPr rtl="0"/>
            <a:r>
              <a:rPr lang="pt-BR" dirty="0"/>
              <a:t>17.2: Resumo dos Utilitários de Teste de Rede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17: Utilitários de Teste de Rede </a:t>
            </a:r>
          </a:p>
          <a:p>
            <a:pPr rtl="0"/>
            <a:r>
              <a:rPr lang="pt-BR" dirty="0"/>
              <a:t>17.2: Resumo dos Utilitários de Teste de Rede </a:t>
            </a:r>
          </a:p>
          <a:p>
            <a:pPr rtl="0"/>
            <a:r>
              <a:rPr lang="pt-BR" dirty="0"/>
              <a:t>17.2.1: O Que Aprendi Neste Módulo?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6C92755B-29FD-8743-9094-C0E3A734D22E}" type="slidenum">
              <a:rPr sz="800">
                <a:solidFill>
                  <a:prstClr val="black"/>
                </a:solidFill>
              </a:rPr>
              <a:pPr/>
              <a:t>23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pt-BR" sz="1200" dirty="0">
                <a:latin typeface="Arial"/>
                <a:ea typeface="ＭＳ Ｐゴシック"/>
              </a:rPr>
              <a:t>Módulo 17: 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pt-BR" dirty="0">
                <a:latin typeface="Arial" charset="0"/>
              </a:rPr>
              <a:t>Novos Termos e Comandos</a:t>
            </a:r>
          </a:p>
        </p:txBody>
      </p:sp>
    </p:spTree>
    <p:extLst>
      <p:ext uri="{BB962C8B-B14F-4D97-AF65-F5344CB8AC3E}">
        <p14:creationId xmlns:p14="http://schemas.microsoft.com/office/powerpoint/2010/main" val="415609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10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 </a:t>
            </a:r>
            <a:r>
              <a:rPr lang="pt-BR" dirty="0"/>
              <a:t>
Módulo 17: Utilitários de Teste de Rede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8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e/ou suas afiliadas. Todos os direitos reservados.   Documento confidencial da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36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200" dirty="0"/>
          </a:p>
        </p:txBody>
      </p:sp>
      <p:pic>
        <p:nvPicPr>
          <p:cNvPr id="4" name="Image 0" descr="C:/Users/ahungerf/git/netacad-vudu/src/pptx/assets/Cisco_logo.png"/>
          <p:cNvPicPr>
            <a:picLocks noChangeAspect="1"/>
          </p:cNvPicPr>
          <p:nvPr/>
        </p:nvPicPr>
        <p:blipFill>
          <a:blip r:embed="rId3"/>
          <a:srcRect t="-33333" b="-33333"/>
          <a:stretch/>
        </p:blipFill>
        <p:spPr>
          <a:xfrm>
            <a:off x="457200" y="2571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_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257175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42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200" dirty="0"/>
          </a:p>
        </p:txBody>
      </p:sp>
      <p:pic>
        <p:nvPicPr>
          <p:cNvPr id="4" name="Image 0" descr="C:/Users/ahungerf/git/netacad-vudu/src/pptx/assets/Cisco_logo.png"/>
          <p:cNvPicPr>
            <a:picLocks noChangeAspect="1"/>
          </p:cNvPicPr>
          <p:nvPr/>
        </p:nvPicPr>
        <p:blipFill>
          <a:blip r:embed="rId3"/>
          <a:srcRect t="-33333" b="-33333"/>
          <a:stretch/>
        </p:blipFill>
        <p:spPr>
          <a:xfrm>
            <a:off x="457200" y="2571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_INTR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600" dirty="0"/>
          </a:p>
        </p:txBody>
      </p:sp>
      <p:sp>
        <p:nvSpPr>
          <p:cNvPr id="3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4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9150"/>
            <a:ext cx="365760" cy="18288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">
    <p:bg>
      <p:bgPr>
        <a:solidFill>
          <a:srgbClr val="00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4600" dirty="0"/>
          </a:p>
        </p:txBody>
      </p:sp>
      <p:sp>
        <p:nvSpPr>
          <p:cNvPr id="3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4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rcRect t="-16667" b="-16667"/>
          <a:stretch/>
        </p:blipFill>
        <p:spPr>
          <a:xfrm>
            <a:off x="457200" y="4629150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U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22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600" dirty="0"/>
          </a:p>
        </p:txBody>
      </p:sp>
      <p:sp>
        <p:nvSpPr>
          <p:cNvPr id="4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5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9150"/>
            <a:ext cx="365760" cy="18288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e/ou suas afiliadas. Todos os direitos reservados.   Documento confidencial da Cisco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679067"/>
            <a:ext cx="6400800" cy="15567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17: Utilitários de Teste de Rede</a:t>
            </a:r>
          </a:p>
        </p:txBody>
      </p:sp>
      <p:sp>
        <p:nvSpPr>
          <p:cNvPr id="3" name="Text 1"/>
          <p:cNvSpPr/>
          <p:nvPr/>
        </p:nvSpPr>
        <p:spPr>
          <a:xfrm>
            <a:off x="457200" y="3343275"/>
            <a:ext cx="3657600" cy="379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rtl="0"/>
            <a:r>
              <a:rPr lang="pt-BR" sz="2000" dirty="0">
                <a:solidFill>
                  <a:srgbClr val="CEE8C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Material do Instrutor</a:t>
            </a:r>
          </a:p>
        </p:txBody>
      </p:sp>
      <p:sp>
        <p:nvSpPr>
          <p:cNvPr id="4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399"/>
            <a:ext cx="8229600" cy="1662193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17.1 Comandos de Solução de Problemas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10</a:t>
            </a:fld>
            <a:endParaRPr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Comandos Para Solução de Problemas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075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Visão Geral dos Comandos de Solução de Problemas</a:t>
            </a:r>
          </a:p>
        </p:txBody>
      </p:sp>
      <p:sp>
        <p:nvSpPr>
          <p:cNvPr id="5" name="Text 2"/>
          <p:cNvSpPr/>
          <p:nvPr/>
        </p:nvSpPr>
        <p:spPr>
          <a:xfrm>
            <a:off x="399168" y="967335"/>
            <a:ext cx="8229600" cy="293837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Vários programas utilitários de software estão disponíveis para ajudar a identificar problemas de rede. 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A maioria desses utilitários é fornecido pelo sistema operacional  como comandos de interface da linha de comando (CLI). 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A sintaxe dos comandos pode variar de acordo com os sistemas operacionais.</a:t>
            </a:r>
          </a:p>
          <a:p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Estes são alguns dos utilitários disponíveis: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b="1">
                <a:latin typeface="Arial"/>
                <a:ea typeface="+mn-lt"/>
                <a:cs typeface="+mn-lt"/>
              </a:rPr>
              <a:t>ipconfig </a:t>
            </a:r>
            <a:r>
              <a:rPr lang="pt-BR" sz="1400">
                <a:latin typeface="Arial"/>
                <a:ea typeface="+mn-lt"/>
                <a:cs typeface="+mn-lt"/>
              </a:rPr>
              <a:t> - Exibe informações da configuração IP.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b="1">
                <a:latin typeface="Arial"/>
                <a:ea typeface="+mn-lt"/>
                <a:cs typeface="+mn-lt"/>
              </a:rPr>
              <a:t>ping </a:t>
            </a:r>
            <a:r>
              <a:rPr lang="pt-BR" sz="1400">
                <a:latin typeface="Arial"/>
                <a:ea typeface="+mn-lt"/>
                <a:cs typeface="+mn-lt"/>
              </a:rPr>
              <a:t> - Testa conexões com outros hosts IP.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b="1">
                <a:latin typeface="Arial"/>
                <a:ea typeface="+mn-lt"/>
                <a:cs typeface="+mn-lt"/>
              </a:rPr>
              <a:t>netstat </a:t>
            </a:r>
            <a:r>
              <a:rPr lang="pt-BR" sz="1400">
                <a:latin typeface="Arial"/>
                <a:ea typeface="+mn-lt"/>
                <a:cs typeface="+mn-lt"/>
              </a:rPr>
              <a:t> - Exibe as conexões de rede.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b="1">
                <a:latin typeface="Arial"/>
                <a:ea typeface="+mn-lt"/>
                <a:cs typeface="+mn-lt"/>
              </a:rPr>
              <a:t>tracert </a:t>
            </a:r>
            <a:r>
              <a:rPr lang="pt-BR" sz="1400">
                <a:latin typeface="Arial"/>
                <a:ea typeface="+mn-lt"/>
                <a:cs typeface="+mn-lt"/>
              </a:rPr>
              <a:t> - Exibe a rota percorrida até o destino.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b="1">
                <a:latin typeface="Arial"/>
                <a:ea typeface="+mn-lt"/>
                <a:cs typeface="+mn-lt"/>
              </a:rPr>
              <a:t>nslookup </a:t>
            </a:r>
            <a:r>
              <a:rPr lang="pt-BR" sz="1400">
                <a:latin typeface="Arial"/>
                <a:ea typeface="+mn-lt"/>
                <a:cs typeface="+mn-lt"/>
              </a:rPr>
              <a:t> - consulta diretamente o servidor de nomes para obter informações sobre um domínio de destino.</a:t>
            </a: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11</a:t>
            </a:fld>
            <a:endParaRPr b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Comandos Para Solução de Problemas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75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Comando ipconfig</a:t>
            </a:r>
          </a:p>
        </p:txBody>
      </p:sp>
      <p:sp>
        <p:nvSpPr>
          <p:cNvPr id="5" name="Text 2"/>
          <p:cNvSpPr/>
          <p:nvPr/>
        </p:nvSpPr>
        <p:spPr>
          <a:xfrm>
            <a:off x="316040" y="801555"/>
            <a:ext cx="8229600" cy="145781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Quando um dispositivo não tem um endereço IP ou tem uma configuração de IP incorreta, ele não pode se comunicar na rede local nem acessar a Internet. </a:t>
            </a:r>
          </a:p>
          <a:p>
            <a:pPr marL="285750" indent="-285750">
              <a:lnSpc>
                <a:spcPts val="2000"/>
              </a:lnSpc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Em dispositivos do Windows, você pode ver informações de configuração de IP com o  comando </a:t>
            </a:r>
            <a:r>
              <a:rPr lang="pt-BR" sz="1400" b="1" dirty="0">
                <a:latin typeface="Arial"/>
                <a:ea typeface="+mn-lt"/>
                <a:cs typeface="+mn-lt"/>
              </a:rPr>
              <a:t>ipconfig</a:t>
            </a:r>
            <a:r>
              <a:rPr lang="pt-BR" sz="1400" dirty="0">
                <a:latin typeface="Arial"/>
                <a:ea typeface="+mn-lt"/>
                <a:cs typeface="+mn-lt"/>
              </a:rPr>
              <a:t> no prompt de comando. </a:t>
            </a:r>
          </a:p>
          <a:p>
            <a:pPr marL="285750" indent="-285750">
              <a:lnSpc>
                <a:spcPts val="2000"/>
              </a:lnSpc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86E8C0-6BA8-F449-8617-EC6F71F705F2}"/>
              </a:ext>
            </a:extLst>
          </p:cNvPr>
          <p:cNvSpPr txBox="1"/>
          <p:nvPr/>
        </p:nvSpPr>
        <p:spPr>
          <a:xfrm>
            <a:off x="317375" y="2263140"/>
            <a:ext cx="491577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 comando </a:t>
            </a:r>
            <a:r>
              <a:rPr lang="pt-BR" sz="1400" b="1" dirty="0">
                <a:latin typeface="Arial"/>
                <a:ea typeface="+mn-lt"/>
                <a:cs typeface="+mn-lt"/>
              </a:rPr>
              <a:t>ipconfig</a:t>
            </a:r>
            <a:r>
              <a:rPr lang="pt-BR" sz="1400" dirty="0">
                <a:latin typeface="Arial"/>
                <a:ea typeface="+mn-lt"/>
                <a:cs typeface="+mn-lt"/>
              </a:rPr>
              <a:t> tem várias opções úteis, incluindo  </a:t>
            </a:r>
            <a:r>
              <a:rPr lang="pt-BR" sz="1400" b="1" dirty="0">
                <a:latin typeface="Arial"/>
                <a:ea typeface="+mn-lt"/>
                <a:cs typeface="+mn-lt"/>
              </a:rPr>
              <a:t>/</a:t>
            </a:r>
            <a:r>
              <a:rPr lang="pt-BR" sz="1400" dirty="0">
                <a:latin typeface="Arial"/>
                <a:ea typeface="+mn-lt"/>
                <a:cs typeface="+mn-lt"/>
              </a:rPr>
              <a:t>all,  </a:t>
            </a:r>
            <a:r>
              <a:rPr lang="pt-BR" sz="1400" b="1" dirty="0">
                <a:latin typeface="Arial"/>
                <a:ea typeface="+mn-lt"/>
                <a:cs typeface="+mn-lt"/>
              </a:rPr>
              <a:t>/release</a:t>
            </a:r>
            <a:r>
              <a:rPr lang="pt-BR" sz="1400" dirty="0">
                <a:latin typeface="Arial"/>
                <a:ea typeface="+mn-lt"/>
                <a:cs typeface="+mn-lt"/>
              </a:rPr>
              <a:t> e  </a:t>
            </a:r>
            <a:r>
              <a:rPr lang="pt-BR" sz="1400" b="1" dirty="0">
                <a:latin typeface="Arial"/>
                <a:ea typeface="+mn-lt"/>
                <a:cs typeface="+mn-lt"/>
              </a:rPr>
              <a:t>/renew</a:t>
            </a:r>
            <a:r>
              <a:rPr lang="pt-BR" sz="1400" dirty="0">
                <a:latin typeface="Arial"/>
                <a:ea typeface="+mn-lt"/>
                <a:cs typeface="+mn-lt"/>
              </a:rPr>
              <a:t>.</a:t>
            </a:r>
          </a:p>
          <a:p>
            <a:pPr marL="285750" indent="-285750" rtl="0">
              <a:buFont typeface="Arial"/>
              <a:buChar char="•"/>
            </a:pPr>
            <a:endParaRPr lang="pt-BR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cs typeface="Arial"/>
              </a:rPr>
              <a:t>O  comando </a:t>
            </a:r>
            <a:r>
              <a:rPr lang="pt-BR" sz="1400" b="1" dirty="0">
                <a:latin typeface="Arial"/>
                <a:cs typeface="Arial"/>
              </a:rPr>
              <a:t>ipconfig</a:t>
            </a:r>
            <a:r>
              <a:rPr lang="pt-BR" sz="1400" dirty="0">
                <a:latin typeface="Arial"/>
                <a:cs typeface="Arial"/>
              </a:rPr>
              <a:t> é usado para exibir as informações de configuração IP atuais para um host.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cs typeface="Arial"/>
              </a:rPr>
              <a:t>A emissão deste comando a partir do prompt de comando exibirá as informações básicas de configuração, incluindo endereço IP, máscara de sub-rede e gateway padrão.</a:t>
            </a:r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0FE9A031-63D0-464D-1FD3-88E370B33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373" y="2259366"/>
            <a:ext cx="2743200" cy="213360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12</a:t>
            </a:fld>
            <a:endParaRPr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Comandos Para Solução de Problemas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9681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>
                <a:solidFill>
                  <a:srgbClr val="024C69"/>
                </a:solidFill>
                <a:latin typeface="Arial"/>
                <a:cs typeface="Arial"/>
              </a:rPr>
              <a:t>O Comando ipconfig </a:t>
            </a:r>
            <a:r>
              <a:rPr lang="pt-BR">
                <a:latin typeface="Arial"/>
                <a:cs typeface="Arial"/>
              </a:rPr>
              <a:t>(cont.)</a:t>
            </a:r>
          </a:p>
        </p:txBody>
      </p:sp>
      <p:sp>
        <p:nvSpPr>
          <p:cNvPr id="5" name="Text 2"/>
          <p:cNvSpPr/>
          <p:nvPr/>
        </p:nvSpPr>
        <p:spPr>
          <a:xfrm>
            <a:off x="147188" y="853309"/>
            <a:ext cx="5467228" cy="341947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b="1" dirty="0">
                <a:latin typeface="Arial"/>
                <a:ea typeface="+mn-lt"/>
                <a:cs typeface="+mn-lt"/>
              </a:rPr>
              <a:t>ipconfig/all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Exibe informações adicionais, incluindo o endereço MAC, endereços IP do gateway padrão e os servidores DNS.</a:t>
            </a:r>
          </a:p>
          <a:p>
            <a:pPr marL="742950" lvl="1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Ele também indica se o DHCP está ativado, o endereço do servidor DHCP e as informações da concessão.</a:t>
            </a:r>
          </a:p>
          <a:p>
            <a:pPr lvl="1"/>
            <a:endParaRPr lang="en-US" sz="1400" dirty="0">
              <a:latin typeface="Arial"/>
              <a:ea typeface="+mn-lt"/>
              <a:cs typeface="+mn-lt"/>
            </a:endParaRP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Como esse utilitário ajuda no processo de solução de problemas? </a:t>
            </a:r>
          </a:p>
          <a:p>
            <a:pPr marL="742950" lvl="1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Sem uma configuração de IP apropriada, o host não pode participar da comunicação em uma rede. </a:t>
            </a:r>
          </a:p>
          <a:p>
            <a:pPr marL="742950" lvl="1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Se o host não souber o local dos servidores DNS, ele não poderá converter nomes em endereços IP.</a:t>
            </a:r>
          </a:p>
          <a:p>
            <a:endParaRPr lang="en-US" sz="1400" b="1" dirty="0">
              <a:latin typeface="Arial"/>
              <a:cs typeface="Calibri"/>
            </a:endParaRPr>
          </a:p>
        </p:txBody>
      </p:sp>
      <p:pic>
        <p:nvPicPr>
          <p:cNvPr id="4" name="Imagem 5" descr="Texto&#10;&#10;Descrição gerada automaticamente">
            <a:extLst>
              <a:ext uri="{FF2B5EF4-FFF2-40B4-BE49-F238E27FC236}">
                <a16:creationId xmlns:a16="http://schemas.microsoft.com/office/drawing/2014/main" id="{FA00AD74-696D-ABE8-ABFB-0C742832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995" y="1122444"/>
            <a:ext cx="2686050" cy="3419475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13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286806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Comandos Para Solução de Problemas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075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>
                <a:solidFill>
                  <a:srgbClr val="024C69"/>
                </a:solidFill>
                <a:latin typeface="Arial"/>
                <a:cs typeface="Arial"/>
              </a:rPr>
              <a:t>O Comando ipconfig </a:t>
            </a:r>
            <a:r>
              <a:rPr lang="pt-BR">
                <a:latin typeface="Arial"/>
                <a:cs typeface="Arial"/>
              </a:rPr>
              <a:t>(cont.)</a:t>
            </a:r>
          </a:p>
        </p:txBody>
      </p:sp>
      <p:sp>
        <p:nvSpPr>
          <p:cNvPr id="5" name="Text 2"/>
          <p:cNvSpPr/>
          <p:nvPr/>
        </p:nvSpPr>
        <p:spPr>
          <a:xfrm>
            <a:off x="4313" y="860665"/>
            <a:ext cx="5747263" cy="371475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b="1" dirty="0">
                <a:latin typeface="Arial"/>
                <a:ea typeface="+mn-lt"/>
                <a:cs typeface="+mn-lt"/>
              </a:rPr>
              <a:t>ipconfig /release </a:t>
            </a:r>
            <a:r>
              <a:rPr lang="pt-BR" sz="1400" dirty="0">
                <a:latin typeface="Arial"/>
                <a:ea typeface="+mn-lt"/>
                <a:cs typeface="+mn-lt"/>
              </a:rPr>
              <a:t> e</a:t>
            </a:r>
            <a:r>
              <a:rPr lang="pt-BR" sz="1400" b="1" dirty="0">
                <a:latin typeface="Arial"/>
                <a:ea typeface="+mn-lt"/>
                <a:cs typeface="+mn-lt"/>
              </a:rPr>
              <a:t> ipconfig /renew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Se as informações de endereçamento IP forem atribuídas de modo dinâmico, o comando  </a:t>
            </a:r>
            <a:r>
              <a:rPr lang="pt-BR" sz="1400" b="1" dirty="0">
                <a:latin typeface="Arial"/>
                <a:ea typeface="+mn-lt"/>
                <a:cs typeface="+mn-lt"/>
              </a:rPr>
              <a:t>ipconfig /</a:t>
            </a:r>
            <a:r>
              <a:rPr lang="pt-BR" sz="1400" dirty="0">
                <a:latin typeface="Arial"/>
                <a:ea typeface="+mn-lt"/>
                <a:cs typeface="+mn-lt"/>
              </a:rPr>
              <a:t>release  vai liberar as associações DHCP atuais. 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b="1" dirty="0">
                <a:latin typeface="Arial"/>
                <a:ea typeface="+mn-lt"/>
                <a:cs typeface="+mn-lt"/>
              </a:rPr>
              <a:t> Ipconfig /renew  </a:t>
            </a:r>
            <a:r>
              <a:rPr lang="pt-BR" sz="1400" dirty="0">
                <a:latin typeface="Arial"/>
                <a:ea typeface="+mn-lt"/>
                <a:cs typeface="+mn-lt"/>
              </a:rPr>
              <a:t> solicitará novas informações de configuração do servidor DHCP.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Um host pode conter informações de configuração de IP desatualizadas ou com falhas. Com uma simples renovação dessas informações, a conectividade pode ser recuperada.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Se, após a liberação da configuração IP o host não puder obter informações atualizadas do servidor DHCP, talvez não haja conectividade de rede.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Verifique se a NIC tem uma luz de link acesa, que indica uma conexão física com a rede. 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Se isso não resolver, talvez exista um problema no servidor DHCP ou nas conexões de rede com o servidor DHCP.</a:t>
            </a:r>
          </a:p>
        </p:txBody>
      </p:sp>
      <p:pic>
        <p:nvPicPr>
          <p:cNvPr id="4" name="Imagem 5" descr="Texto&#10;&#10;Descrição gerada automaticamente">
            <a:extLst>
              <a:ext uri="{FF2B5EF4-FFF2-40B4-BE49-F238E27FC236}">
                <a16:creationId xmlns:a16="http://schemas.microsoft.com/office/drawing/2014/main" id="{83EC5118-DDBB-525F-2AFF-311824AF4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228" y="1175170"/>
            <a:ext cx="2843572" cy="3379904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14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77530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Comandos Para Solução de Problemas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399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Packet Tracer - Usando o Comando ipconfig</a:t>
            </a:r>
          </a:p>
        </p:txBody>
      </p:sp>
      <p:sp>
        <p:nvSpPr>
          <p:cNvPr id="5" name="Text 2"/>
          <p:cNvSpPr/>
          <p:nvPr/>
        </p:nvSpPr>
        <p:spPr>
          <a:xfrm>
            <a:off x="347213" y="1022966"/>
            <a:ext cx="8229600" cy="35044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>
              <a:lnSpc>
                <a:spcPts val="2000"/>
              </a:lnSpc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Nesta atividade, você usará o comando ipconfig  para identificar a configuração incorreta em um PC.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15</a:t>
            </a:fld>
            <a:endParaRPr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Comandos Para Solução de Problemas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536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Comando ping</a:t>
            </a:r>
          </a:p>
        </p:txBody>
      </p:sp>
      <p:sp>
        <p:nvSpPr>
          <p:cNvPr id="5" name="Text 2"/>
          <p:cNvSpPr/>
          <p:nvPr/>
        </p:nvSpPr>
        <p:spPr>
          <a:xfrm>
            <a:off x="100584" y="736869"/>
            <a:ext cx="8906256" cy="375283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 maioria dos dispositivos habilitados para IP oferece suporte a alguma forma do comando </a:t>
            </a:r>
            <a:r>
              <a:rPr lang="pt-BR" sz="1400" b="1" dirty="0">
                <a:latin typeface="Arial"/>
                <a:ea typeface="+mn-lt"/>
                <a:cs typeface="+mn-lt"/>
              </a:rPr>
              <a:t>ping</a:t>
            </a:r>
            <a:r>
              <a:rPr lang="pt-BR" sz="1400" dirty="0">
                <a:latin typeface="Arial"/>
                <a:ea typeface="+mn-lt"/>
                <a:cs typeface="+mn-lt"/>
              </a:rPr>
              <a:t> para testar se os dispositivos de rede podem ser acessados por meio da rede IP.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Se a configuração IP estiver correta no host local, teste a conectividade de rede por meio do ping. 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comando </a:t>
            </a:r>
            <a:r>
              <a:rPr lang="pt-BR" sz="1400" b="1" dirty="0">
                <a:latin typeface="Arial"/>
                <a:ea typeface="+mn-lt"/>
                <a:cs typeface="+mn-lt"/>
              </a:rPr>
              <a:t>ping</a:t>
            </a:r>
            <a:r>
              <a:rPr lang="pt-BR" sz="1400" dirty="0">
                <a:latin typeface="Arial"/>
                <a:ea typeface="+mn-lt"/>
                <a:cs typeface="+mn-lt"/>
              </a:rPr>
              <a:t> pode ser seguido por um endereço IP ou pelo nome de um host de destino. 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Quando um ping é enviado para um endereço IP, um pacote conhecido como echo request é enviado através da rede para o endereço IP especificado. 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Se o host de destino receber o echo request, ele responderá com um pacote conhecido como echo reply. 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Se a origem receber o echo reply, a conectividade  será verificada pela resposta do endereço IP específico. 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O ping não é bem-sucedido se uma mensagem como request timed out (solicitação expirou) ou general failure (falha geral) for exibida.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Se um </a:t>
            </a:r>
            <a:r>
              <a:rPr lang="pt-BR" sz="1400" b="1" dirty="0">
                <a:latin typeface="Arial"/>
                <a:cs typeface="Arial"/>
              </a:rPr>
              <a:t>ping</a:t>
            </a:r>
            <a:r>
              <a:rPr lang="pt-BR" sz="1400" dirty="0">
                <a:latin typeface="Arial"/>
                <a:cs typeface="Arial"/>
              </a:rPr>
              <a:t> for enviado para um nome, como  www.cisco.com, um pacote será enviado primeiro para um servidor DNS para resolver o nome para um endereço IP.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Depois que o endereço IP é obtido, o echo request é encaminhado para o endereço IP e o processo continua. 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Se um ping for bem-sucedido para o endereço IP, mas não for para o nome, talvez exista um problema com o DNS.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Calibri"/>
            </a:endParaRP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16</a:t>
            </a:fld>
            <a:endParaRPr b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Comandos Para Solução de Problemas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536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 dirty="0">
                <a:solidFill>
                  <a:srgbClr val="024C69"/>
                </a:solidFill>
                <a:latin typeface="Arial"/>
                <a:cs typeface="Arial"/>
              </a:rPr>
              <a:t>O Comando ping </a:t>
            </a:r>
            <a:r>
              <a:rPr lang="pt-BR" dirty="0">
                <a:latin typeface="Arial"/>
                <a:cs typeface="Arial"/>
              </a:rPr>
              <a:t>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3BD86-F7D3-5061-F2BD-3B57AA79F8A6}"/>
              </a:ext>
            </a:extLst>
          </p:cNvPr>
          <p:cNvSpPr txBox="1"/>
          <p:nvPr/>
        </p:nvSpPr>
        <p:spPr>
          <a:xfrm>
            <a:off x="494567" y="1174139"/>
            <a:ext cx="305715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pt-BR" sz="1400">
                <a:latin typeface="Arial"/>
                <a:ea typeface="+mn-lt"/>
                <a:cs typeface="+mn-lt"/>
              </a:rPr>
              <a:t>No exemplo, o usuário faz ping para o gateway padrão em 10.10.10.1 e, em seguida, faz ping para www.cisco.com.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939ECB7E-372F-3709-8E94-867EC930F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111" y="583483"/>
            <a:ext cx="4659296" cy="4045667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17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415039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Comandos Para Solução de Problemas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968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Resultados de Ping</a:t>
            </a:r>
          </a:p>
        </p:txBody>
      </p:sp>
      <p:sp>
        <p:nvSpPr>
          <p:cNvPr id="5" name="Text 2"/>
          <p:cNvSpPr/>
          <p:nvPr/>
        </p:nvSpPr>
        <p:spPr>
          <a:xfrm>
            <a:off x="253695" y="992267"/>
            <a:ext cx="8229600" cy="316481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Se o comando </a:t>
            </a:r>
            <a:r>
              <a:rPr lang="pt-BR" sz="1400" b="1" dirty="0">
                <a:latin typeface="Arial"/>
                <a:ea typeface="+mn-lt"/>
                <a:cs typeface="+mn-lt"/>
              </a:rPr>
              <a:t>ping</a:t>
            </a:r>
            <a:r>
              <a:rPr lang="pt-BR" sz="1400" dirty="0">
                <a:latin typeface="Arial"/>
                <a:ea typeface="+mn-lt"/>
                <a:cs typeface="+mn-lt"/>
              </a:rPr>
              <a:t> para o nome e o endereço IP forem bem-sucedidos, mas o usuário ainda não conseguir acessar a aplicação, o problema provavelmente estará na aplicação no host de destino. 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Por exemplo, é possível que o serviço solicitado não esteja funcionando.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Se nenhum ping tiver êxito, a conectividade de rede no caminho até o destino será o problema mais provável. 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Se isso ocorrer, é comum fazer ping no gateway padrão. 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Se o ping para o gateway padrão for bem-sucedido, o problema não será local.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Se o ping para o gateway padrão falhar, o problema estará na rede local.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Em alguns casos, o ping pode falhar, mas a conectividade de rede não é o problema. 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Um ping pode falhar devido ao firewall no dispositivo de envio ou recebimento ou a um roteador no caminho que bloqueia os pings.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comando </a:t>
            </a:r>
            <a:r>
              <a:rPr lang="pt-BR" sz="1400" b="1" dirty="0">
                <a:latin typeface="Arial"/>
                <a:ea typeface="+mn-lt"/>
                <a:cs typeface="+mn-lt"/>
              </a:rPr>
              <a:t>ping</a:t>
            </a:r>
            <a:r>
              <a:rPr lang="pt-BR" sz="1400" dirty="0">
                <a:latin typeface="Arial"/>
                <a:ea typeface="+mn-lt"/>
                <a:cs typeface="+mn-lt"/>
              </a:rPr>
              <a:t> básico geralmente envia quatro ecos e espera as respostas de cada um. 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Entretanto, ele pode ser modificado para aumentar sua utilidade. </a:t>
            </a: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18</a:t>
            </a:fld>
            <a:endParaRPr b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5093208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Comandos Para Solução de Problemas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3639648" cy="39681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>
                <a:solidFill>
                  <a:srgbClr val="024C69"/>
                </a:solidFill>
                <a:latin typeface="Arial"/>
                <a:cs typeface="Arial"/>
              </a:rPr>
              <a:t>Resultados de ping </a:t>
            </a:r>
            <a:r>
              <a:rPr lang="pt-BR">
                <a:latin typeface="Arial"/>
                <a:cs typeface="Arial"/>
              </a:rPr>
              <a:t>(cont.)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19</a:t>
            </a:fld>
            <a:endParaRPr b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16D0F-F7C9-D331-D758-0A67C78F170F}"/>
              </a:ext>
            </a:extLst>
          </p:cNvPr>
          <p:cNvSpPr txBox="1"/>
          <p:nvPr/>
        </p:nvSpPr>
        <p:spPr>
          <a:xfrm>
            <a:off x="730860" y="1674201"/>
            <a:ext cx="290878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As opções listadas na figura mostram os recursos adicionais disponíveis.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90DC1E4F-ADCB-BE3E-0C59-A0CC58087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480" y="274320"/>
            <a:ext cx="3919771" cy="43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5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Materiais do Instrutor - Guia de Planejamento do Módulo 17</a:t>
            </a:r>
          </a:p>
        </p:txBody>
      </p:sp>
      <p:sp>
        <p:nvSpPr>
          <p:cNvPr id="3" name="Text 1"/>
          <p:cNvSpPr/>
          <p:nvPr/>
        </p:nvSpPr>
        <p:spPr>
          <a:xfrm>
            <a:off x="332010" y="535066"/>
            <a:ext cx="8354789" cy="370775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5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Esta apresentação de PowerPoint é dividida em duas partes:</a:t>
            </a:r>
          </a:p>
          <a:p>
            <a:pPr marL="169545" marR="0" lvl="0" indent="-169545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5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Guia de planejamento do Instrutor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Informações para ajudá-lo a se familiarizar com o módulo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Material didático</a:t>
            </a:r>
          </a:p>
          <a:p>
            <a:pPr marL="169545" marR="0" lvl="0" indent="-169545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5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Apresentação para aulas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Slides opcionais que você pode usar em sala de aula</a:t>
            </a:r>
          </a:p>
          <a:p>
            <a:pPr marL="358775" lvl="1" indent="-215900" defTabSz="684213" rtl="0" fontAlgn="base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Começa no slide # </a:t>
            </a: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</a:rPr>
              <a:t>8 </a:t>
            </a:r>
          </a:p>
          <a:p>
            <a:pPr marL="142875" lvl="1" defTabSz="684213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defRPr/>
            </a:pPr>
            <a:endParaRPr lang="en-CA" sz="1400" dirty="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  <a:p>
            <a:pPr marL="142875" lvl="1" algn="ctr" defTabSz="684213" rtl="0" fontAlgn="base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Nota</a:t>
            </a:r>
            <a:r>
              <a:rPr kumimoji="0" lang="pt-BR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: Remova o Guia de Planejamento desta apresentação antes de compartilhá-la </a:t>
            </a:r>
            <a:r>
              <a:rPr lang="pt-BR" sz="1600" dirty="0">
                <a:solidFill>
                  <a:srgbClr val="000000"/>
                </a:solidFill>
                <a:latin typeface="Arial"/>
                <a:ea typeface="ＭＳ Ｐゴシック"/>
              </a:rPr>
              <a:t>com</a:t>
            </a:r>
            <a:r>
              <a:rPr kumimoji="0" lang="pt-BR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qualquer pessoa.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</a:t>
            </a:fld>
            <a:endParaRPr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Comandos Para Solução de Problemas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86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Packet Tracer - Usando o Comando ping</a:t>
            </a:r>
          </a:p>
        </p:txBody>
      </p:sp>
      <p:sp>
        <p:nvSpPr>
          <p:cNvPr id="5" name="Text 2"/>
          <p:cNvSpPr/>
          <p:nvPr/>
        </p:nvSpPr>
        <p:spPr>
          <a:xfrm>
            <a:off x="458582" y="1118476"/>
            <a:ext cx="8229600" cy="33966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>
              <a:lnSpc>
                <a:spcPts val="2000"/>
              </a:lnSpc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Nesta atividade, você usará o comando ping para identificar uma configuração incorreta em um PC.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20</a:t>
            </a:fld>
            <a:endParaRPr b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1638946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17.2 Resumo dos Utilitários de Teste de Rede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21</a:t>
            </a:fld>
            <a:endParaRPr b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Resumo de Utilitários de Teste de Rede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86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Aprendi Neste Módulo?</a:t>
            </a:r>
          </a:p>
        </p:txBody>
      </p:sp>
      <p:sp>
        <p:nvSpPr>
          <p:cNvPr id="5" name="Text 2"/>
          <p:cNvSpPr/>
          <p:nvPr/>
        </p:nvSpPr>
        <p:spPr>
          <a:xfrm>
            <a:off x="114217" y="729223"/>
            <a:ext cx="8844232" cy="398432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Vários programas utilitários de software estão disponíveis para ajudar a identificar problemas de rede. 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A maioria desses utilitários é fornecido pelo sistema operacional como comandos da CLI.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Alguns dos utilitários disponíveis incluem: ipconfig, ping, netstat, tracert e nslookup.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 comando </a:t>
            </a:r>
            <a:r>
              <a:rPr lang="pt-BR" sz="1300" b="1" dirty="0">
                <a:latin typeface="Arial"/>
                <a:ea typeface="+mn-lt"/>
                <a:cs typeface="+mn-lt"/>
              </a:rPr>
              <a:t>ipconfig</a:t>
            </a:r>
            <a:r>
              <a:rPr lang="pt-BR" sz="1300" dirty="0">
                <a:latin typeface="Arial"/>
                <a:ea typeface="+mn-lt"/>
                <a:cs typeface="+mn-lt"/>
              </a:rPr>
              <a:t> é usado para exibir as informações de configuração IP atuais para um host.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A emissão deste comando a partir do prompt de comando exibirá as informações básicas de configuração, incluindo endereço IP, máscara de sub-rede e gateway padrão.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ea typeface="+mn-lt"/>
                <a:cs typeface="Arial"/>
              </a:rPr>
              <a:t>O comando </a:t>
            </a:r>
            <a:r>
              <a:rPr lang="pt-BR" sz="1300" b="1" dirty="0">
                <a:latin typeface="Arial"/>
                <a:ea typeface="+mn-lt"/>
                <a:cs typeface="Arial"/>
              </a:rPr>
              <a:t>ipconfig /</a:t>
            </a:r>
            <a:r>
              <a:rPr lang="pt-BR" sz="1300" dirty="0">
                <a:latin typeface="Arial"/>
                <a:ea typeface="+mn-lt"/>
                <a:cs typeface="Arial"/>
              </a:rPr>
              <a:t> all exibe informações adicionais que incluem o endereço MAC, os endereços  IP do gateway padrão e os servidores DNS.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ea typeface="+mn-lt"/>
                <a:cs typeface="Arial"/>
              </a:rPr>
              <a:t>Ele também indica se o DHCP está ativado, o endereço do servidor DHCP e as informações da concessão.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ea typeface="+mn-lt"/>
                <a:cs typeface="Arial"/>
              </a:rPr>
              <a:t>Se as informações de endereçamento IP forem atribuídas de modo dinâmico, o comando </a:t>
            </a:r>
            <a:r>
              <a:rPr lang="pt-BR" sz="1300" b="1" dirty="0">
                <a:latin typeface="Arial"/>
                <a:ea typeface="+mn-lt"/>
                <a:cs typeface="Arial"/>
              </a:rPr>
              <a:t>ipconfig /</a:t>
            </a:r>
            <a:r>
              <a:rPr lang="pt-BR" sz="1300" dirty="0">
                <a:latin typeface="Arial"/>
                <a:ea typeface="+mn-lt"/>
                <a:cs typeface="Arial"/>
              </a:rPr>
              <a:t>release vai liberar  as associações DHCP atuais.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b="1" dirty="0">
                <a:latin typeface="Arial"/>
                <a:ea typeface="+mn-lt"/>
                <a:cs typeface="Arial"/>
              </a:rPr>
              <a:t>Ipconfig /renew </a:t>
            </a:r>
            <a:r>
              <a:rPr lang="pt-BR" sz="1300" dirty="0">
                <a:latin typeface="Arial"/>
                <a:ea typeface="+mn-lt"/>
                <a:cs typeface="Arial"/>
              </a:rPr>
              <a:t>solicitará novas informações de configuração do servidor DHCP.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ea typeface="+mn-lt"/>
                <a:cs typeface="Arial"/>
              </a:rPr>
              <a:t>Um host pode conter informações de configuração de IP desatualizadas ou com falhas. Com uma simples renovação dessas informações, a conectividade pode ser recuperada.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ea typeface="+mn-lt"/>
                <a:cs typeface="Arial"/>
              </a:rPr>
              <a:t>Quando um ping é enviado para um endereço IP, um pacote conhecido como echo request é enviado através da rede para o endereço IP especificado.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ea typeface="+mn-lt"/>
                <a:cs typeface="Arial"/>
              </a:rPr>
              <a:t>Se o host de destino receber o echo request, ele responderá com um pacote conhecido como echo reply.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ea typeface="+mn-lt"/>
                <a:cs typeface="Arial"/>
              </a:rPr>
              <a:t>Se a origem receber o echo reply, a conectividade  será verificada pela resposta do endereço IP específico.</a:t>
            </a:r>
          </a:p>
          <a:p>
            <a:pPr marL="285750" indent="-285750">
              <a:buFont typeface="Arial"/>
              <a:buChar char="•"/>
            </a:pPr>
            <a:endParaRPr lang="en-US" sz="1300" dirty="0">
              <a:latin typeface="Arial"/>
              <a:ea typeface="+mn-lt"/>
              <a:cs typeface="+mn-lt"/>
            </a:endParaRPr>
          </a:p>
          <a:p>
            <a:endParaRPr lang="en-US" sz="1300" dirty="0">
              <a:latin typeface="Arial"/>
              <a:cs typeface="Calibri"/>
            </a:endParaRPr>
          </a:p>
          <a:p>
            <a:endParaRPr lang="en-US" sz="1300" dirty="0">
              <a:latin typeface="Arial"/>
              <a:cs typeface="Calibri"/>
            </a:endParaRPr>
          </a:p>
          <a:p>
            <a:pPr>
              <a:lnSpc>
                <a:spcPts val="2000"/>
              </a:lnSpc>
            </a:pPr>
            <a:endParaRPr lang="en-US" sz="13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22</a:t>
            </a:fld>
            <a:endParaRPr b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0397"/>
            <a:ext cx="9144000" cy="757551"/>
          </a:xfrm>
        </p:spPr>
        <p:txBody>
          <a:bodyPr/>
          <a:lstStyle/>
          <a:p>
            <a:pPr rtl="0" eaLnBrk="1" hangingPunct="1"/>
            <a:r>
              <a:rPr lang="pt-BR" sz="1600" dirty="0">
                <a:latin typeface="Arial"/>
                <a:ea typeface="ＭＳ Ｐゴシック"/>
              </a:rPr>
              <a:t>Módulo 17: </a:t>
            </a:r>
            <a:br>
              <a:rPr lang="en-US" dirty="0">
                <a:latin typeface="Arial" charset="0"/>
              </a:rPr>
            </a:br>
            <a:r>
              <a:rPr lang="pt-BR" sz="2200" dirty="0">
                <a:latin typeface="Arial"/>
                <a:ea typeface="ＭＳ Ｐゴシック"/>
              </a:rPr>
              <a:t>Novos Termos e Comandos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069797"/>
              </p:ext>
            </p:extLst>
          </p:nvPr>
        </p:nvGraphicFramePr>
        <p:xfrm>
          <a:off x="2960766" y="1381114"/>
          <a:ext cx="2951162" cy="2631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162">
                  <a:extLst>
                    <a:ext uri="{9D8B030D-6E8A-4147-A177-3AD203B41FA5}">
                      <a16:colId xmlns:a16="http://schemas.microsoft.com/office/drawing/2014/main" val="273109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b="0" baseline="0">
                          <a:solidFill>
                            <a:srgbClr val="000000"/>
                          </a:solidFill>
                          <a:latin typeface="+mn-lt"/>
                        </a:rPr>
                        <a:t>Comando ipconfig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b="1" baseline="0">
                          <a:solidFill>
                            <a:srgbClr val="000000"/>
                          </a:solidFill>
                          <a:latin typeface="+mn-lt"/>
                        </a:rPr>
                        <a:t>comando </a:t>
                      </a:r>
                      <a:r>
                        <a:rPr lang="pt-BR" b="0" baseline="0">
                          <a:solidFill>
                            <a:srgbClr val="000000"/>
                          </a:solidFill>
                          <a:latin typeface="+mn-lt"/>
                        </a:rPr>
                        <a:t>ipconfig/all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b="1" baseline="0">
                          <a:solidFill>
                            <a:srgbClr val="000000"/>
                          </a:solidFill>
                          <a:latin typeface="+mn-lt"/>
                        </a:rPr>
                        <a:t>comando </a:t>
                      </a:r>
                      <a:r>
                        <a:rPr lang="pt-BR" b="0" baseline="0">
                          <a:solidFill>
                            <a:srgbClr val="000000"/>
                          </a:solidFill>
                          <a:latin typeface="+mn-lt"/>
                        </a:rPr>
                        <a:t>ipconfig/release 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b="0" baseline="0">
                          <a:solidFill>
                            <a:srgbClr val="000000"/>
                          </a:solidFill>
                          <a:latin typeface="+mn-lt"/>
                        </a:rPr>
                        <a:t>comando ipconfig /renew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1" i="0" u="none" strike="noStrike" baseline="0">
                          <a:solidFill>
                            <a:srgbClr val="000000"/>
                          </a:solidFill>
                          <a:latin typeface="Arial"/>
                        </a:rPr>
                        <a:t>comando</a:t>
                      </a:r>
                      <a:r>
                        <a:rPr lang="pt-BR" sz="1400" b="0" i="0" u="none" strike="noStrike" baseline="0">
                          <a:solidFill>
                            <a:srgbClr val="000000"/>
                          </a:solidFill>
                          <a:latin typeface="Arial"/>
                        </a:rPr>
                        <a:t> ping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>
                          <a:solidFill>
                            <a:srgbClr val="000000"/>
                          </a:solidFill>
                          <a:latin typeface="Arial"/>
                        </a:rPr>
                        <a:t>comando netstat 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>
                          <a:solidFill>
                            <a:srgbClr val="000000"/>
                          </a:solidFill>
                          <a:latin typeface="Arial"/>
                        </a:rPr>
                        <a:t> comando tracert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>
                          <a:solidFill>
                            <a:srgbClr val="000000"/>
                          </a:solidFill>
                          <a:latin typeface="Arial"/>
                        </a:rPr>
                        <a:t> comando nslookup </a:t>
                      </a:r>
                    </a:p>
                    <a:p>
                      <a:pPr marL="172720" lvl="0" indent="-172720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>
                          <a:solidFill>
                            <a:srgbClr val="000000"/>
                          </a:solidFill>
                          <a:latin typeface="Arial"/>
                        </a:rPr>
                        <a:t>Interface de linha de comando (CLI)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9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7690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Esperar Neste Módulo</a:t>
            </a:r>
          </a:p>
        </p:txBody>
      </p:sp>
      <p:sp>
        <p:nvSpPr>
          <p:cNvPr id="3" name="Text 1"/>
          <p:cNvSpPr/>
          <p:nvPr/>
        </p:nvSpPr>
        <p:spPr>
          <a:xfrm>
            <a:off x="66118" y="448448"/>
            <a:ext cx="8913290" cy="3760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Para facilitar o aprendizado, os seguintes recursos da interface do usuário podem ser incluídos neste módulo:</a:t>
            </a: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A739AB-83E7-3356-BA00-BC3B68876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6864"/>
              </p:ext>
            </p:extLst>
          </p:nvPr>
        </p:nvGraphicFramePr>
        <p:xfrm>
          <a:off x="301658" y="896111"/>
          <a:ext cx="8557528" cy="360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82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33370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personagem virtual, representando um especialista no assunto, adiciona informações contextuais adicionais às habilidades que os alunos aprenderam e os ajuda a conectar os pontos, fazendo perguntas de reflexão aberta.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002380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Animações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Expor os alunos a novas competências e conceitos.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Vídeos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Exponha os alunos a novas habilidades e conceitos.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Verifique seu entendimento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Atividades Interativas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variedade de formatos para ajudar os alunos a avaliar a compreensão do conteúdo.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Verificador de Sintaxe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Pequenas simulações que expõem os alunos à linha de comando da Cisco para praticar habilidades de configuração.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 do PT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Atividades de simulação e modelagem projetadas para explorar, adquirir, reforçar e expandir habilidades.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</a:t>
            </a:fld>
            <a:endParaRPr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Esperar Neste Módulo (Cont.)</a:t>
            </a:r>
          </a:p>
        </p:txBody>
      </p:sp>
      <p:sp>
        <p:nvSpPr>
          <p:cNvPr id="3" name="Text 1"/>
          <p:cNvSpPr/>
          <p:nvPr/>
        </p:nvSpPr>
        <p:spPr>
          <a:xfrm>
            <a:off x="66234" y="430911"/>
            <a:ext cx="8812589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Para facilitar o aprendizado, os seguintes recursos da interface do usuário podem ser incluídos neste módulo:</a:t>
            </a: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BDC3A2-25BF-088E-7180-9A2D59018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078191"/>
              </p:ext>
            </p:extLst>
          </p:nvPr>
        </p:nvGraphicFramePr>
        <p:xfrm>
          <a:off x="375270" y="1117092"/>
          <a:ext cx="831153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366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205164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Laboratórios Práticos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Laboratórios projetados para trabalhar com equipamentos físicos.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Autoavaliações que integram conceitos e habilidades aprendidas ao longo da série de tópicos apresentados no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Resumo do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Recapitula brevemente o conteúdo do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4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22695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-1"/>
            <a:ext cx="9144000" cy="3753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Verifique seu Entendimento</a:t>
            </a:r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31E8D1AB-6919-3FF9-F586-59A9DEAF6AD3}"/>
              </a:ext>
            </a:extLst>
          </p:cNvPr>
          <p:cNvSpPr txBox="1">
            <a:spLocks noChangeArrowheads="1"/>
          </p:cNvSpPr>
          <p:nvPr/>
        </p:nvSpPr>
        <p:spPr>
          <a:xfrm>
            <a:off x="145357" y="965201"/>
            <a:ext cx="8878570" cy="36437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ct val="30000"/>
              </a:spcBef>
            </a:pP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As atividades "Verifique sua compreensão" são projetadas para permitir que os alunos determinem rapidamente se entendem o conteúdo e podem prosseguir ou se precisam revisar. </a:t>
            </a:r>
          </a:p>
          <a:p>
            <a:pPr rtl="0">
              <a:spcBef>
                <a:spcPct val="30000"/>
              </a:spcBef>
            </a:pP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Verifique se suas atividades de compreensão </a:t>
            </a:r>
            <a:r>
              <a:rPr lang="pt-BR" sz="1500" b="1" i="1"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afetam as notas do aluno.</a:t>
            </a:r>
          </a:p>
          <a:p>
            <a:pPr rtl="0">
              <a:spcBef>
                <a:spcPct val="30000"/>
              </a:spcBef>
            </a:pP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Não há slides separados para essas atividades no PPT. Elas estão listadas na área de anotações do slide que aparece antes dessas atividades.</a:t>
            </a:r>
          </a:p>
          <a:p>
            <a:pPr marL="0" indent="0">
              <a:spcBef>
                <a:spcPct val="30000"/>
              </a:spcBef>
              <a:buFont typeface="Arial" pitchFamily="34" charset="0"/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5</a:t>
            </a:fld>
            <a:endParaRPr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17: Atividades</a:t>
            </a: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188AF34-F17D-65FE-91B6-733B90851DC8}"/>
              </a:ext>
            </a:extLst>
          </p:cNvPr>
          <p:cNvSpPr txBox="1">
            <a:spLocks noChangeArrowheads="1"/>
          </p:cNvSpPr>
          <p:nvPr/>
        </p:nvSpPr>
        <p:spPr>
          <a:xfrm>
            <a:off x="224554" y="633219"/>
            <a:ext cx="5472158" cy="33376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ct val="30000"/>
              </a:spcBef>
              <a:buFont typeface="Arial" pitchFamily="34" charset="0"/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Quais atividades estão associadas a este módulo?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064EF4-EE2B-342C-EA9E-699582F38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02088"/>
              </p:ext>
            </p:extLst>
          </p:nvPr>
        </p:nvGraphicFramePr>
        <p:xfrm>
          <a:off x="332072" y="1111779"/>
          <a:ext cx="847985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85">
                  <a:extLst>
                    <a:ext uri="{9D8B030D-6E8A-4147-A177-3AD203B41FA5}">
                      <a16:colId xmlns:a16="http://schemas.microsoft.com/office/drawing/2014/main" val="314965042"/>
                    </a:ext>
                  </a:extLst>
                </a:gridCol>
                <a:gridCol w="1576099">
                  <a:extLst>
                    <a:ext uri="{9D8B030D-6E8A-4147-A177-3AD203B41FA5}">
                      <a16:colId xmlns:a16="http://schemas.microsoft.com/office/drawing/2014/main" val="1540795028"/>
                    </a:ext>
                  </a:extLst>
                </a:gridCol>
                <a:gridCol w="4158113">
                  <a:extLst>
                    <a:ext uri="{9D8B030D-6E8A-4147-A177-3AD203B41FA5}">
                      <a16:colId xmlns:a16="http://schemas.microsoft.com/office/drawing/2014/main" val="2968452238"/>
                    </a:ext>
                  </a:extLst>
                </a:gridCol>
                <a:gridCol w="1698859">
                  <a:extLst>
                    <a:ext uri="{9D8B030D-6E8A-4147-A177-3AD203B41FA5}">
                      <a16:colId xmlns:a16="http://schemas.microsoft.com/office/drawing/2014/main" val="2862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Nº da página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 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da Atividade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Opcional?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17.1.3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Packet Tracer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17.1.3 Packet Tracer - Uso do comando ipconfig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83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17.1.6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Packet Tracer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17.1.6 Packet Tracer – Uso do comando ping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3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17.2.2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Avatar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>
                          <a:latin typeface="Arial"/>
                        </a:rPr>
                        <a:t>Webster - Perguntas de Reflexão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04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17.2.3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Questionário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17.2.3 Questionário - Utilitários de teste de rede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996564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6</a:t>
            </a:fld>
            <a:endParaRPr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17: Melhores Práticas</a:t>
            </a:r>
          </a:p>
        </p:txBody>
      </p:sp>
      <p:sp>
        <p:nvSpPr>
          <p:cNvPr id="3" name="Text 1"/>
          <p:cNvSpPr/>
          <p:nvPr/>
        </p:nvSpPr>
        <p:spPr>
          <a:xfrm>
            <a:off x="175846" y="449873"/>
            <a:ext cx="8776130" cy="423017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marR="0" lvl="0" indent="0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3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Antes de ensinar o Módulo 17, o instrutor deve:</a:t>
            </a:r>
          </a:p>
          <a:p>
            <a:pPr marL="169545" marR="0" lvl="0" indent="-169545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3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Revise as atividades e avaliações para este módulo.</a:t>
            </a:r>
          </a:p>
          <a:p>
            <a:pPr marL="626745" lvl="1" indent="-169545" defTabSz="684213" rtl="0" fontAlgn="base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pt-BR" sz="13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Protocolos para o Exame de Grupo de Módulos de Tarefas Específicas (Módulos 15-17)</a:t>
            </a:r>
          </a:p>
          <a:p>
            <a:pPr marL="169545" indent="-169545" defTabSz="684213" rtl="0" fontAlgn="base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0" lang="pt-BR" sz="13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Tente incluir o máximo de perguntas possível para manter os alunos envolvidos durante </a:t>
            </a:r>
            <a:r>
              <a:rPr lang="pt-BR" sz="1300" dirty="0">
                <a:solidFill>
                  <a:srgbClr val="000000"/>
                </a:solidFill>
                <a:latin typeface="Arial"/>
                <a:ea typeface="ＭＳ Ｐゴシック"/>
              </a:rPr>
              <a:t> a  apresentação </a:t>
            </a:r>
            <a:r>
              <a:rPr kumimoji="0" lang="pt-BR" sz="13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em sala de aula.</a:t>
            </a:r>
          </a:p>
          <a:p>
            <a:pPr defTabSz="684213" fontAlgn="base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defRPr/>
            </a:pPr>
            <a:endParaRPr lang="en-US" sz="130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marL="0" marR="0" lvl="0" indent="0" algn="l" defTabSz="684213" rtl="0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Font typeface="Wingdings" panose="05000000000000000000" pitchFamily="2" charset="2"/>
              <a:buNone/>
              <a:tabLst/>
              <a:defRPr/>
            </a:pPr>
            <a:r>
              <a:rPr kumimoji="0" lang="pt-BR" sz="13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Tópico 17.1</a:t>
            </a:r>
          </a:p>
          <a:p>
            <a:pPr marL="358775" lvl="1" indent="-215900" defTabSz="684213" rtl="0" fontAlgn="base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300" dirty="0">
                <a:solidFill>
                  <a:srgbClr val="000000"/>
                </a:solidFill>
                <a:latin typeface="Arial"/>
                <a:ea typeface="ＭＳ Ｐゴシック"/>
              </a:rPr>
              <a:t>Mostre alguns dos comandos de solução de problemas disponíveis que podem ser emitidos em um PC e peça aos alunos que digitem esses comandos em seus PCs, dando uma breve explicação sobre cada um deles.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300" dirty="0">
                <a:latin typeface="Arial"/>
                <a:ea typeface="ＭＳ Ｐゴシック"/>
                <a:cs typeface="Arial"/>
              </a:rPr>
              <a:t>Explique o comando </a:t>
            </a:r>
            <a:r>
              <a:rPr lang="pt-BR" sz="1300" b="1" dirty="0">
                <a:latin typeface="Arial"/>
                <a:ea typeface="ＭＳ Ｐゴシック"/>
                <a:cs typeface="Arial"/>
              </a:rPr>
              <a:t>ipconfig</a:t>
            </a:r>
            <a:r>
              <a:rPr lang="pt-BR" sz="1300" dirty="0">
                <a:latin typeface="Arial"/>
                <a:ea typeface="ＭＳ Ｐゴシック"/>
                <a:cs typeface="Arial"/>
              </a:rPr>
              <a:t> e peça aos alunos que insiram esse comando com as opções apresentadas neste módulo.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300" dirty="0">
                <a:latin typeface="Arial"/>
                <a:ea typeface="ＭＳ Ｐゴシック"/>
                <a:cs typeface="Arial"/>
              </a:rPr>
              <a:t>Incentive os alunos a fazerem a atividade 17.1.3 Packet Tracer para praticar o comando ipconfig.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300" dirty="0">
                <a:latin typeface="Arial"/>
                <a:ea typeface="ＭＳ Ｐゴシック"/>
                <a:cs typeface="Arial"/>
              </a:rPr>
              <a:t>Explique o comando ping em detalhes e peça aos alunos que insiram esse comando em seus PCs para testar a conectividade com o próprio PC, com outro host local, com o gateway padrão e com um host remoto.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,Sans-Serif" charset="0"/>
              <a:buChar char="•"/>
              <a:defRPr/>
            </a:pPr>
            <a:r>
              <a:rPr lang="pt-BR" sz="1300" dirty="0">
                <a:latin typeface="Arial"/>
                <a:ea typeface="ＭＳ Ｐゴシック"/>
                <a:cs typeface="Arial"/>
              </a:rPr>
              <a:t>Incentive os alunos a fazerem a atividade 17.1.6 Packet Tracer para praticar o comando ping.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7</a:t>
            </a:fld>
            <a:endParaRPr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378458"/>
            <a:ext cx="64008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rtl="0">
              <a:buNone/>
            </a:pPr>
            <a:r>
              <a:rPr lang="pt-BR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17: Utilitários de Teste de Rede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 (BNET)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Objetivos do Módulo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9</a:t>
            </a:fld>
            <a:endParaRPr b="0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188AF34-F17D-65FE-91B6-733B90851DC8}"/>
              </a:ext>
            </a:extLst>
          </p:cNvPr>
          <p:cNvSpPr txBox="1">
            <a:spLocks noChangeArrowheads="1"/>
          </p:cNvSpPr>
          <p:nvPr/>
        </p:nvSpPr>
        <p:spPr>
          <a:xfrm>
            <a:off x="181216" y="639651"/>
            <a:ext cx="8798191" cy="58338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ct val="30000"/>
              </a:spcBef>
              <a:buNone/>
            </a:pPr>
            <a:r>
              <a:rPr lang="pt-BR" sz="1400" b="1" dirty="0">
                <a:latin typeface="Arial"/>
                <a:cs typeface="Arial"/>
              </a:rPr>
              <a:t>Título do Módulo: </a:t>
            </a:r>
            <a:r>
              <a:rPr lang="pt-BR" sz="1400" dirty="0">
                <a:latin typeface="Arial"/>
                <a:cs typeface="Arial"/>
              </a:rPr>
              <a:t>Utilitários de teste de rede</a:t>
            </a:r>
          </a:p>
          <a:p>
            <a:pPr marL="0" indent="0" rtl="0">
              <a:spcBef>
                <a:spcPct val="30000"/>
              </a:spcBef>
              <a:buNone/>
            </a:pPr>
            <a:r>
              <a:rPr lang="pt-BR" sz="1400" b="1" dirty="0">
                <a:latin typeface="Arial"/>
                <a:cs typeface="Arial"/>
              </a:rPr>
              <a:t>Objetivo do Módulo: </a:t>
            </a:r>
            <a:r>
              <a:rPr lang="pt-BR" sz="1400" dirty="0">
                <a:latin typeface="Arial"/>
                <a:cs typeface="Arial"/>
              </a:rPr>
              <a:t>Usar várias ferramentas para testar e solucionar problemas de conectividade de rede.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064EF4-EE2B-342C-EA9E-699582F38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34103"/>
              </p:ext>
            </p:extLst>
          </p:nvPr>
        </p:nvGraphicFramePr>
        <p:xfrm>
          <a:off x="332072" y="1551995"/>
          <a:ext cx="835472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968">
                  <a:extLst>
                    <a:ext uri="{9D8B030D-6E8A-4147-A177-3AD203B41FA5}">
                      <a16:colId xmlns:a16="http://schemas.microsoft.com/office/drawing/2014/main" val="1540795028"/>
                    </a:ext>
                  </a:extLst>
                </a:gridCol>
                <a:gridCol w="5916760">
                  <a:extLst>
                    <a:ext uri="{9D8B030D-6E8A-4147-A177-3AD203B41FA5}">
                      <a16:colId xmlns:a16="http://schemas.microsoft.com/office/drawing/2014/main" val="2968452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 do Tópico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 do Tópico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Comandos de solução de problemas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/>
                          <a:cs typeface="Arial"/>
                        </a:rPr>
                        <a:t>Solucionar problemas com utilitários de rede.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890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67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cf0ffbd-cd96-4ba4-bd4f-bd34e8409846">
      <Terms xmlns="http://schemas.microsoft.com/office/infopath/2007/PartnerControls"/>
    </lcf76f155ced4ddcb4097134ff3c332f>
    <TaxCatchAll xmlns="ef7ae401-bd17-41a5-97cb-ef653218410e" xsi:nil="true"/>
    <Hyperlink xmlns="6cf0ffbd-cd96-4ba4-bd4f-bd34e8409846">
      <Url xsi:nil="true"/>
      <Description xsi:nil="true"/>
    </Hyperlink>
    <SharedWithUsers xmlns="ef7ae401-bd17-41a5-97cb-ef653218410e">
      <UserInfo>
        <DisplayName/>
        <AccountId xsi:nil="true"/>
        <AccountType/>
      </UserInfo>
    </SharedWithUsers>
    <MediaLengthInSeconds xmlns="6cf0ffbd-cd96-4ba4-bd4f-bd34e8409846" xsi:nil="true"/>
    <Owner xmlns="6cf0ffbd-cd96-4ba4-bd4f-bd34e8409846">
      <UserInfo>
        <DisplayName/>
        <AccountId xsi:nil="true"/>
        <AccountType/>
      </UserInfo>
    </Owne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F9F34832A35489A19D5E200F54CC8" ma:contentTypeVersion="20" ma:contentTypeDescription="Create a new document." ma:contentTypeScope="" ma:versionID="0a5b24c302906d588561a662a9504c88">
  <xsd:schema xmlns:xsd="http://www.w3.org/2001/XMLSchema" xmlns:xs="http://www.w3.org/2001/XMLSchema" xmlns:p="http://schemas.microsoft.com/office/2006/metadata/properties" xmlns:ns2="6cf0ffbd-cd96-4ba4-bd4f-bd34e8409846" xmlns:ns3="ef7ae401-bd17-41a5-97cb-ef653218410e" targetNamespace="http://schemas.microsoft.com/office/2006/metadata/properties" ma:root="true" ma:fieldsID="5e5e6082b2934d0e7c15e0947cabc27a" ns2:_="" ns3:_="">
    <xsd:import namespace="6cf0ffbd-cd96-4ba4-bd4f-bd34e8409846"/>
    <xsd:import namespace="ef7ae401-bd17-41a5-97cb-ef6532184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Hyperlink" minOccurs="0"/>
                <xsd:element ref="ns2:MediaServiceObjectDetectorVersions" minOccurs="0"/>
                <xsd:element ref="ns2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f0ffbd-cd96-4ba4-bd4f-bd34e8409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10261dd-85c0-4e16-8580-30375acfae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Hyperlink" ma:index="23" nillable="true" ma:displayName="Hyperlink" ma:format="Hyperlink" ma:internalName="Hyper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Owner" ma:index="25" nillable="true" ma:displayName="Owner" ma:format="Dropdown" ma:list="UserInfo" ma:SharePointGroup="0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ae401-bd17-41a5-97cb-ef653218410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caefe5af-a435-4393-a14b-6f721e236a53}" ma:internalName="TaxCatchAll" ma:showField="CatchAllData" ma:web="ef7ae401-bd17-41a5-97cb-ef65321841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E3998A-04AB-4369-BA58-1637071C2370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810553ce-449d-4340-bb0a-414d416a9b51"/>
    <ds:schemaRef ds:uri="20a0b39e-fcd0-423b-9f17-9d26d967be51"/>
    <ds:schemaRef ds:uri="http://schemas.openxmlformats.org/package/2006/metadata/core-properties"/>
    <ds:schemaRef ds:uri="http://schemas.microsoft.com/office/2006/metadata/properties"/>
    <ds:schemaRef ds:uri="http://purl.org/dc/terms/"/>
    <ds:schemaRef ds:uri="6cf0ffbd-cd96-4ba4-bd4f-bd34e8409846"/>
    <ds:schemaRef ds:uri="ef7ae401-bd17-41a5-97cb-ef653218410e"/>
  </ds:schemaRefs>
</ds:datastoreItem>
</file>

<file path=customXml/itemProps2.xml><?xml version="1.0" encoding="utf-8"?>
<ds:datastoreItem xmlns:ds="http://schemas.openxmlformats.org/officeDocument/2006/customXml" ds:itemID="{3509D073-03F4-4D64-9DFF-AB3D3166D5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CC3A07-C2B9-4519-9E7C-598A4D481374}"/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2460</Words>
  <Application>Microsoft Macintosh PowerPoint</Application>
  <PresentationFormat>On-screen Show (16:9)</PresentationFormat>
  <Paragraphs>284</Paragraphs>
  <Slides>23</Slides>
  <Notes>23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Arial,Sans-Serif</vt:lpstr>
      <vt:lpstr>Calibri</vt:lpstr>
      <vt:lpstr>CiscoSans ExtraLight</vt:lpstr>
      <vt:lpstr>Wingdings</vt:lpstr>
      <vt:lpstr>Office Theme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Módulo 17:  Novos Termos e Comandos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Jason Yip (jasyip)</cp:lastModifiedBy>
  <cp:revision>389</cp:revision>
  <dcterms:created xsi:type="dcterms:W3CDTF">2022-10-03T22:06:24Z</dcterms:created>
  <dcterms:modified xsi:type="dcterms:W3CDTF">2023-09-19T23:42:21Z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0x010100198F9F34832A35489A19D5E200F54CC8</vt:lpwstr>
  </property>
  <property fmtid="{D5CDD505-2E9C-101B-9397-08002B2CF9AE}" pid="3" name="MediaServiceImageTags">
    <vt:lpwstr/>
  </property>
  <property fmtid="{D5CDD505-2E9C-101B-9397-08002B2CF9AE}" pid="4" name="Order">
    <vt:r8>2106700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