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1" r:id="rId4"/>
    <p:sldId id="308" r:id="rId5"/>
    <p:sldId id="310" r:id="rId6"/>
    <p:sldId id="304" r:id="rId7"/>
    <p:sldId id="309" r:id="rId8"/>
    <p:sldId id="312" r:id="rId9"/>
    <p:sldId id="316" r:id="rId10"/>
    <p:sldId id="317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6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6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351C8-8663-4113-A246-6A930CB8CFEA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5213A-7647-49DD-A435-155A092A54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8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415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004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061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28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429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965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8794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314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909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827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961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1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25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90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03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2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55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38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30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29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34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73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07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5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623400" y="1978679"/>
            <a:ext cx="11360800" cy="200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Introdução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623416" y="3920424"/>
            <a:ext cx="7730000" cy="7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Orientação a Objetos</a:t>
            </a:r>
          </a:p>
        </p:txBody>
      </p:sp>
    </p:spTree>
    <p:extLst>
      <p:ext uri="{BB962C8B-B14F-4D97-AF65-F5344CB8AC3E}">
        <p14:creationId xmlns:p14="http://schemas.microsoft.com/office/powerpoint/2010/main" val="7903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Pilares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43451" y="1228171"/>
            <a:ext cx="10305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>
                <a:solidFill>
                  <a:srgbClr val="002060"/>
                </a:solidFill>
              </a:rPr>
              <a:t>Polimorfismo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738918" y="2859759"/>
            <a:ext cx="42727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>
                <a:solidFill>
                  <a:srgbClr val="002060"/>
                </a:solidFill>
              </a:rPr>
              <a:t>Objetos podem herdar a mesma classe pai, mas se comportarem de forma diferente quando invocamos seus métodos.</a:t>
            </a:r>
          </a:p>
        </p:txBody>
      </p:sp>
      <p:pic>
        <p:nvPicPr>
          <p:cNvPr id="3074" name="Picture 2" descr="Method overriding, a runtime polymorphism, really? – TechTalk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6" r="12607"/>
          <a:stretch/>
        </p:blipFill>
        <p:spPr bwMode="auto">
          <a:xfrm>
            <a:off x="1548167" y="2268644"/>
            <a:ext cx="3422931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43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4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4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4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3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623400" y="1508787"/>
            <a:ext cx="11360800" cy="211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16454">
              <a:buClr>
                <a:schemeClr val="dk1"/>
              </a:buClr>
              <a:buSzPts val="1100"/>
            </a:pP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43"/>
          <p:cNvSpPr txBox="1"/>
          <p:nvPr/>
        </p:nvSpPr>
        <p:spPr>
          <a:xfrm>
            <a:off x="623392" y="3717032"/>
            <a:ext cx="8256917" cy="220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3733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733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4572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663600" y="2203553"/>
            <a:ext cx="10864800" cy="25984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Apresentar alguns paradigmas da programação</a:t>
            </a:r>
          </a:p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3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pt-BR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Apresentar os pilares da Orientação a Objetos</a:t>
            </a:r>
          </a:p>
        </p:txBody>
      </p:sp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283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Orientação a Objetos</a:t>
            </a:r>
          </a:p>
        </p:txBody>
      </p:sp>
    </p:spTree>
    <p:extLst>
      <p:ext uri="{BB962C8B-B14F-4D97-AF65-F5344CB8AC3E}">
        <p14:creationId xmlns:p14="http://schemas.microsoft.com/office/powerpoint/2010/main" val="249667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http://tenzin.ca/images/paradigm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989" y="2059729"/>
            <a:ext cx="7238022" cy="376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4217120" y="6035058"/>
            <a:ext cx="3757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>
                <a:solidFill>
                  <a:srgbClr val="002060"/>
                </a:solidFill>
              </a:rPr>
              <a:t>Fonte: </a:t>
            </a:r>
            <a:r>
              <a:rPr lang="pt-BR" sz="1100">
                <a:solidFill>
                  <a:srgbClr val="002060"/>
                </a:solidFill>
              </a:rPr>
              <a:t>http://tenzin.ca/2019/04/22/programming-paradigms/</a:t>
            </a:r>
          </a:p>
        </p:txBody>
      </p:sp>
    </p:spTree>
    <p:extLst>
      <p:ext uri="{BB962C8B-B14F-4D97-AF65-F5344CB8AC3E}">
        <p14:creationId xmlns:p14="http://schemas.microsoft.com/office/powerpoint/2010/main" val="275974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549870" y="2205222"/>
            <a:ext cx="39974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solidFill>
                  <a:srgbClr val="002060"/>
                </a:solidFill>
              </a:rPr>
              <a:t>Os programas são “objetos” que possuem uma série de propriedades.</a:t>
            </a:r>
          </a:p>
          <a:p>
            <a:endParaRPr lang="pt-BR" sz="2400">
              <a:solidFill>
                <a:srgbClr val="002060"/>
              </a:solidFill>
            </a:endParaRPr>
          </a:p>
          <a:p>
            <a:r>
              <a:rPr lang="pt-BR" sz="2400" b="1">
                <a:solidFill>
                  <a:srgbClr val="002060"/>
                </a:solidFill>
              </a:rPr>
              <a:t>Pilares:</a:t>
            </a:r>
          </a:p>
          <a:p>
            <a:pPr marL="342900" indent="-342900">
              <a:buFontTx/>
              <a:buChar char="-"/>
            </a:pPr>
            <a:r>
              <a:rPr lang="pt-BR" sz="2400">
                <a:solidFill>
                  <a:srgbClr val="002060"/>
                </a:solidFill>
              </a:rPr>
              <a:t>Herança</a:t>
            </a:r>
          </a:p>
          <a:p>
            <a:pPr marL="342900" indent="-342900">
              <a:buFontTx/>
              <a:buChar char="-"/>
            </a:pPr>
            <a:r>
              <a:rPr lang="pt-BR" sz="2400">
                <a:solidFill>
                  <a:srgbClr val="002060"/>
                </a:solidFill>
              </a:rPr>
              <a:t>Polimorfismo</a:t>
            </a:r>
          </a:p>
          <a:p>
            <a:pPr marL="342900" indent="-342900">
              <a:buFontTx/>
              <a:buChar char="-"/>
            </a:pPr>
            <a:r>
              <a:rPr lang="pt-BR" sz="2400">
                <a:solidFill>
                  <a:srgbClr val="002060"/>
                </a:solidFill>
              </a:rPr>
              <a:t>Encapsulamento</a:t>
            </a:r>
          </a:p>
          <a:p>
            <a:pPr marL="342900" indent="-342900">
              <a:buFontTx/>
              <a:buChar char="-"/>
            </a:pPr>
            <a:r>
              <a:rPr lang="pt-BR" sz="2400">
                <a:solidFill>
                  <a:srgbClr val="002060"/>
                </a:solidFill>
              </a:rPr>
              <a:t>Abstração</a:t>
            </a:r>
          </a:p>
        </p:txBody>
      </p:sp>
      <p:pic>
        <p:nvPicPr>
          <p:cNvPr id="2052" name="Picture 4" descr="An introduction to Object-Oriented Programming in JavaScrip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318" y="1994829"/>
            <a:ext cx="6349342" cy="380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5017062" y="2344747"/>
            <a:ext cx="77683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050"/>
              <a:t>Herança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533603" y="4196474"/>
            <a:ext cx="1085682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050"/>
              <a:t>Encapsulamento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777550" y="4069516"/>
            <a:ext cx="903183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050"/>
              <a:t>Classe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540899" y="2352441"/>
            <a:ext cx="826309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050"/>
              <a:t>Objeto</a:t>
            </a:r>
          </a:p>
        </p:txBody>
      </p:sp>
    </p:spTree>
    <p:extLst>
      <p:ext uri="{BB962C8B-B14F-4D97-AF65-F5344CB8AC3E}">
        <p14:creationId xmlns:p14="http://schemas.microsoft.com/office/powerpoint/2010/main" val="11708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Pilares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Orientação a Objetos</a:t>
            </a:r>
          </a:p>
        </p:txBody>
      </p:sp>
    </p:spTree>
    <p:extLst>
      <p:ext uri="{BB962C8B-B14F-4D97-AF65-F5344CB8AC3E}">
        <p14:creationId xmlns:p14="http://schemas.microsoft.com/office/powerpoint/2010/main" val="139849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Pilares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43451" y="1228171"/>
            <a:ext cx="10305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>
                <a:solidFill>
                  <a:srgbClr val="002060"/>
                </a:solidFill>
              </a:rPr>
              <a:t>Abstração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816819" y="2828982"/>
            <a:ext cx="49685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solidFill>
                  <a:srgbClr val="002060"/>
                </a:solidFill>
              </a:rPr>
              <a:t>“Processo mental que consiste em isolar um aspecto determinado de um estado de coisas relativamente complexo, a fim de simplificar a sua avaliação, classificação ou para permitir a comunicação do mesmo.”</a:t>
            </a:r>
          </a:p>
        </p:txBody>
      </p:sp>
      <p:pic>
        <p:nvPicPr>
          <p:cNvPr id="1026" name="Picture 2" descr="Object Oriented Programming in JavaScript | by Bryan Guner | Level Up Cod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571913"/>
            <a:ext cx="5226782" cy="282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62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Pilares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43451" y="1228171"/>
            <a:ext cx="10305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>
                <a:solidFill>
                  <a:srgbClr val="002060"/>
                </a:solidFill>
              </a:rPr>
              <a:t>Herança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868391" y="3156558"/>
            <a:ext cx="42727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>
                <a:solidFill>
                  <a:srgbClr val="002060"/>
                </a:solidFill>
              </a:rPr>
              <a:t>O objeto filho herda propriedades e métodos do objeto pai.</a:t>
            </a:r>
          </a:p>
        </p:txBody>
      </p:sp>
      <p:pic>
        <p:nvPicPr>
          <p:cNvPr id="2050" name="Picture 2" descr="Applying OOP in Real World Applications | by Jaidev Singh Bhui | The  Startup | Mediu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9" r="23584"/>
          <a:stretch/>
        </p:blipFill>
        <p:spPr bwMode="auto">
          <a:xfrm>
            <a:off x="943451" y="1673723"/>
            <a:ext cx="4264503" cy="478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97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Pilares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43451" y="1228171"/>
            <a:ext cx="10305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>
                <a:solidFill>
                  <a:srgbClr val="002060"/>
                </a:solidFill>
              </a:rPr>
              <a:t>Encapsulamento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975764" y="3156557"/>
            <a:ext cx="42727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>
                <a:solidFill>
                  <a:srgbClr val="002060"/>
                </a:solidFill>
              </a:rPr>
              <a:t>Cada classe tem propriedades e métodos independentes do restante do código.</a:t>
            </a:r>
          </a:p>
        </p:txBody>
      </p:sp>
      <p:pic>
        <p:nvPicPr>
          <p:cNvPr id="4098" name="Picture 2" descr="Why should Encapsulation to be used? | by Vaibhav Singh | Javarevisited |  Medi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51" y="2526211"/>
            <a:ext cx="532447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19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232</Words>
  <Application>Microsoft Office PowerPoint</Application>
  <PresentationFormat>Widescreen</PresentationFormat>
  <Paragraphs>52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[Nome do palestrante] [Posição]</vt:lpstr>
      <vt:lpstr>Apresentação do PowerPoint</vt:lpstr>
      <vt:lpstr>[Nome do palestrante] [Posição]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Stephany Nusch</dc:creator>
  <cp:lastModifiedBy>Stephany Nusch</cp:lastModifiedBy>
  <cp:revision>63</cp:revision>
  <dcterms:created xsi:type="dcterms:W3CDTF">2021-03-21T20:19:23Z</dcterms:created>
  <dcterms:modified xsi:type="dcterms:W3CDTF">2023-02-19T15:39:15Z</dcterms:modified>
</cp:coreProperties>
</file>