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1" r:id="rId4"/>
    <p:sldId id="310" r:id="rId5"/>
    <p:sldId id="319" r:id="rId6"/>
    <p:sldId id="304" r:id="rId7"/>
    <p:sldId id="309" r:id="rId8"/>
    <p:sldId id="312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6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51C8-8663-4113-A246-6A930CB8CFEA}" type="datetimeFigureOut">
              <a:rPr lang="pt-BR" smtClean="0"/>
              <a:t>12/06/2021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5213A-7647-49DD-A435-155A092A5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41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28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42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794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171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314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909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827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6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12/06/2021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12/06/2021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2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12/06/2021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9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12/06/2021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03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12/06/2021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12/06/2021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12/06/2021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3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12/06/2021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30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12/06/2021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9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12/06/2021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3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12/06/2021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3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4800-272B-4024-9B21-1857C804C368}" type="datetimeFigureOut">
              <a:rPr lang="pt-BR" smtClean="0"/>
              <a:t>12/06/2021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07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3400" y="1978679"/>
            <a:ext cx="11360800" cy="200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2: OOJS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23416" y="3920424"/>
            <a:ext cx="77300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Orientação a </a:t>
            </a:r>
            <a:r>
              <a:rPr lang="en-US" sz="4800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</a:t>
            </a:r>
            <a:endParaRPr lang="en-US"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0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663600" y="2203553"/>
            <a:ext cx="10864800" cy="25984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Apresentar </a:t>
            </a:r>
            <a:r>
              <a:rPr lang="en-US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conceito de protótipos e cadeia de protótipos</a:t>
            </a:r>
            <a:endParaRPr lang="en-US" sz="3200" smtClea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3200" b="1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3200" smtClean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Apresentar a estrutura de classes em Javascript</a:t>
            </a:r>
            <a:endParaRPr lang="pt-BR" sz="3200" smtClean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8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Protótipos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Orientação a Objetos</a:t>
            </a:r>
            <a:endParaRPr lang="en-US"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66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Protótipos</a:t>
            </a: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009481" y="1402543"/>
            <a:ext cx="10173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002060"/>
                </a:solidFill>
              </a:rPr>
              <a:t>Todos os objetos Javascript herdam propriedades e métodos de um prototype. </a:t>
            </a:r>
          </a:p>
          <a:p>
            <a:pPr algn="ctr"/>
            <a:r>
              <a:rPr lang="pt-BR" sz="2400" smtClean="0">
                <a:solidFill>
                  <a:srgbClr val="002060"/>
                </a:solidFill>
              </a:rPr>
              <a:t>O objeto Object.prototype está no topo desta cadeia.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481" y="2297118"/>
            <a:ext cx="5085086" cy="3958361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7708" y="2297118"/>
            <a:ext cx="4667994" cy="390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Protótipos</a:t>
            </a: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009481" y="1402543"/>
            <a:ext cx="1017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>
                <a:solidFill>
                  <a:srgbClr val="002060"/>
                </a:solidFill>
              </a:rPr>
              <a:t>Cadeia de protótipos (prototype chain)</a:t>
            </a:r>
            <a:endParaRPr lang="pt-BR" sz="2400" smtClean="0">
              <a:solidFill>
                <a:srgbClr val="002060"/>
              </a:solidFill>
            </a:endParaRPr>
          </a:p>
        </p:txBody>
      </p:sp>
      <p:pic>
        <p:nvPicPr>
          <p:cNvPr id="1026" name="Picture 2" descr="A guide to prototype-based class inheritance in JavaScript | Laptrinh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136" y="2225405"/>
            <a:ext cx="762000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</a:t>
            </a:r>
            <a:r>
              <a:rPr lang="en-US" sz="3733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Orientação a </a:t>
            </a:r>
            <a:r>
              <a:rPr lang="en-US" sz="4800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</a:t>
            </a:r>
            <a:endParaRPr lang="en-US"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9849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43451" y="1228171"/>
            <a:ext cx="10305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smtClean="0">
                <a:solidFill>
                  <a:srgbClr val="002060"/>
                </a:solidFill>
              </a:rPr>
              <a:t>Syntatic sugar: </a:t>
            </a:r>
            <a:r>
              <a:rPr lang="pt-BR" sz="2800" smtClean="0">
                <a:solidFill>
                  <a:srgbClr val="002060"/>
                </a:solidFill>
              </a:rPr>
              <a:t>uma sintaxe feita para facilitar a escrita </a:t>
            </a:r>
            <a:endParaRPr lang="pt-BR" sz="2800" smtClean="0">
              <a:solidFill>
                <a:srgbClr val="002060"/>
              </a:solidFill>
            </a:endParaRPr>
          </a:p>
        </p:txBody>
      </p:sp>
      <p:pic>
        <p:nvPicPr>
          <p:cNvPr id="2050" name="Picture 2" descr="Classes in JavaScript - DEV Communit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32"/>
          <a:stretch/>
        </p:blipFill>
        <p:spPr bwMode="auto">
          <a:xfrm>
            <a:off x="1904999" y="2128638"/>
            <a:ext cx="8382000" cy="400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62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43451" y="1228171"/>
            <a:ext cx="10305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rgbClr val="002060"/>
                </a:solidFill>
              </a:rPr>
              <a:t>Javascript não possui classes nativamente. Todas as classes são objetos e a herança se dá por protótipos.</a:t>
            </a:r>
            <a:endParaRPr lang="pt-BR" sz="2800" smtClean="0">
              <a:solidFill>
                <a:srgbClr val="002060"/>
              </a:solidFill>
            </a:endParaRPr>
          </a:p>
        </p:txBody>
      </p:sp>
      <p:pic>
        <p:nvPicPr>
          <p:cNvPr id="3074" name="Picture 2" descr="ES2015 / ES6: Basics of modern Javascrip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7"/>
          <a:stretch/>
        </p:blipFill>
        <p:spPr bwMode="auto">
          <a:xfrm>
            <a:off x="3057524" y="2525529"/>
            <a:ext cx="6076950" cy="390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6578824" y="3379813"/>
            <a:ext cx="1675052" cy="752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421582" y="3347445"/>
            <a:ext cx="2437052" cy="13378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25558" y="3922285"/>
            <a:ext cx="1557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smtClean="0">
                <a:solidFill>
                  <a:srgbClr val="FF0000"/>
                </a:solidFill>
              </a:rPr>
              <a:t>getter e setter</a:t>
            </a:r>
            <a:endParaRPr lang="pt-BR" b="1">
              <a:solidFill>
                <a:srgbClr val="FF0000"/>
              </a:solidFill>
            </a:endParaRPr>
          </a:p>
        </p:txBody>
      </p:sp>
      <p:cxnSp>
        <p:nvCxnSpPr>
          <p:cNvPr id="7" name="Conector de seta reta 6"/>
          <p:cNvCxnSpPr>
            <a:stCxn id="5" idx="3"/>
            <a:endCxn id="10" idx="1"/>
          </p:cNvCxnSpPr>
          <p:nvPr/>
        </p:nvCxnSpPr>
        <p:spPr>
          <a:xfrm flipV="1">
            <a:off x="2282844" y="4016367"/>
            <a:ext cx="1138738" cy="90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endCxn id="2" idx="3"/>
          </p:cNvCxnSpPr>
          <p:nvPr/>
        </p:nvCxnSpPr>
        <p:spPr>
          <a:xfrm flipH="1" flipV="1">
            <a:off x="8253876" y="3756093"/>
            <a:ext cx="1244656" cy="1032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9593037" y="3696616"/>
            <a:ext cx="93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smtClean="0">
                <a:solidFill>
                  <a:srgbClr val="FF0000"/>
                </a:solidFill>
              </a:rPr>
              <a:t>método</a:t>
            </a: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3421581" y="2769107"/>
            <a:ext cx="2323763" cy="525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de seta reta 21"/>
          <p:cNvCxnSpPr>
            <a:endCxn id="21" idx="1"/>
          </p:cNvCxnSpPr>
          <p:nvPr/>
        </p:nvCxnSpPr>
        <p:spPr>
          <a:xfrm>
            <a:off x="2282844" y="2994053"/>
            <a:ext cx="1138737" cy="379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1099058" y="2754781"/>
            <a:ext cx="118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smtClean="0">
                <a:solidFill>
                  <a:srgbClr val="FF0000"/>
                </a:solidFill>
              </a:rPr>
              <a:t>construtor</a:t>
            </a: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6754693" y="2929317"/>
            <a:ext cx="924649" cy="194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7679342" y="2939447"/>
            <a:ext cx="1913695" cy="971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9593037" y="272595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s</a:t>
            </a:r>
            <a:r>
              <a:rPr lang="pt-BR" b="1" smtClean="0">
                <a:solidFill>
                  <a:srgbClr val="FF0000"/>
                </a:solidFill>
              </a:rPr>
              <a:t>uper()</a:t>
            </a:r>
            <a:endParaRPr lang="pt-BR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97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57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188</Words>
  <Application>Microsoft Office PowerPoint</Application>
  <PresentationFormat>Widescreen</PresentationFormat>
  <Paragraphs>39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Proxima Nova</vt:lpstr>
      <vt:lpstr>Tema do Office</vt:lpstr>
      <vt:lpstr>[Nome do palestrante] [Posição]</vt:lpstr>
      <vt:lpstr>Apresentação do PowerPoint</vt:lpstr>
      <vt:lpstr>[Nome do palestrante] [Posição]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Stephany Nusch</dc:creator>
  <cp:lastModifiedBy>Stephany Nusch</cp:lastModifiedBy>
  <cp:revision>67</cp:revision>
  <dcterms:created xsi:type="dcterms:W3CDTF">2021-03-21T20:19:23Z</dcterms:created>
  <dcterms:modified xsi:type="dcterms:W3CDTF">2021-06-13T01:19:04Z</dcterms:modified>
</cp:coreProperties>
</file>